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0" r:id="rId2"/>
    <p:sldMasterId id="2147483664" r:id="rId3"/>
  </p:sldMasterIdLst>
  <p:sldIdLst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 bwMode="auto">
          <a:xfrm>
            <a:off x="0" y="5544766"/>
            <a:ext cx="12188825" cy="1313234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66667"/>
                </a:srgbClr>
              </a:gs>
            </a:gsLst>
            <a:lin ang="5400000" scaled="0"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53311" y="6262999"/>
            <a:ext cx="4167883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Accessible content is available upon request. </a:t>
            </a: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638175" y="2415686"/>
            <a:ext cx="2943226" cy="556453"/>
            <a:chOff x="384" y="785"/>
            <a:chExt cx="1920" cy="363"/>
          </a:xfrm>
        </p:grpSpPr>
        <p:sp>
          <p:nvSpPr>
            <p:cNvPr id="23" name="AutoShape 5"/>
            <p:cNvSpPr>
              <a:spLocks noChangeAspect="1" noChangeArrowheads="1" noTextEdit="1"/>
            </p:cNvSpPr>
            <p:nvPr/>
          </p:nvSpPr>
          <p:spPr bwMode="auto">
            <a:xfrm>
              <a:off x="384" y="785"/>
              <a:ext cx="1920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384" y="801"/>
              <a:ext cx="355" cy="347"/>
            </a:xfrm>
            <a:custGeom>
              <a:avLst/>
              <a:gdLst>
                <a:gd name="T0" fmla="*/ 125 w 432"/>
                <a:gd name="T1" fmla="*/ 341 h 422"/>
                <a:gd name="T2" fmla="*/ 215 w 432"/>
                <a:gd name="T3" fmla="*/ 251 h 422"/>
                <a:gd name="T4" fmla="*/ 305 w 432"/>
                <a:gd name="T5" fmla="*/ 341 h 422"/>
                <a:gd name="T6" fmla="*/ 254 w 432"/>
                <a:gd name="T7" fmla="*/ 422 h 422"/>
                <a:gd name="T8" fmla="*/ 432 w 432"/>
                <a:gd name="T9" fmla="*/ 422 h 422"/>
                <a:gd name="T10" fmla="*/ 216 w 432"/>
                <a:gd name="T11" fmla="*/ 0 h 422"/>
                <a:gd name="T12" fmla="*/ 0 w 432"/>
                <a:gd name="T13" fmla="*/ 422 h 422"/>
                <a:gd name="T14" fmla="*/ 176 w 432"/>
                <a:gd name="T15" fmla="*/ 422 h 422"/>
                <a:gd name="T16" fmla="*/ 125 w 432"/>
                <a:gd name="T17" fmla="*/ 34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2" h="422">
                  <a:moveTo>
                    <a:pt x="125" y="341"/>
                  </a:moveTo>
                  <a:cubicBezTo>
                    <a:pt x="125" y="291"/>
                    <a:pt x="165" y="251"/>
                    <a:pt x="215" y="251"/>
                  </a:cubicBezTo>
                  <a:cubicBezTo>
                    <a:pt x="265" y="251"/>
                    <a:pt x="305" y="291"/>
                    <a:pt x="305" y="341"/>
                  </a:cubicBezTo>
                  <a:cubicBezTo>
                    <a:pt x="305" y="377"/>
                    <a:pt x="284" y="408"/>
                    <a:pt x="254" y="422"/>
                  </a:cubicBezTo>
                  <a:cubicBezTo>
                    <a:pt x="432" y="422"/>
                    <a:pt x="432" y="422"/>
                    <a:pt x="432" y="422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0" y="422"/>
                    <a:pt x="0" y="422"/>
                    <a:pt x="0" y="422"/>
                  </a:cubicBezTo>
                  <a:cubicBezTo>
                    <a:pt x="176" y="422"/>
                    <a:pt x="176" y="422"/>
                    <a:pt x="176" y="422"/>
                  </a:cubicBezTo>
                  <a:cubicBezTo>
                    <a:pt x="146" y="408"/>
                    <a:pt x="125" y="377"/>
                    <a:pt x="125" y="341"/>
                  </a:cubicBezTo>
                  <a:close/>
                </a:path>
              </a:pathLst>
            </a:custGeom>
            <a:solidFill>
              <a:srgbClr val="E100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Oval 39"/>
            <p:cNvSpPr>
              <a:spLocks noChangeArrowheads="1"/>
            </p:cNvSpPr>
            <p:nvPr/>
          </p:nvSpPr>
          <p:spPr bwMode="auto">
            <a:xfrm>
              <a:off x="595" y="784"/>
              <a:ext cx="104" cy="104"/>
            </a:xfrm>
            <a:prstGeom prst="ellipse">
              <a:avLst/>
            </a:prstGeom>
            <a:solidFill>
              <a:srgbClr val="E100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0"/>
            <p:cNvSpPr>
              <a:spLocks noEditPoints="1"/>
            </p:cNvSpPr>
            <p:nvPr/>
          </p:nvSpPr>
          <p:spPr bwMode="auto">
            <a:xfrm>
              <a:off x="796" y="922"/>
              <a:ext cx="215" cy="226"/>
            </a:xfrm>
            <a:custGeom>
              <a:avLst/>
              <a:gdLst>
                <a:gd name="T0" fmla="*/ 0 w 215"/>
                <a:gd name="T1" fmla="*/ 226 h 226"/>
                <a:gd name="T2" fmla="*/ 77 w 215"/>
                <a:gd name="T3" fmla="*/ 0 h 226"/>
                <a:gd name="T4" fmla="*/ 138 w 215"/>
                <a:gd name="T5" fmla="*/ 0 h 226"/>
                <a:gd name="T6" fmla="*/ 215 w 215"/>
                <a:gd name="T7" fmla="*/ 226 h 226"/>
                <a:gd name="T8" fmla="*/ 156 w 215"/>
                <a:gd name="T9" fmla="*/ 226 h 226"/>
                <a:gd name="T10" fmla="*/ 142 w 215"/>
                <a:gd name="T11" fmla="*/ 180 h 226"/>
                <a:gd name="T12" fmla="*/ 72 w 215"/>
                <a:gd name="T13" fmla="*/ 180 h 226"/>
                <a:gd name="T14" fmla="*/ 58 w 215"/>
                <a:gd name="T15" fmla="*/ 226 h 226"/>
                <a:gd name="T16" fmla="*/ 0 w 215"/>
                <a:gd name="T17" fmla="*/ 226 h 226"/>
                <a:gd name="T18" fmla="*/ 130 w 215"/>
                <a:gd name="T19" fmla="*/ 139 h 226"/>
                <a:gd name="T20" fmla="*/ 107 w 215"/>
                <a:gd name="T21" fmla="*/ 64 h 226"/>
                <a:gd name="T22" fmla="*/ 84 w 215"/>
                <a:gd name="T23" fmla="*/ 139 h 226"/>
                <a:gd name="T24" fmla="*/ 130 w 215"/>
                <a:gd name="T25" fmla="*/ 139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5" h="226">
                  <a:moveTo>
                    <a:pt x="0" y="226"/>
                  </a:moveTo>
                  <a:lnTo>
                    <a:pt x="77" y="0"/>
                  </a:lnTo>
                  <a:lnTo>
                    <a:pt x="138" y="0"/>
                  </a:lnTo>
                  <a:lnTo>
                    <a:pt x="215" y="226"/>
                  </a:lnTo>
                  <a:lnTo>
                    <a:pt x="156" y="226"/>
                  </a:lnTo>
                  <a:lnTo>
                    <a:pt x="142" y="180"/>
                  </a:lnTo>
                  <a:lnTo>
                    <a:pt x="72" y="180"/>
                  </a:lnTo>
                  <a:lnTo>
                    <a:pt x="58" y="226"/>
                  </a:lnTo>
                  <a:lnTo>
                    <a:pt x="0" y="226"/>
                  </a:lnTo>
                  <a:close/>
                  <a:moveTo>
                    <a:pt x="130" y="139"/>
                  </a:moveTo>
                  <a:lnTo>
                    <a:pt x="107" y="64"/>
                  </a:lnTo>
                  <a:lnTo>
                    <a:pt x="84" y="139"/>
                  </a:lnTo>
                  <a:lnTo>
                    <a:pt x="130" y="1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997" y="977"/>
              <a:ext cx="181" cy="171"/>
            </a:xfrm>
            <a:custGeom>
              <a:avLst/>
              <a:gdLst>
                <a:gd name="T0" fmla="*/ 181 w 181"/>
                <a:gd name="T1" fmla="*/ 0 h 171"/>
                <a:gd name="T2" fmla="*/ 119 w 181"/>
                <a:gd name="T3" fmla="*/ 171 h 171"/>
                <a:gd name="T4" fmla="*/ 61 w 181"/>
                <a:gd name="T5" fmla="*/ 171 h 171"/>
                <a:gd name="T6" fmla="*/ 0 w 181"/>
                <a:gd name="T7" fmla="*/ 0 h 171"/>
                <a:gd name="T8" fmla="*/ 57 w 181"/>
                <a:gd name="T9" fmla="*/ 0 h 171"/>
                <a:gd name="T10" fmla="*/ 91 w 181"/>
                <a:gd name="T11" fmla="*/ 113 h 171"/>
                <a:gd name="T12" fmla="*/ 126 w 181"/>
                <a:gd name="T13" fmla="*/ 0 h 171"/>
                <a:gd name="T14" fmla="*/ 181 w 181"/>
                <a:gd name="T1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1" h="171">
                  <a:moveTo>
                    <a:pt x="181" y="0"/>
                  </a:moveTo>
                  <a:lnTo>
                    <a:pt x="119" y="171"/>
                  </a:lnTo>
                  <a:lnTo>
                    <a:pt x="61" y="171"/>
                  </a:lnTo>
                  <a:lnTo>
                    <a:pt x="0" y="0"/>
                  </a:lnTo>
                  <a:lnTo>
                    <a:pt x="57" y="0"/>
                  </a:lnTo>
                  <a:lnTo>
                    <a:pt x="91" y="113"/>
                  </a:lnTo>
                  <a:lnTo>
                    <a:pt x="126" y="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2"/>
            <p:cNvSpPr>
              <a:spLocks noEditPoints="1"/>
            </p:cNvSpPr>
            <p:nvPr/>
          </p:nvSpPr>
          <p:spPr bwMode="auto">
            <a:xfrm>
              <a:off x="1189" y="967"/>
              <a:ext cx="170" cy="181"/>
            </a:xfrm>
            <a:custGeom>
              <a:avLst/>
              <a:gdLst>
                <a:gd name="T0" fmla="*/ 121 w 207"/>
                <a:gd name="T1" fmla="*/ 220 h 220"/>
                <a:gd name="T2" fmla="*/ 31 w 207"/>
                <a:gd name="T3" fmla="*/ 192 h 220"/>
                <a:gd name="T4" fmla="*/ 0 w 207"/>
                <a:gd name="T5" fmla="*/ 112 h 220"/>
                <a:gd name="T6" fmla="*/ 29 w 207"/>
                <a:gd name="T7" fmla="*/ 30 h 220"/>
                <a:gd name="T8" fmla="*/ 111 w 207"/>
                <a:gd name="T9" fmla="*/ 0 h 220"/>
                <a:gd name="T10" fmla="*/ 183 w 207"/>
                <a:gd name="T11" fmla="*/ 26 h 220"/>
                <a:gd name="T12" fmla="*/ 207 w 207"/>
                <a:gd name="T13" fmla="*/ 99 h 220"/>
                <a:gd name="T14" fmla="*/ 207 w 207"/>
                <a:gd name="T15" fmla="*/ 123 h 220"/>
                <a:gd name="T16" fmla="*/ 65 w 207"/>
                <a:gd name="T17" fmla="*/ 123 h 220"/>
                <a:gd name="T18" fmla="*/ 71 w 207"/>
                <a:gd name="T19" fmla="*/ 147 h 220"/>
                <a:gd name="T20" fmla="*/ 84 w 207"/>
                <a:gd name="T21" fmla="*/ 163 h 220"/>
                <a:gd name="T22" fmla="*/ 104 w 207"/>
                <a:gd name="T23" fmla="*/ 171 h 220"/>
                <a:gd name="T24" fmla="*/ 128 w 207"/>
                <a:gd name="T25" fmla="*/ 174 h 220"/>
                <a:gd name="T26" fmla="*/ 150 w 207"/>
                <a:gd name="T27" fmla="*/ 171 h 220"/>
                <a:gd name="T28" fmla="*/ 170 w 207"/>
                <a:gd name="T29" fmla="*/ 164 h 220"/>
                <a:gd name="T30" fmla="*/ 185 w 207"/>
                <a:gd name="T31" fmla="*/ 157 h 220"/>
                <a:gd name="T32" fmla="*/ 196 w 207"/>
                <a:gd name="T33" fmla="*/ 149 h 220"/>
                <a:gd name="T34" fmla="*/ 203 w 207"/>
                <a:gd name="T35" fmla="*/ 149 h 220"/>
                <a:gd name="T36" fmla="*/ 203 w 207"/>
                <a:gd name="T37" fmla="*/ 203 h 220"/>
                <a:gd name="T38" fmla="*/ 189 w 207"/>
                <a:gd name="T39" fmla="*/ 209 h 220"/>
                <a:gd name="T40" fmla="*/ 170 w 207"/>
                <a:gd name="T41" fmla="*/ 214 h 220"/>
                <a:gd name="T42" fmla="*/ 149 w 207"/>
                <a:gd name="T43" fmla="*/ 218 h 220"/>
                <a:gd name="T44" fmla="*/ 121 w 207"/>
                <a:gd name="T45" fmla="*/ 220 h 220"/>
                <a:gd name="T46" fmla="*/ 143 w 207"/>
                <a:gd name="T47" fmla="*/ 84 h 220"/>
                <a:gd name="T48" fmla="*/ 133 w 207"/>
                <a:gd name="T49" fmla="*/ 52 h 220"/>
                <a:gd name="T50" fmla="*/ 106 w 207"/>
                <a:gd name="T51" fmla="*/ 41 h 220"/>
                <a:gd name="T52" fmla="*/ 76 w 207"/>
                <a:gd name="T53" fmla="*/ 53 h 220"/>
                <a:gd name="T54" fmla="*/ 64 w 207"/>
                <a:gd name="T55" fmla="*/ 84 h 220"/>
                <a:gd name="T56" fmla="*/ 143 w 207"/>
                <a:gd name="T57" fmla="*/ 84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07" h="220">
                  <a:moveTo>
                    <a:pt x="121" y="220"/>
                  </a:moveTo>
                  <a:cubicBezTo>
                    <a:pt x="82" y="220"/>
                    <a:pt x="52" y="211"/>
                    <a:pt x="31" y="192"/>
                  </a:cubicBezTo>
                  <a:cubicBezTo>
                    <a:pt x="10" y="173"/>
                    <a:pt x="0" y="146"/>
                    <a:pt x="0" y="112"/>
                  </a:cubicBezTo>
                  <a:cubicBezTo>
                    <a:pt x="0" y="78"/>
                    <a:pt x="10" y="51"/>
                    <a:pt x="29" y="30"/>
                  </a:cubicBezTo>
                  <a:cubicBezTo>
                    <a:pt x="49" y="10"/>
                    <a:pt x="76" y="0"/>
                    <a:pt x="111" y="0"/>
                  </a:cubicBezTo>
                  <a:cubicBezTo>
                    <a:pt x="143" y="0"/>
                    <a:pt x="167" y="9"/>
                    <a:pt x="183" y="26"/>
                  </a:cubicBezTo>
                  <a:cubicBezTo>
                    <a:pt x="199" y="43"/>
                    <a:pt x="207" y="68"/>
                    <a:pt x="207" y="99"/>
                  </a:cubicBezTo>
                  <a:cubicBezTo>
                    <a:pt x="207" y="123"/>
                    <a:pt x="207" y="123"/>
                    <a:pt x="207" y="123"/>
                  </a:cubicBezTo>
                  <a:cubicBezTo>
                    <a:pt x="65" y="123"/>
                    <a:pt x="65" y="123"/>
                    <a:pt x="65" y="123"/>
                  </a:cubicBezTo>
                  <a:cubicBezTo>
                    <a:pt x="65" y="132"/>
                    <a:pt x="67" y="141"/>
                    <a:pt x="71" y="147"/>
                  </a:cubicBezTo>
                  <a:cubicBezTo>
                    <a:pt x="74" y="154"/>
                    <a:pt x="79" y="159"/>
                    <a:pt x="84" y="163"/>
                  </a:cubicBezTo>
                  <a:cubicBezTo>
                    <a:pt x="90" y="167"/>
                    <a:pt x="97" y="169"/>
                    <a:pt x="104" y="171"/>
                  </a:cubicBezTo>
                  <a:cubicBezTo>
                    <a:pt x="111" y="173"/>
                    <a:pt x="119" y="174"/>
                    <a:pt x="128" y="174"/>
                  </a:cubicBezTo>
                  <a:cubicBezTo>
                    <a:pt x="136" y="174"/>
                    <a:pt x="143" y="173"/>
                    <a:pt x="150" y="171"/>
                  </a:cubicBezTo>
                  <a:cubicBezTo>
                    <a:pt x="158" y="169"/>
                    <a:pt x="164" y="167"/>
                    <a:pt x="170" y="164"/>
                  </a:cubicBezTo>
                  <a:cubicBezTo>
                    <a:pt x="176" y="162"/>
                    <a:pt x="181" y="159"/>
                    <a:pt x="185" y="157"/>
                  </a:cubicBezTo>
                  <a:cubicBezTo>
                    <a:pt x="190" y="154"/>
                    <a:pt x="193" y="151"/>
                    <a:pt x="196" y="149"/>
                  </a:cubicBezTo>
                  <a:cubicBezTo>
                    <a:pt x="203" y="149"/>
                    <a:pt x="203" y="149"/>
                    <a:pt x="203" y="149"/>
                  </a:cubicBezTo>
                  <a:cubicBezTo>
                    <a:pt x="203" y="203"/>
                    <a:pt x="203" y="203"/>
                    <a:pt x="203" y="203"/>
                  </a:cubicBezTo>
                  <a:cubicBezTo>
                    <a:pt x="198" y="205"/>
                    <a:pt x="193" y="207"/>
                    <a:pt x="189" y="209"/>
                  </a:cubicBezTo>
                  <a:cubicBezTo>
                    <a:pt x="184" y="210"/>
                    <a:pt x="178" y="212"/>
                    <a:pt x="170" y="214"/>
                  </a:cubicBezTo>
                  <a:cubicBezTo>
                    <a:pt x="163" y="216"/>
                    <a:pt x="156" y="217"/>
                    <a:pt x="149" y="218"/>
                  </a:cubicBezTo>
                  <a:cubicBezTo>
                    <a:pt x="141" y="219"/>
                    <a:pt x="132" y="220"/>
                    <a:pt x="121" y="220"/>
                  </a:cubicBezTo>
                  <a:close/>
                  <a:moveTo>
                    <a:pt x="143" y="84"/>
                  </a:moveTo>
                  <a:cubicBezTo>
                    <a:pt x="143" y="70"/>
                    <a:pt x="139" y="59"/>
                    <a:pt x="133" y="52"/>
                  </a:cubicBezTo>
                  <a:cubicBezTo>
                    <a:pt x="127" y="45"/>
                    <a:pt x="118" y="41"/>
                    <a:pt x="106" y="41"/>
                  </a:cubicBezTo>
                  <a:cubicBezTo>
                    <a:pt x="93" y="41"/>
                    <a:pt x="83" y="45"/>
                    <a:pt x="76" y="53"/>
                  </a:cubicBezTo>
                  <a:cubicBezTo>
                    <a:pt x="69" y="60"/>
                    <a:pt x="65" y="71"/>
                    <a:pt x="64" y="84"/>
                  </a:cubicBezTo>
                  <a:lnTo>
                    <a:pt x="143" y="8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3"/>
            <p:cNvSpPr>
              <a:spLocks noEditPoints="1"/>
            </p:cNvSpPr>
            <p:nvPr/>
          </p:nvSpPr>
          <p:spPr bwMode="auto">
            <a:xfrm>
              <a:off x="1393" y="922"/>
              <a:ext cx="173" cy="226"/>
            </a:xfrm>
            <a:custGeom>
              <a:avLst/>
              <a:gdLst>
                <a:gd name="T0" fmla="*/ 211 w 211"/>
                <a:gd name="T1" fmla="*/ 87 h 275"/>
                <a:gd name="T2" fmla="*/ 205 w 211"/>
                <a:gd name="T3" fmla="*/ 123 h 275"/>
                <a:gd name="T4" fmla="*/ 188 w 211"/>
                <a:gd name="T5" fmla="*/ 152 h 275"/>
                <a:gd name="T6" fmla="*/ 172 w 211"/>
                <a:gd name="T7" fmla="*/ 166 h 275"/>
                <a:gd name="T8" fmla="*/ 154 w 211"/>
                <a:gd name="T9" fmla="*/ 176 h 275"/>
                <a:gd name="T10" fmla="*/ 132 w 211"/>
                <a:gd name="T11" fmla="*/ 183 h 275"/>
                <a:gd name="T12" fmla="*/ 105 w 211"/>
                <a:gd name="T13" fmla="*/ 185 h 275"/>
                <a:gd name="T14" fmla="*/ 69 w 211"/>
                <a:gd name="T15" fmla="*/ 185 h 275"/>
                <a:gd name="T16" fmla="*/ 69 w 211"/>
                <a:gd name="T17" fmla="*/ 275 h 275"/>
                <a:gd name="T18" fmla="*/ 0 w 211"/>
                <a:gd name="T19" fmla="*/ 275 h 275"/>
                <a:gd name="T20" fmla="*/ 0 w 211"/>
                <a:gd name="T21" fmla="*/ 0 h 275"/>
                <a:gd name="T22" fmla="*/ 106 w 211"/>
                <a:gd name="T23" fmla="*/ 0 h 275"/>
                <a:gd name="T24" fmla="*/ 147 w 211"/>
                <a:gd name="T25" fmla="*/ 4 h 275"/>
                <a:gd name="T26" fmla="*/ 179 w 211"/>
                <a:gd name="T27" fmla="*/ 18 h 275"/>
                <a:gd name="T28" fmla="*/ 203 w 211"/>
                <a:gd name="T29" fmla="*/ 45 h 275"/>
                <a:gd name="T30" fmla="*/ 211 w 211"/>
                <a:gd name="T31" fmla="*/ 87 h 275"/>
                <a:gd name="T32" fmla="*/ 140 w 211"/>
                <a:gd name="T33" fmla="*/ 88 h 275"/>
                <a:gd name="T34" fmla="*/ 134 w 211"/>
                <a:gd name="T35" fmla="*/ 68 h 275"/>
                <a:gd name="T36" fmla="*/ 121 w 211"/>
                <a:gd name="T37" fmla="*/ 56 h 275"/>
                <a:gd name="T38" fmla="*/ 103 w 211"/>
                <a:gd name="T39" fmla="*/ 52 h 275"/>
                <a:gd name="T40" fmla="*/ 78 w 211"/>
                <a:gd name="T41" fmla="*/ 51 h 275"/>
                <a:gd name="T42" fmla="*/ 69 w 211"/>
                <a:gd name="T43" fmla="*/ 51 h 275"/>
                <a:gd name="T44" fmla="*/ 69 w 211"/>
                <a:gd name="T45" fmla="*/ 134 h 275"/>
                <a:gd name="T46" fmla="*/ 73 w 211"/>
                <a:gd name="T47" fmla="*/ 134 h 275"/>
                <a:gd name="T48" fmla="*/ 92 w 211"/>
                <a:gd name="T49" fmla="*/ 134 h 275"/>
                <a:gd name="T50" fmla="*/ 107 w 211"/>
                <a:gd name="T51" fmla="*/ 132 h 275"/>
                <a:gd name="T52" fmla="*/ 119 w 211"/>
                <a:gd name="T53" fmla="*/ 129 h 275"/>
                <a:gd name="T54" fmla="*/ 128 w 211"/>
                <a:gd name="T55" fmla="*/ 123 h 275"/>
                <a:gd name="T56" fmla="*/ 137 w 211"/>
                <a:gd name="T57" fmla="*/ 108 h 275"/>
                <a:gd name="T58" fmla="*/ 140 w 211"/>
                <a:gd name="T59" fmla="*/ 88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11" h="275">
                  <a:moveTo>
                    <a:pt x="211" y="87"/>
                  </a:moveTo>
                  <a:cubicBezTo>
                    <a:pt x="211" y="99"/>
                    <a:pt x="209" y="112"/>
                    <a:pt x="205" y="123"/>
                  </a:cubicBezTo>
                  <a:cubicBezTo>
                    <a:pt x="201" y="135"/>
                    <a:pt x="195" y="144"/>
                    <a:pt x="188" y="152"/>
                  </a:cubicBezTo>
                  <a:cubicBezTo>
                    <a:pt x="183" y="157"/>
                    <a:pt x="178" y="161"/>
                    <a:pt x="172" y="166"/>
                  </a:cubicBezTo>
                  <a:cubicBezTo>
                    <a:pt x="167" y="170"/>
                    <a:pt x="160" y="173"/>
                    <a:pt x="154" y="176"/>
                  </a:cubicBezTo>
                  <a:cubicBezTo>
                    <a:pt x="147" y="179"/>
                    <a:pt x="140" y="181"/>
                    <a:pt x="132" y="183"/>
                  </a:cubicBezTo>
                  <a:cubicBezTo>
                    <a:pt x="124" y="184"/>
                    <a:pt x="115" y="185"/>
                    <a:pt x="105" y="185"/>
                  </a:cubicBezTo>
                  <a:cubicBezTo>
                    <a:pt x="69" y="185"/>
                    <a:pt x="69" y="185"/>
                    <a:pt x="69" y="185"/>
                  </a:cubicBezTo>
                  <a:cubicBezTo>
                    <a:pt x="69" y="275"/>
                    <a:pt x="69" y="275"/>
                    <a:pt x="69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22" y="0"/>
                    <a:pt x="136" y="1"/>
                    <a:pt x="147" y="4"/>
                  </a:cubicBezTo>
                  <a:cubicBezTo>
                    <a:pt x="159" y="7"/>
                    <a:pt x="169" y="11"/>
                    <a:pt x="179" y="18"/>
                  </a:cubicBezTo>
                  <a:cubicBezTo>
                    <a:pt x="189" y="25"/>
                    <a:pt x="197" y="34"/>
                    <a:pt x="203" y="45"/>
                  </a:cubicBezTo>
                  <a:cubicBezTo>
                    <a:pt x="208" y="57"/>
                    <a:pt x="211" y="71"/>
                    <a:pt x="211" y="87"/>
                  </a:cubicBezTo>
                  <a:close/>
                  <a:moveTo>
                    <a:pt x="140" y="88"/>
                  </a:moveTo>
                  <a:cubicBezTo>
                    <a:pt x="140" y="80"/>
                    <a:pt x="138" y="74"/>
                    <a:pt x="134" y="68"/>
                  </a:cubicBezTo>
                  <a:cubicBezTo>
                    <a:pt x="131" y="62"/>
                    <a:pt x="126" y="59"/>
                    <a:pt x="121" y="56"/>
                  </a:cubicBezTo>
                  <a:cubicBezTo>
                    <a:pt x="115" y="54"/>
                    <a:pt x="108" y="52"/>
                    <a:pt x="103" y="52"/>
                  </a:cubicBezTo>
                  <a:cubicBezTo>
                    <a:pt x="97" y="51"/>
                    <a:pt x="89" y="51"/>
                    <a:pt x="78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134"/>
                    <a:pt x="69" y="134"/>
                    <a:pt x="69" y="134"/>
                  </a:cubicBezTo>
                  <a:cubicBezTo>
                    <a:pt x="73" y="134"/>
                    <a:pt x="73" y="134"/>
                    <a:pt x="73" y="134"/>
                  </a:cubicBezTo>
                  <a:cubicBezTo>
                    <a:pt x="80" y="134"/>
                    <a:pt x="86" y="134"/>
                    <a:pt x="92" y="134"/>
                  </a:cubicBezTo>
                  <a:cubicBezTo>
                    <a:pt x="98" y="133"/>
                    <a:pt x="103" y="133"/>
                    <a:pt x="107" y="132"/>
                  </a:cubicBezTo>
                  <a:cubicBezTo>
                    <a:pt x="111" y="132"/>
                    <a:pt x="114" y="130"/>
                    <a:pt x="119" y="129"/>
                  </a:cubicBezTo>
                  <a:cubicBezTo>
                    <a:pt x="123" y="127"/>
                    <a:pt x="126" y="125"/>
                    <a:pt x="128" y="123"/>
                  </a:cubicBezTo>
                  <a:cubicBezTo>
                    <a:pt x="133" y="118"/>
                    <a:pt x="136" y="113"/>
                    <a:pt x="137" y="108"/>
                  </a:cubicBezTo>
                  <a:cubicBezTo>
                    <a:pt x="139" y="103"/>
                    <a:pt x="140" y="97"/>
                    <a:pt x="140" y="8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4"/>
            <p:cNvSpPr>
              <a:spLocks noEditPoints="1"/>
            </p:cNvSpPr>
            <p:nvPr/>
          </p:nvSpPr>
          <p:spPr bwMode="auto">
            <a:xfrm>
              <a:off x="1582" y="966"/>
              <a:ext cx="177" cy="182"/>
            </a:xfrm>
            <a:custGeom>
              <a:avLst/>
              <a:gdLst>
                <a:gd name="T0" fmla="*/ 215 w 215"/>
                <a:gd name="T1" fmla="*/ 111 h 221"/>
                <a:gd name="T2" fmla="*/ 187 w 215"/>
                <a:gd name="T3" fmla="*/ 191 h 221"/>
                <a:gd name="T4" fmla="*/ 107 w 215"/>
                <a:gd name="T5" fmla="*/ 221 h 221"/>
                <a:gd name="T6" fmla="*/ 28 w 215"/>
                <a:gd name="T7" fmla="*/ 191 h 221"/>
                <a:gd name="T8" fmla="*/ 0 w 215"/>
                <a:gd name="T9" fmla="*/ 111 h 221"/>
                <a:gd name="T10" fmla="*/ 28 w 215"/>
                <a:gd name="T11" fmla="*/ 30 h 221"/>
                <a:gd name="T12" fmla="*/ 107 w 215"/>
                <a:gd name="T13" fmla="*/ 0 h 221"/>
                <a:gd name="T14" fmla="*/ 187 w 215"/>
                <a:gd name="T15" fmla="*/ 30 h 221"/>
                <a:gd name="T16" fmla="*/ 215 w 215"/>
                <a:gd name="T17" fmla="*/ 111 h 221"/>
                <a:gd name="T18" fmla="*/ 148 w 215"/>
                <a:gd name="T19" fmla="*/ 111 h 221"/>
                <a:gd name="T20" fmla="*/ 145 w 215"/>
                <a:gd name="T21" fmla="*/ 80 h 221"/>
                <a:gd name="T22" fmla="*/ 137 w 215"/>
                <a:gd name="T23" fmla="*/ 60 h 221"/>
                <a:gd name="T24" fmla="*/ 124 w 215"/>
                <a:gd name="T25" fmla="*/ 50 h 221"/>
                <a:gd name="T26" fmla="*/ 107 w 215"/>
                <a:gd name="T27" fmla="*/ 46 h 221"/>
                <a:gd name="T28" fmla="*/ 92 w 215"/>
                <a:gd name="T29" fmla="*/ 49 h 221"/>
                <a:gd name="T30" fmla="*/ 79 w 215"/>
                <a:gd name="T31" fmla="*/ 59 h 221"/>
                <a:gd name="T32" fmla="*/ 70 w 215"/>
                <a:gd name="T33" fmla="*/ 79 h 221"/>
                <a:gd name="T34" fmla="*/ 66 w 215"/>
                <a:gd name="T35" fmla="*/ 111 h 221"/>
                <a:gd name="T36" fmla="*/ 70 w 215"/>
                <a:gd name="T37" fmla="*/ 142 h 221"/>
                <a:gd name="T38" fmla="*/ 78 w 215"/>
                <a:gd name="T39" fmla="*/ 161 h 221"/>
                <a:gd name="T40" fmla="*/ 91 w 215"/>
                <a:gd name="T41" fmla="*/ 171 h 221"/>
                <a:gd name="T42" fmla="*/ 108 w 215"/>
                <a:gd name="T43" fmla="*/ 175 h 221"/>
                <a:gd name="T44" fmla="*/ 124 w 215"/>
                <a:gd name="T45" fmla="*/ 171 h 221"/>
                <a:gd name="T46" fmla="*/ 137 w 215"/>
                <a:gd name="T47" fmla="*/ 161 h 221"/>
                <a:gd name="T48" fmla="*/ 145 w 215"/>
                <a:gd name="T49" fmla="*/ 142 h 221"/>
                <a:gd name="T50" fmla="*/ 148 w 215"/>
                <a:gd name="T51" fmla="*/ 11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15" h="221">
                  <a:moveTo>
                    <a:pt x="215" y="111"/>
                  </a:moveTo>
                  <a:cubicBezTo>
                    <a:pt x="215" y="145"/>
                    <a:pt x="205" y="172"/>
                    <a:pt x="187" y="191"/>
                  </a:cubicBezTo>
                  <a:cubicBezTo>
                    <a:pt x="168" y="211"/>
                    <a:pt x="142" y="221"/>
                    <a:pt x="107" y="221"/>
                  </a:cubicBezTo>
                  <a:cubicBezTo>
                    <a:pt x="73" y="221"/>
                    <a:pt x="47" y="211"/>
                    <a:pt x="28" y="191"/>
                  </a:cubicBezTo>
                  <a:cubicBezTo>
                    <a:pt x="9" y="172"/>
                    <a:pt x="0" y="145"/>
                    <a:pt x="0" y="111"/>
                  </a:cubicBezTo>
                  <a:cubicBezTo>
                    <a:pt x="0" y="76"/>
                    <a:pt x="9" y="49"/>
                    <a:pt x="28" y="30"/>
                  </a:cubicBezTo>
                  <a:cubicBezTo>
                    <a:pt x="47" y="10"/>
                    <a:pt x="73" y="0"/>
                    <a:pt x="107" y="0"/>
                  </a:cubicBezTo>
                  <a:cubicBezTo>
                    <a:pt x="141" y="0"/>
                    <a:pt x="168" y="10"/>
                    <a:pt x="187" y="30"/>
                  </a:cubicBezTo>
                  <a:cubicBezTo>
                    <a:pt x="205" y="49"/>
                    <a:pt x="215" y="76"/>
                    <a:pt x="215" y="111"/>
                  </a:cubicBezTo>
                  <a:close/>
                  <a:moveTo>
                    <a:pt x="148" y="111"/>
                  </a:moveTo>
                  <a:cubicBezTo>
                    <a:pt x="148" y="99"/>
                    <a:pt x="147" y="88"/>
                    <a:pt x="145" y="80"/>
                  </a:cubicBezTo>
                  <a:cubicBezTo>
                    <a:pt x="143" y="72"/>
                    <a:pt x="140" y="65"/>
                    <a:pt x="137" y="60"/>
                  </a:cubicBezTo>
                  <a:cubicBezTo>
                    <a:pt x="133" y="55"/>
                    <a:pt x="129" y="52"/>
                    <a:pt x="124" y="50"/>
                  </a:cubicBezTo>
                  <a:cubicBezTo>
                    <a:pt x="119" y="48"/>
                    <a:pt x="114" y="46"/>
                    <a:pt x="107" y="46"/>
                  </a:cubicBezTo>
                  <a:cubicBezTo>
                    <a:pt x="102" y="46"/>
                    <a:pt x="96" y="47"/>
                    <a:pt x="92" y="49"/>
                  </a:cubicBezTo>
                  <a:cubicBezTo>
                    <a:pt x="87" y="51"/>
                    <a:pt x="83" y="54"/>
                    <a:pt x="79" y="59"/>
                  </a:cubicBezTo>
                  <a:cubicBezTo>
                    <a:pt x="75" y="64"/>
                    <a:pt x="72" y="71"/>
                    <a:pt x="70" y="79"/>
                  </a:cubicBezTo>
                  <a:cubicBezTo>
                    <a:pt x="68" y="88"/>
                    <a:pt x="66" y="98"/>
                    <a:pt x="66" y="111"/>
                  </a:cubicBezTo>
                  <a:cubicBezTo>
                    <a:pt x="66" y="124"/>
                    <a:pt x="68" y="134"/>
                    <a:pt x="70" y="142"/>
                  </a:cubicBezTo>
                  <a:cubicBezTo>
                    <a:pt x="72" y="150"/>
                    <a:pt x="74" y="156"/>
                    <a:pt x="78" y="161"/>
                  </a:cubicBezTo>
                  <a:cubicBezTo>
                    <a:pt x="81" y="166"/>
                    <a:pt x="86" y="169"/>
                    <a:pt x="91" y="171"/>
                  </a:cubicBezTo>
                  <a:cubicBezTo>
                    <a:pt x="96" y="174"/>
                    <a:pt x="102" y="175"/>
                    <a:pt x="108" y="175"/>
                  </a:cubicBezTo>
                  <a:cubicBezTo>
                    <a:pt x="113" y="175"/>
                    <a:pt x="118" y="174"/>
                    <a:pt x="124" y="171"/>
                  </a:cubicBezTo>
                  <a:cubicBezTo>
                    <a:pt x="129" y="169"/>
                    <a:pt x="133" y="166"/>
                    <a:pt x="137" y="161"/>
                  </a:cubicBezTo>
                  <a:cubicBezTo>
                    <a:pt x="140" y="156"/>
                    <a:pt x="143" y="150"/>
                    <a:pt x="145" y="142"/>
                  </a:cubicBezTo>
                  <a:cubicBezTo>
                    <a:pt x="147" y="135"/>
                    <a:pt x="148" y="124"/>
                    <a:pt x="148" y="11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6"/>
            <p:cNvSpPr>
              <a:spLocks noEditPoints="1"/>
            </p:cNvSpPr>
            <p:nvPr/>
          </p:nvSpPr>
          <p:spPr bwMode="auto">
            <a:xfrm>
              <a:off x="1785" y="911"/>
              <a:ext cx="56" cy="237"/>
            </a:xfrm>
            <a:custGeom>
              <a:avLst/>
              <a:gdLst>
                <a:gd name="T0" fmla="*/ 56 w 56"/>
                <a:gd name="T1" fmla="*/ 42 h 237"/>
                <a:gd name="T2" fmla="*/ 0 w 56"/>
                <a:gd name="T3" fmla="*/ 42 h 237"/>
                <a:gd name="T4" fmla="*/ 0 w 56"/>
                <a:gd name="T5" fmla="*/ 0 h 237"/>
                <a:gd name="T6" fmla="*/ 56 w 56"/>
                <a:gd name="T7" fmla="*/ 0 h 237"/>
                <a:gd name="T8" fmla="*/ 56 w 56"/>
                <a:gd name="T9" fmla="*/ 42 h 237"/>
                <a:gd name="T10" fmla="*/ 55 w 56"/>
                <a:gd name="T11" fmla="*/ 237 h 237"/>
                <a:gd name="T12" fmla="*/ 2 w 56"/>
                <a:gd name="T13" fmla="*/ 237 h 237"/>
                <a:gd name="T14" fmla="*/ 2 w 56"/>
                <a:gd name="T15" fmla="*/ 66 h 237"/>
                <a:gd name="T16" fmla="*/ 55 w 56"/>
                <a:gd name="T17" fmla="*/ 66 h 237"/>
                <a:gd name="T18" fmla="*/ 55 w 56"/>
                <a:gd name="T19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237">
                  <a:moveTo>
                    <a:pt x="56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56" y="0"/>
                  </a:lnTo>
                  <a:lnTo>
                    <a:pt x="56" y="42"/>
                  </a:lnTo>
                  <a:close/>
                  <a:moveTo>
                    <a:pt x="55" y="237"/>
                  </a:moveTo>
                  <a:lnTo>
                    <a:pt x="2" y="237"/>
                  </a:lnTo>
                  <a:lnTo>
                    <a:pt x="2" y="66"/>
                  </a:lnTo>
                  <a:lnTo>
                    <a:pt x="55" y="66"/>
                  </a:lnTo>
                  <a:lnTo>
                    <a:pt x="55" y="2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1881" y="973"/>
              <a:ext cx="161" cy="175"/>
            </a:xfrm>
            <a:custGeom>
              <a:avLst/>
              <a:gdLst>
                <a:gd name="T0" fmla="*/ 195 w 195"/>
                <a:gd name="T1" fmla="*/ 213 h 213"/>
                <a:gd name="T2" fmla="*/ 130 w 195"/>
                <a:gd name="T3" fmla="*/ 213 h 213"/>
                <a:gd name="T4" fmla="*/ 130 w 195"/>
                <a:gd name="T5" fmla="*/ 110 h 213"/>
                <a:gd name="T6" fmla="*/ 129 w 195"/>
                <a:gd name="T7" fmla="*/ 85 h 213"/>
                <a:gd name="T8" fmla="*/ 125 w 195"/>
                <a:gd name="T9" fmla="*/ 67 h 213"/>
                <a:gd name="T10" fmla="*/ 116 w 195"/>
                <a:gd name="T11" fmla="*/ 57 h 213"/>
                <a:gd name="T12" fmla="*/ 99 w 195"/>
                <a:gd name="T13" fmla="*/ 54 h 213"/>
                <a:gd name="T14" fmla="*/ 83 w 195"/>
                <a:gd name="T15" fmla="*/ 57 h 213"/>
                <a:gd name="T16" fmla="*/ 65 w 195"/>
                <a:gd name="T17" fmla="*/ 66 h 213"/>
                <a:gd name="T18" fmla="*/ 65 w 195"/>
                <a:gd name="T19" fmla="*/ 213 h 213"/>
                <a:gd name="T20" fmla="*/ 0 w 195"/>
                <a:gd name="T21" fmla="*/ 213 h 213"/>
                <a:gd name="T22" fmla="*/ 0 w 195"/>
                <a:gd name="T23" fmla="*/ 5 h 213"/>
                <a:gd name="T24" fmla="*/ 65 w 195"/>
                <a:gd name="T25" fmla="*/ 5 h 213"/>
                <a:gd name="T26" fmla="*/ 65 w 195"/>
                <a:gd name="T27" fmla="*/ 28 h 213"/>
                <a:gd name="T28" fmla="*/ 96 w 195"/>
                <a:gd name="T29" fmla="*/ 7 h 213"/>
                <a:gd name="T30" fmla="*/ 130 w 195"/>
                <a:gd name="T31" fmla="*/ 0 h 213"/>
                <a:gd name="T32" fmla="*/ 178 w 195"/>
                <a:gd name="T33" fmla="*/ 20 h 213"/>
                <a:gd name="T34" fmla="*/ 195 w 195"/>
                <a:gd name="T35" fmla="*/ 78 h 213"/>
                <a:gd name="T36" fmla="*/ 195 w 195"/>
                <a:gd name="T37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5" h="213">
                  <a:moveTo>
                    <a:pt x="195" y="213"/>
                  </a:moveTo>
                  <a:cubicBezTo>
                    <a:pt x="130" y="213"/>
                    <a:pt x="130" y="213"/>
                    <a:pt x="130" y="213"/>
                  </a:cubicBezTo>
                  <a:cubicBezTo>
                    <a:pt x="130" y="110"/>
                    <a:pt x="130" y="110"/>
                    <a:pt x="130" y="110"/>
                  </a:cubicBezTo>
                  <a:cubicBezTo>
                    <a:pt x="130" y="102"/>
                    <a:pt x="130" y="93"/>
                    <a:pt x="129" y="85"/>
                  </a:cubicBezTo>
                  <a:cubicBezTo>
                    <a:pt x="129" y="77"/>
                    <a:pt x="127" y="71"/>
                    <a:pt x="125" y="67"/>
                  </a:cubicBezTo>
                  <a:cubicBezTo>
                    <a:pt x="123" y="62"/>
                    <a:pt x="120" y="59"/>
                    <a:pt x="116" y="57"/>
                  </a:cubicBezTo>
                  <a:cubicBezTo>
                    <a:pt x="112" y="55"/>
                    <a:pt x="106" y="54"/>
                    <a:pt x="99" y="54"/>
                  </a:cubicBezTo>
                  <a:cubicBezTo>
                    <a:pt x="94" y="54"/>
                    <a:pt x="88" y="55"/>
                    <a:pt x="83" y="57"/>
                  </a:cubicBezTo>
                  <a:cubicBezTo>
                    <a:pt x="77" y="59"/>
                    <a:pt x="71" y="62"/>
                    <a:pt x="65" y="66"/>
                  </a:cubicBezTo>
                  <a:cubicBezTo>
                    <a:pt x="65" y="213"/>
                    <a:pt x="65" y="213"/>
                    <a:pt x="65" y="213"/>
                  </a:cubicBezTo>
                  <a:cubicBezTo>
                    <a:pt x="0" y="213"/>
                    <a:pt x="0" y="213"/>
                    <a:pt x="0" y="21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65" y="5"/>
                    <a:pt x="65" y="5"/>
                    <a:pt x="65" y="5"/>
                  </a:cubicBezTo>
                  <a:cubicBezTo>
                    <a:pt x="65" y="28"/>
                    <a:pt x="65" y="28"/>
                    <a:pt x="65" y="28"/>
                  </a:cubicBezTo>
                  <a:cubicBezTo>
                    <a:pt x="76" y="19"/>
                    <a:pt x="86" y="12"/>
                    <a:pt x="96" y="7"/>
                  </a:cubicBezTo>
                  <a:cubicBezTo>
                    <a:pt x="106" y="2"/>
                    <a:pt x="117" y="0"/>
                    <a:pt x="130" y="0"/>
                  </a:cubicBezTo>
                  <a:cubicBezTo>
                    <a:pt x="151" y="0"/>
                    <a:pt x="167" y="6"/>
                    <a:pt x="178" y="20"/>
                  </a:cubicBezTo>
                  <a:cubicBezTo>
                    <a:pt x="189" y="33"/>
                    <a:pt x="195" y="53"/>
                    <a:pt x="195" y="78"/>
                  </a:cubicBezTo>
                  <a:lnTo>
                    <a:pt x="195" y="21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2068" y="925"/>
              <a:ext cx="124" cy="223"/>
            </a:xfrm>
            <a:custGeom>
              <a:avLst/>
              <a:gdLst>
                <a:gd name="T0" fmla="*/ 100 w 151"/>
                <a:gd name="T1" fmla="*/ 271 h 271"/>
                <a:gd name="T2" fmla="*/ 42 w 151"/>
                <a:gd name="T3" fmla="*/ 255 h 271"/>
                <a:gd name="T4" fmla="*/ 24 w 151"/>
                <a:gd name="T5" fmla="*/ 201 h 271"/>
                <a:gd name="T6" fmla="*/ 24 w 151"/>
                <a:gd name="T7" fmla="*/ 104 h 271"/>
                <a:gd name="T8" fmla="*/ 0 w 151"/>
                <a:gd name="T9" fmla="*/ 104 h 271"/>
                <a:gd name="T10" fmla="*/ 0 w 151"/>
                <a:gd name="T11" fmla="*/ 59 h 271"/>
                <a:gd name="T12" fmla="*/ 24 w 151"/>
                <a:gd name="T13" fmla="*/ 59 h 271"/>
                <a:gd name="T14" fmla="*/ 24 w 151"/>
                <a:gd name="T15" fmla="*/ 0 h 271"/>
                <a:gd name="T16" fmla="*/ 89 w 151"/>
                <a:gd name="T17" fmla="*/ 0 h 271"/>
                <a:gd name="T18" fmla="*/ 89 w 151"/>
                <a:gd name="T19" fmla="*/ 59 h 271"/>
                <a:gd name="T20" fmla="*/ 151 w 151"/>
                <a:gd name="T21" fmla="*/ 59 h 271"/>
                <a:gd name="T22" fmla="*/ 151 w 151"/>
                <a:gd name="T23" fmla="*/ 104 h 271"/>
                <a:gd name="T24" fmla="*/ 89 w 151"/>
                <a:gd name="T25" fmla="*/ 104 h 271"/>
                <a:gd name="T26" fmla="*/ 89 w 151"/>
                <a:gd name="T27" fmla="*/ 178 h 271"/>
                <a:gd name="T28" fmla="*/ 89 w 151"/>
                <a:gd name="T29" fmla="*/ 197 h 271"/>
                <a:gd name="T30" fmla="*/ 92 w 151"/>
                <a:gd name="T31" fmla="*/ 212 h 271"/>
                <a:gd name="T32" fmla="*/ 101 w 151"/>
                <a:gd name="T33" fmla="*/ 222 h 271"/>
                <a:gd name="T34" fmla="*/ 120 w 151"/>
                <a:gd name="T35" fmla="*/ 226 h 271"/>
                <a:gd name="T36" fmla="*/ 134 w 151"/>
                <a:gd name="T37" fmla="*/ 224 h 271"/>
                <a:gd name="T38" fmla="*/ 146 w 151"/>
                <a:gd name="T39" fmla="*/ 220 h 271"/>
                <a:gd name="T40" fmla="*/ 151 w 151"/>
                <a:gd name="T41" fmla="*/ 220 h 271"/>
                <a:gd name="T42" fmla="*/ 151 w 151"/>
                <a:gd name="T43" fmla="*/ 265 h 271"/>
                <a:gd name="T44" fmla="*/ 129 w 151"/>
                <a:gd name="T45" fmla="*/ 269 h 271"/>
                <a:gd name="T46" fmla="*/ 100 w 151"/>
                <a:gd name="T47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51" h="271">
                  <a:moveTo>
                    <a:pt x="100" y="271"/>
                  </a:moveTo>
                  <a:cubicBezTo>
                    <a:pt x="73" y="271"/>
                    <a:pt x="54" y="266"/>
                    <a:pt x="42" y="255"/>
                  </a:cubicBezTo>
                  <a:cubicBezTo>
                    <a:pt x="30" y="244"/>
                    <a:pt x="24" y="226"/>
                    <a:pt x="24" y="201"/>
                  </a:cubicBezTo>
                  <a:cubicBezTo>
                    <a:pt x="24" y="104"/>
                    <a:pt x="24" y="104"/>
                    <a:pt x="24" y="104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59"/>
                    <a:pt x="89" y="59"/>
                    <a:pt x="89" y="59"/>
                  </a:cubicBezTo>
                  <a:cubicBezTo>
                    <a:pt x="151" y="59"/>
                    <a:pt x="151" y="59"/>
                    <a:pt x="151" y="59"/>
                  </a:cubicBezTo>
                  <a:cubicBezTo>
                    <a:pt x="151" y="104"/>
                    <a:pt x="151" y="104"/>
                    <a:pt x="151" y="104"/>
                  </a:cubicBezTo>
                  <a:cubicBezTo>
                    <a:pt x="89" y="104"/>
                    <a:pt x="89" y="104"/>
                    <a:pt x="89" y="104"/>
                  </a:cubicBezTo>
                  <a:cubicBezTo>
                    <a:pt x="89" y="178"/>
                    <a:pt x="89" y="178"/>
                    <a:pt x="89" y="178"/>
                  </a:cubicBezTo>
                  <a:cubicBezTo>
                    <a:pt x="89" y="185"/>
                    <a:pt x="89" y="192"/>
                    <a:pt x="89" y="197"/>
                  </a:cubicBezTo>
                  <a:cubicBezTo>
                    <a:pt x="89" y="203"/>
                    <a:pt x="90" y="208"/>
                    <a:pt x="92" y="212"/>
                  </a:cubicBezTo>
                  <a:cubicBezTo>
                    <a:pt x="94" y="216"/>
                    <a:pt x="97" y="220"/>
                    <a:pt x="101" y="222"/>
                  </a:cubicBezTo>
                  <a:cubicBezTo>
                    <a:pt x="106" y="225"/>
                    <a:pt x="112" y="226"/>
                    <a:pt x="120" y="226"/>
                  </a:cubicBezTo>
                  <a:cubicBezTo>
                    <a:pt x="124" y="226"/>
                    <a:pt x="128" y="225"/>
                    <a:pt x="134" y="224"/>
                  </a:cubicBezTo>
                  <a:cubicBezTo>
                    <a:pt x="140" y="222"/>
                    <a:pt x="144" y="221"/>
                    <a:pt x="146" y="220"/>
                  </a:cubicBezTo>
                  <a:cubicBezTo>
                    <a:pt x="151" y="220"/>
                    <a:pt x="151" y="220"/>
                    <a:pt x="151" y="220"/>
                  </a:cubicBezTo>
                  <a:cubicBezTo>
                    <a:pt x="151" y="265"/>
                    <a:pt x="151" y="265"/>
                    <a:pt x="151" y="265"/>
                  </a:cubicBezTo>
                  <a:cubicBezTo>
                    <a:pt x="144" y="267"/>
                    <a:pt x="137" y="268"/>
                    <a:pt x="129" y="269"/>
                  </a:cubicBezTo>
                  <a:cubicBezTo>
                    <a:pt x="121" y="270"/>
                    <a:pt x="111" y="271"/>
                    <a:pt x="100" y="27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9"/>
            <p:cNvSpPr>
              <a:spLocks noEditPoints="1"/>
            </p:cNvSpPr>
            <p:nvPr/>
          </p:nvSpPr>
          <p:spPr bwMode="auto">
            <a:xfrm>
              <a:off x="2217" y="911"/>
              <a:ext cx="88" cy="88"/>
            </a:xfrm>
            <a:custGeom>
              <a:avLst/>
              <a:gdLst>
                <a:gd name="T0" fmla="*/ 107 w 107"/>
                <a:gd name="T1" fmla="*/ 54 h 107"/>
                <a:gd name="T2" fmla="*/ 91 w 107"/>
                <a:gd name="T3" fmla="*/ 91 h 107"/>
                <a:gd name="T4" fmla="*/ 53 w 107"/>
                <a:gd name="T5" fmla="*/ 107 h 107"/>
                <a:gd name="T6" fmla="*/ 15 w 107"/>
                <a:gd name="T7" fmla="*/ 91 h 107"/>
                <a:gd name="T8" fmla="*/ 0 w 107"/>
                <a:gd name="T9" fmla="*/ 54 h 107"/>
                <a:gd name="T10" fmla="*/ 15 w 107"/>
                <a:gd name="T11" fmla="*/ 16 h 107"/>
                <a:gd name="T12" fmla="*/ 53 w 107"/>
                <a:gd name="T13" fmla="*/ 0 h 107"/>
                <a:gd name="T14" fmla="*/ 91 w 107"/>
                <a:gd name="T15" fmla="*/ 16 h 107"/>
                <a:gd name="T16" fmla="*/ 107 w 107"/>
                <a:gd name="T17" fmla="*/ 54 h 107"/>
                <a:gd name="T18" fmla="*/ 95 w 107"/>
                <a:gd name="T19" fmla="*/ 54 h 107"/>
                <a:gd name="T20" fmla="*/ 83 w 107"/>
                <a:gd name="T21" fmla="*/ 24 h 107"/>
                <a:gd name="T22" fmla="*/ 53 w 107"/>
                <a:gd name="T23" fmla="*/ 12 h 107"/>
                <a:gd name="T24" fmla="*/ 24 w 107"/>
                <a:gd name="T25" fmla="*/ 24 h 107"/>
                <a:gd name="T26" fmla="*/ 12 w 107"/>
                <a:gd name="T27" fmla="*/ 54 h 107"/>
                <a:gd name="T28" fmla="*/ 24 w 107"/>
                <a:gd name="T29" fmla="*/ 83 h 107"/>
                <a:gd name="T30" fmla="*/ 53 w 107"/>
                <a:gd name="T31" fmla="*/ 96 h 107"/>
                <a:gd name="T32" fmla="*/ 83 w 107"/>
                <a:gd name="T33" fmla="*/ 83 h 107"/>
                <a:gd name="T34" fmla="*/ 95 w 107"/>
                <a:gd name="T35" fmla="*/ 54 h 107"/>
                <a:gd name="T36" fmla="*/ 82 w 107"/>
                <a:gd name="T37" fmla="*/ 79 h 107"/>
                <a:gd name="T38" fmla="*/ 66 w 107"/>
                <a:gd name="T39" fmla="*/ 79 h 107"/>
                <a:gd name="T40" fmla="*/ 51 w 107"/>
                <a:gd name="T41" fmla="*/ 59 h 107"/>
                <a:gd name="T42" fmla="*/ 45 w 107"/>
                <a:gd name="T43" fmla="*/ 59 h 107"/>
                <a:gd name="T44" fmla="*/ 45 w 107"/>
                <a:gd name="T45" fmla="*/ 79 h 107"/>
                <a:gd name="T46" fmla="*/ 33 w 107"/>
                <a:gd name="T47" fmla="*/ 79 h 107"/>
                <a:gd name="T48" fmla="*/ 33 w 107"/>
                <a:gd name="T49" fmla="*/ 26 h 107"/>
                <a:gd name="T50" fmla="*/ 52 w 107"/>
                <a:gd name="T51" fmla="*/ 26 h 107"/>
                <a:gd name="T52" fmla="*/ 61 w 107"/>
                <a:gd name="T53" fmla="*/ 26 h 107"/>
                <a:gd name="T54" fmla="*/ 67 w 107"/>
                <a:gd name="T55" fmla="*/ 28 h 107"/>
                <a:gd name="T56" fmla="*/ 73 w 107"/>
                <a:gd name="T57" fmla="*/ 33 h 107"/>
                <a:gd name="T58" fmla="*/ 74 w 107"/>
                <a:gd name="T59" fmla="*/ 41 h 107"/>
                <a:gd name="T60" fmla="*/ 71 w 107"/>
                <a:gd name="T61" fmla="*/ 50 h 107"/>
                <a:gd name="T62" fmla="*/ 63 w 107"/>
                <a:gd name="T63" fmla="*/ 56 h 107"/>
                <a:gd name="T64" fmla="*/ 82 w 107"/>
                <a:gd name="T65" fmla="*/ 79 h 107"/>
                <a:gd name="T66" fmla="*/ 60 w 107"/>
                <a:gd name="T67" fmla="*/ 42 h 107"/>
                <a:gd name="T68" fmla="*/ 59 w 107"/>
                <a:gd name="T69" fmla="*/ 38 h 107"/>
                <a:gd name="T70" fmla="*/ 57 w 107"/>
                <a:gd name="T71" fmla="*/ 36 h 107"/>
                <a:gd name="T72" fmla="*/ 54 w 107"/>
                <a:gd name="T73" fmla="*/ 35 h 107"/>
                <a:gd name="T74" fmla="*/ 49 w 107"/>
                <a:gd name="T75" fmla="*/ 35 h 107"/>
                <a:gd name="T76" fmla="*/ 45 w 107"/>
                <a:gd name="T77" fmla="*/ 35 h 107"/>
                <a:gd name="T78" fmla="*/ 45 w 107"/>
                <a:gd name="T79" fmla="*/ 50 h 107"/>
                <a:gd name="T80" fmla="*/ 48 w 107"/>
                <a:gd name="T81" fmla="*/ 50 h 107"/>
                <a:gd name="T82" fmla="*/ 54 w 107"/>
                <a:gd name="T83" fmla="*/ 49 h 107"/>
                <a:gd name="T84" fmla="*/ 57 w 107"/>
                <a:gd name="T85" fmla="*/ 48 h 107"/>
                <a:gd name="T86" fmla="*/ 59 w 107"/>
                <a:gd name="T87" fmla="*/ 45 h 107"/>
                <a:gd name="T88" fmla="*/ 60 w 107"/>
                <a:gd name="T89" fmla="*/ 4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7" h="107">
                  <a:moveTo>
                    <a:pt x="107" y="54"/>
                  </a:moveTo>
                  <a:cubicBezTo>
                    <a:pt x="107" y="68"/>
                    <a:pt x="101" y="81"/>
                    <a:pt x="91" y="91"/>
                  </a:cubicBezTo>
                  <a:cubicBezTo>
                    <a:pt x="81" y="102"/>
                    <a:pt x="68" y="107"/>
                    <a:pt x="53" y="107"/>
                  </a:cubicBezTo>
                  <a:cubicBezTo>
                    <a:pt x="38" y="107"/>
                    <a:pt x="26" y="102"/>
                    <a:pt x="15" y="91"/>
                  </a:cubicBezTo>
                  <a:cubicBezTo>
                    <a:pt x="5" y="81"/>
                    <a:pt x="0" y="68"/>
                    <a:pt x="0" y="54"/>
                  </a:cubicBezTo>
                  <a:cubicBezTo>
                    <a:pt x="0" y="39"/>
                    <a:pt x="5" y="26"/>
                    <a:pt x="15" y="16"/>
                  </a:cubicBezTo>
                  <a:cubicBezTo>
                    <a:pt x="26" y="5"/>
                    <a:pt x="38" y="0"/>
                    <a:pt x="53" y="0"/>
                  </a:cubicBezTo>
                  <a:cubicBezTo>
                    <a:pt x="68" y="0"/>
                    <a:pt x="81" y="5"/>
                    <a:pt x="91" y="16"/>
                  </a:cubicBezTo>
                  <a:cubicBezTo>
                    <a:pt x="101" y="26"/>
                    <a:pt x="107" y="39"/>
                    <a:pt x="107" y="54"/>
                  </a:cubicBezTo>
                  <a:close/>
                  <a:moveTo>
                    <a:pt x="95" y="54"/>
                  </a:moveTo>
                  <a:cubicBezTo>
                    <a:pt x="95" y="42"/>
                    <a:pt x="91" y="32"/>
                    <a:pt x="83" y="24"/>
                  </a:cubicBezTo>
                  <a:cubicBezTo>
                    <a:pt x="75" y="16"/>
                    <a:pt x="65" y="12"/>
                    <a:pt x="53" y="12"/>
                  </a:cubicBezTo>
                  <a:cubicBezTo>
                    <a:pt x="42" y="12"/>
                    <a:pt x="32" y="16"/>
                    <a:pt x="24" y="24"/>
                  </a:cubicBezTo>
                  <a:cubicBezTo>
                    <a:pt x="16" y="32"/>
                    <a:pt x="12" y="42"/>
                    <a:pt x="12" y="54"/>
                  </a:cubicBezTo>
                  <a:cubicBezTo>
                    <a:pt x="12" y="65"/>
                    <a:pt x="16" y="75"/>
                    <a:pt x="24" y="83"/>
                  </a:cubicBezTo>
                  <a:cubicBezTo>
                    <a:pt x="32" y="91"/>
                    <a:pt x="42" y="96"/>
                    <a:pt x="53" y="96"/>
                  </a:cubicBezTo>
                  <a:cubicBezTo>
                    <a:pt x="65" y="96"/>
                    <a:pt x="75" y="91"/>
                    <a:pt x="83" y="83"/>
                  </a:cubicBezTo>
                  <a:cubicBezTo>
                    <a:pt x="91" y="75"/>
                    <a:pt x="95" y="65"/>
                    <a:pt x="95" y="54"/>
                  </a:cubicBezTo>
                  <a:close/>
                  <a:moveTo>
                    <a:pt x="82" y="79"/>
                  </a:moveTo>
                  <a:cubicBezTo>
                    <a:pt x="66" y="79"/>
                    <a:pt x="66" y="79"/>
                    <a:pt x="66" y="79"/>
                  </a:cubicBezTo>
                  <a:cubicBezTo>
                    <a:pt x="51" y="59"/>
                    <a:pt x="51" y="59"/>
                    <a:pt x="51" y="59"/>
                  </a:cubicBezTo>
                  <a:cubicBezTo>
                    <a:pt x="45" y="59"/>
                    <a:pt x="45" y="59"/>
                    <a:pt x="45" y="59"/>
                  </a:cubicBezTo>
                  <a:cubicBezTo>
                    <a:pt x="45" y="79"/>
                    <a:pt x="45" y="79"/>
                    <a:pt x="45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52" y="26"/>
                    <a:pt x="52" y="26"/>
                    <a:pt x="52" y="26"/>
                  </a:cubicBezTo>
                  <a:cubicBezTo>
                    <a:pt x="56" y="26"/>
                    <a:pt x="59" y="26"/>
                    <a:pt x="61" y="26"/>
                  </a:cubicBezTo>
                  <a:cubicBezTo>
                    <a:pt x="63" y="26"/>
                    <a:pt x="65" y="27"/>
                    <a:pt x="67" y="28"/>
                  </a:cubicBezTo>
                  <a:cubicBezTo>
                    <a:pt x="70" y="30"/>
                    <a:pt x="71" y="31"/>
                    <a:pt x="73" y="33"/>
                  </a:cubicBezTo>
                  <a:cubicBezTo>
                    <a:pt x="74" y="35"/>
                    <a:pt x="74" y="38"/>
                    <a:pt x="74" y="41"/>
                  </a:cubicBezTo>
                  <a:cubicBezTo>
                    <a:pt x="74" y="44"/>
                    <a:pt x="73" y="48"/>
                    <a:pt x="71" y="50"/>
                  </a:cubicBezTo>
                  <a:cubicBezTo>
                    <a:pt x="69" y="53"/>
                    <a:pt x="66" y="55"/>
                    <a:pt x="63" y="56"/>
                  </a:cubicBezTo>
                  <a:lnTo>
                    <a:pt x="82" y="79"/>
                  </a:lnTo>
                  <a:close/>
                  <a:moveTo>
                    <a:pt x="60" y="42"/>
                  </a:moveTo>
                  <a:cubicBezTo>
                    <a:pt x="60" y="40"/>
                    <a:pt x="60" y="39"/>
                    <a:pt x="59" y="38"/>
                  </a:cubicBezTo>
                  <a:cubicBezTo>
                    <a:pt x="59" y="38"/>
                    <a:pt x="58" y="37"/>
                    <a:pt x="57" y="36"/>
                  </a:cubicBezTo>
                  <a:cubicBezTo>
                    <a:pt x="56" y="36"/>
                    <a:pt x="55" y="35"/>
                    <a:pt x="54" y="35"/>
                  </a:cubicBezTo>
                  <a:cubicBezTo>
                    <a:pt x="53" y="35"/>
                    <a:pt x="51" y="35"/>
                    <a:pt x="49" y="35"/>
                  </a:cubicBezTo>
                  <a:cubicBezTo>
                    <a:pt x="45" y="35"/>
                    <a:pt x="45" y="35"/>
                    <a:pt x="45" y="35"/>
                  </a:cubicBezTo>
                  <a:cubicBezTo>
                    <a:pt x="45" y="50"/>
                    <a:pt x="45" y="50"/>
                    <a:pt x="45" y="50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50" y="50"/>
                    <a:pt x="52" y="50"/>
                    <a:pt x="54" y="49"/>
                  </a:cubicBezTo>
                  <a:cubicBezTo>
                    <a:pt x="55" y="49"/>
                    <a:pt x="57" y="49"/>
                    <a:pt x="57" y="48"/>
                  </a:cubicBezTo>
                  <a:cubicBezTo>
                    <a:pt x="58" y="47"/>
                    <a:pt x="59" y="46"/>
                    <a:pt x="59" y="45"/>
                  </a:cubicBezTo>
                  <a:cubicBezTo>
                    <a:pt x="60" y="44"/>
                    <a:pt x="60" y="43"/>
                    <a:pt x="60" y="4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7356" y="5955005"/>
            <a:ext cx="2084805" cy="518708"/>
          </a:xfrm>
          <a:prstGeom prst="rect">
            <a:avLst/>
          </a:prstGeom>
          <a:effectLst/>
        </p:spPr>
      </p:pic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618700" y="3017574"/>
            <a:ext cx="10779264" cy="652782"/>
          </a:xfrm>
          <a:prstGeom prst="rect">
            <a:avLst/>
          </a:prstGeom>
        </p:spPr>
        <p:txBody>
          <a:bodyPr/>
          <a:lstStyle>
            <a:lvl1pPr algn="l">
              <a:defRPr sz="40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9600" y="3556275"/>
            <a:ext cx="10779265" cy="832314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kumimoji="0" lang="en-US" sz="2400" b="0" i="0" u="none" strike="noStrike" kern="1200" cap="none" spc="-100" normalizeH="0" baseline="0" dirty="0">
                <a:ln w="3175"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85410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_N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350210"/>
            <a:ext cx="12192000" cy="1151626"/>
          </a:xfrm>
          <a:prstGeom prst="rect">
            <a:avLst/>
          </a:prstGeom>
          <a:solidFill>
            <a:srgbClr val="E31A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85788" y="2660361"/>
            <a:ext cx="11014075" cy="526298"/>
          </a:xfrm>
        </p:spPr>
        <p:txBody>
          <a:bodyPr anchor="ctr"/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800" b="0" kern="1200" cap="none" spc="-100" baseline="0" dirty="0" smtClean="0">
                <a:ln w="3175">
                  <a:noFill/>
                </a:ln>
                <a:solidFill>
                  <a:srgbClr val="FFFFFF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454558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Break_N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350210"/>
            <a:ext cx="12192000" cy="115162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85788" y="2660361"/>
            <a:ext cx="11014075" cy="526298"/>
          </a:xfrm>
        </p:spPr>
        <p:txBody>
          <a:bodyPr anchor="ctr"/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800" b="0" kern="1200" cap="none" spc="-100" baseline="0" dirty="0" smtClean="0">
                <a:ln w="3175">
                  <a:noFill/>
                </a:ln>
                <a:solidFill>
                  <a:srgbClr val="FFFFFF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5279306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_N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70478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3001202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8700" y="3017574"/>
            <a:ext cx="10779264" cy="652782"/>
          </a:xfrm>
          <a:prstGeom prst="rect">
            <a:avLst/>
          </a:prstGeom>
        </p:spPr>
        <p:txBody>
          <a:bodyPr/>
          <a:lstStyle>
            <a:lvl1pPr algn="l">
              <a:defRPr sz="4000" b="0">
                <a:solidFill>
                  <a:srgbClr val="E31A25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9600" y="3556275"/>
            <a:ext cx="10779265" cy="1752600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kumimoji="0" lang="en-US" sz="2400" b="0" i="0" u="none" strike="noStrike" kern="1200" cap="none" spc="-100" normalizeH="0" baseline="0" dirty="0">
                <a:ln w="3175">
                  <a:noFill/>
                </a:ln>
                <a:gradFill flip="none" rotWithShape="1">
                  <a:gsLst>
                    <a:gs pos="0">
                      <a:srgbClr val="000000">
                        <a:lumMod val="65000"/>
                        <a:lumOff val="35000"/>
                      </a:srgbClr>
                    </a:gs>
                    <a:gs pos="86000">
                      <a:srgbClr val="000000">
                        <a:lumMod val="65000"/>
                        <a:lumOff val="35000"/>
                      </a:srgbClr>
                    </a:gs>
                  </a:gsLst>
                  <a:lin ang="5400000" scaled="0"/>
                  <a:tileRect/>
                </a:gra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78149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 Non-Bulleted Content_N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97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799"/>
            <a:ext cx="11151917" cy="780214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900"/>
              </a:spcAft>
              <a:buNone/>
              <a:defRPr sz="2800" spc="-100" baseline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0" indent="0">
              <a:spcBef>
                <a:spcPts val="0"/>
              </a:spcBef>
              <a:spcAft>
                <a:spcPts val="400"/>
              </a:spcAft>
              <a:buNone/>
              <a:defRPr sz="2000" spc="-50" baseline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0" indent="0">
              <a:spcBef>
                <a:spcPts val="0"/>
              </a:spcBef>
              <a:spcAft>
                <a:spcPts val="400"/>
              </a:spcAft>
              <a:buNone/>
              <a:defRPr sz="2000"/>
            </a:lvl3pPr>
            <a:lvl4pPr marL="0" indent="0">
              <a:spcBef>
                <a:spcPts val="0"/>
              </a:spcBef>
              <a:spcAft>
                <a:spcPts val="4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400"/>
              </a:spcAft>
              <a:buNone/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63928499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Bulleted Content_N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97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799"/>
            <a:ext cx="11151917" cy="1538883"/>
          </a:xfrm>
        </p:spPr>
        <p:txBody>
          <a:bodyPr/>
          <a:lstStyle>
            <a:lvl1pPr marL="274320">
              <a:defRPr sz="2800">
                <a:solidFill>
                  <a:schemeClr val="tx1"/>
                </a:solidFill>
              </a:defRPr>
            </a:lvl1pPr>
            <a:lvl2pPr marL="457200"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40080">
              <a:defRPr/>
            </a:lvl3pPr>
            <a:lvl4pPr marL="822960">
              <a:defRPr/>
            </a:lvl4pPr>
            <a:lvl5pPr marL="1005840"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88725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 Non-Bulleted Content &amp; Media_N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97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6" name="Content Placeholder 12"/>
          <p:cNvSpPr>
            <a:spLocks noGrp="1"/>
          </p:cNvSpPr>
          <p:nvPr>
            <p:ph sz="quarter" idx="11"/>
          </p:nvPr>
        </p:nvSpPr>
        <p:spPr>
          <a:xfrm>
            <a:off x="519248" y="1447799"/>
            <a:ext cx="5303520" cy="726353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2"/>
          </p:nvPr>
        </p:nvSpPr>
        <p:spPr>
          <a:xfrm>
            <a:off x="6367645" y="1447799"/>
            <a:ext cx="5303520" cy="726353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6059186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Bulleted Content &amp; Media_N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97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/>
          </p:nvPr>
        </p:nvSpPr>
        <p:spPr>
          <a:xfrm>
            <a:off x="519248" y="1447796"/>
            <a:ext cx="5303520" cy="1538883"/>
          </a:xfrm>
        </p:spPr>
        <p:txBody>
          <a:bodyPr/>
          <a:lstStyle>
            <a:lvl1pPr marL="499745" indent="-571500">
              <a:buNone/>
              <a:defRPr lang="en-US" sz="28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marL="274320" lvl="0" indent="-3460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dirty="0"/>
              <a:t>Edit Master text styles</a:t>
            </a:r>
          </a:p>
          <a:p>
            <a:pPr marL="274320" lvl="1" indent="-3460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dirty="0"/>
              <a:t>Second level</a:t>
            </a:r>
          </a:p>
          <a:p>
            <a:pPr marL="274320" lvl="2" indent="-3460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dirty="0"/>
              <a:t>Third level</a:t>
            </a:r>
          </a:p>
          <a:p>
            <a:pPr marL="274320" lvl="3" indent="-3460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dirty="0"/>
              <a:t>Fourth level</a:t>
            </a:r>
          </a:p>
          <a:p>
            <a:pPr marL="274320" lvl="4" indent="-3460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4"/>
          </p:nvPr>
        </p:nvSpPr>
        <p:spPr>
          <a:xfrm>
            <a:off x="6367645" y="1447795"/>
            <a:ext cx="5303520" cy="1538883"/>
          </a:xfrm>
        </p:spPr>
        <p:txBody>
          <a:bodyPr/>
          <a:lstStyle>
            <a:lvl1pPr marL="499745" indent="-571500">
              <a:buNone/>
              <a:defRPr lang="en-US" sz="28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marL="274320" lvl="0" indent="-3460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dirty="0"/>
              <a:t>Edit Master text styles</a:t>
            </a:r>
          </a:p>
          <a:p>
            <a:pPr marL="274320" lvl="1" indent="-3460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dirty="0"/>
              <a:t>Second level</a:t>
            </a:r>
          </a:p>
          <a:p>
            <a:pPr marL="274320" lvl="2" indent="-3460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dirty="0"/>
              <a:t>Third level</a:t>
            </a:r>
          </a:p>
          <a:p>
            <a:pPr marL="274320" lvl="3" indent="-3460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dirty="0"/>
              <a:t>Fourth level</a:t>
            </a:r>
          </a:p>
          <a:p>
            <a:pPr marL="274320" lvl="4" indent="-3460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889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Non-Bulleted Content and Media_N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519248" y="1448905"/>
            <a:ext cx="11155680" cy="726353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0" indent="0">
              <a:buNone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355917" indent="0">
              <a:buNone/>
              <a:defRPr/>
            </a:lvl3pPr>
            <a:lvl4pPr marL="599122" indent="0">
              <a:buNone/>
              <a:defRPr/>
            </a:lvl4pPr>
            <a:lvl5pPr marL="775652" indent="0">
              <a:buNone/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9770547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ulleted Content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48" y="1447799"/>
            <a:ext cx="11151917" cy="1538883"/>
          </a:xfrm>
        </p:spPr>
        <p:txBody>
          <a:bodyPr/>
          <a:lstStyle>
            <a:lvl1pPr>
              <a:lnSpc>
                <a:spcPct val="90000"/>
              </a:lnSpc>
              <a:defRPr sz="2800">
                <a:solidFill>
                  <a:schemeClr val="tx1"/>
                </a:solidFill>
              </a:defRPr>
            </a:lvl1pPr>
            <a:lvl2pPr>
              <a:lnSpc>
                <a:spcPct val="9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39071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_N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350210"/>
            <a:ext cx="12192000" cy="11516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85788" y="2660361"/>
            <a:ext cx="11014075" cy="526298"/>
          </a:xfrm>
        </p:spPr>
        <p:txBody>
          <a:bodyPr anchor="ctr"/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800" b="0" kern="1200" cap="none" spc="-100" baseline="0" dirty="0" smtClean="0">
                <a:ln w="3175">
                  <a:noFill/>
                </a:ln>
                <a:solidFill>
                  <a:srgbClr val="FFFFFF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458774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D:\2014\1205\AP_Homepage_banner_enagling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0" t="1351" r="24342" b="691"/>
          <a:stretch/>
        </p:blipFill>
        <p:spPr bwMode="auto">
          <a:xfrm>
            <a:off x="0" y="1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-1" y="2056473"/>
            <a:ext cx="12192000" cy="2590800"/>
          </a:xfrm>
          <a:prstGeom prst="rect">
            <a:avLst/>
          </a:prstGeom>
          <a:solidFill>
            <a:srgbClr val="020202">
              <a:alpha val="9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630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353947"/>
            <a:ext cx="2926079" cy="914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4640" y="5641848"/>
            <a:ext cx="2410757" cy="82296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6464808"/>
            <a:ext cx="12192000" cy="393192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6123073"/>
            <a:ext cx="41678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Accessible content is available upon request. </a:t>
            </a:r>
          </a:p>
        </p:txBody>
      </p:sp>
    </p:spTree>
    <p:extLst>
      <p:ext uri="{BB962C8B-B14F-4D97-AF65-F5344CB8AC3E}">
        <p14:creationId xmlns:p14="http://schemas.microsoft.com/office/powerpoint/2010/main" val="2187467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l-GR" dirty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48" y="1447800"/>
            <a:ext cx="11151916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l-GR" dirty="0"/>
              <a:t>Στυλ υποδείγματος κειμένου</a:t>
            </a:r>
          </a:p>
          <a:p>
            <a:pPr lvl="1"/>
            <a:r>
              <a:rPr lang="el-GR" dirty="0"/>
              <a:t>Δεύτερου επιπέδου</a:t>
            </a:r>
          </a:p>
          <a:p>
            <a:pPr lvl="2"/>
            <a:r>
              <a:rPr lang="el-GR" dirty="0"/>
              <a:t>Τρίτου επιπέδου</a:t>
            </a:r>
          </a:p>
          <a:p>
            <a:pPr lvl="3"/>
            <a:r>
              <a:rPr lang="el-GR" dirty="0"/>
              <a:t>Τέταρτου επιπέδου</a:t>
            </a:r>
          </a:p>
          <a:p>
            <a:pPr lvl="4"/>
            <a:r>
              <a:rPr lang="el-GR" dirty="0"/>
              <a:t>Πέμπτου επιπέδου</a:t>
            </a:r>
            <a:endParaRPr lang="en-US" dirty="0"/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2482273" y="6356350"/>
            <a:ext cx="722745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100"/>
              </a:lnSpc>
            </a:pPr>
            <a:r>
              <a:rPr lang="en-US" sz="900" dirty="0">
                <a:solidFill>
                  <a:srgbClr val="FFFFFF">
                    <a:lumMod val="50000"/>
                  </a:srgb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©AvePoint, Inc. All rights reserved. Confidential and proprietary information of AvePoint, Inc. No part of this may be reproduced, stored in a retrieval system, or transmitted in any form or by any means, without the prior written consent of AvePoint, Inc.</a:t>
            </a:r>
          </a:p>
        </p:txBody>
      </p:sp>
    </p:spTree>
    <p:extLst>
      <p:ext uri="{BB962C8B-B14F-4D97-AF65-F5344CB8AC3E}">
        <p14:creationId xmlns:p14="http://schemas.microsoft.com/office/powerpoint/2010/main" val="889370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6" r:id="rId11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kumimoji="0" lang="en-US" sz="5400" b="0" i="0" u="none" strike="noStrike" kern="1200" cap="none" spc="-100" normalizeH="0" baseline="0" noProof="0" dirty="0" smtClean="0">
          <a:ln w="3175">
            <a:noFill/>
          </a:ln>
          <a:gradFill flip="none" rotWithShape="1">
            <a:gsLst>
              <a:gs pos="0">
                <a:srgbClr val="000000">
                  <a:lumMod val="65000"/>
                  <a:lumOff val="35000"/>
                </a:srgbClr>
              </a:gs>
              <a:gs pos="86000">
                <a:srgbClr val="000000">
                  <a:lumMod val="65000"/>
                  <a:lumOff val="35000"/>
                </a:srgbClr>
              </a:gs>
            </a:gsLst>
            <a:lin ang="5400000" scaled="0"/>
            <a:tileRect/>
          </a:gradFill>
          <a:effectLst/>
          <a:uLnTx/>
          <a:uFillTx/>
          <a:latin typeface="Segoe UI" panose="020B0502040204020203" pitchFamily="34" charset="0"/>
          <a:ea typeface="+mn-ea"/>
          <a:cs typeface="Segoe UI" panose="020B0502040204020203" pitchFamily="34" charset="0"/>
        </a:defRPr>
      </a:lvl1pPr>
    </p:titleStyle>
    <p:bodyStyle>
      <a:lvl1pPr marL="274320" indent="-346075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457200" indent="-284163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30238" algn="l"/>
        </a:tabLst>
        <a:defRPr sz="2000" kern="1200">
          <a:solidFill>
            <a:srgbClr val="676767"/>
          </a:solidFill>
          <a:latin typeface="Segoe UI" panose="020B0502040204020203" pitchFamily="34" charset="0"/>
          <a:ea typeface="Segoe UI Symbol" panose="020B0502040204020203" pitchFamily="34" charset="0"/>
          <a:cs typeface="Segoe UI" panose="020B0502040204020203" pitchFamily="34" charset="0"/>
        </a:defRPr>
      </a:lvl2pPr>
      <a:lvl3pPr marL="640080" indent="-284163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800" kern="1200">
          <a:solidFill>
            <a:srgbClr val="676767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822960" indent="-223838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914400" algn="l"/>
        </a:tabLst>
        <a:defRPr sz="1600" kern="1200">
          <a:solidFill>
            <a:srgbClr val="676767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005840" indent="-230188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400" kern="1200">
          <a:solidFill>
            <a:srgbClr val="676767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0064"/>
      </p:ext>
    </p:extLst>
  </p:cSld>
  <p:clrMapOvr>
    <a:masterClrMapping/>
  </p:clrMapOvr>
</p:sld>
</file>

<file path=ppt/theme/theme1.xml><?xml version="1.0" encoding="utf-8"?>
<a:theme xmlns:a="http://schemas.openxmlformats.org/drawingml/2006/main" name="A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vePoint 2015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" id="{7A1D273C-FD70-418F-BFA0-33C22D90D69E}" vid="{C1900CDE-EF2A-487A-B61F-93F0A9D8324C}"/>
    </a:ext>
  </a:extLst>
</a:theme>
</file>

<file path=ppt/theme/theme2.xml><?xml version="1.0" encoding="utf-8"?>
<a:theme xmlns:a="http://schemas.openxmlformats.org/drawingml/2006/main" name="Theme1">
  <a:themeElements>
    <a:clrScheme name="AvePoint Theme 2013">
      <a:dk1>
        <a:srgbClr val="595959"/>
      </a:dk1>
      <a:lt1>
        <a:srgbClr val="FFFFFF"/>
      </a:lt1>
      <a:dk2>
        <a:srgbClr val="262626"/>
      </a:dk2>
      <a:lt2>
        <a:srgbClr val="FF0000"/>
      </a:lt2>
      <a:accent1>
        <a:srgbClr val="FF0000"/>
      </a:accent1>
      <a:accent2>
        <a:srgbClr val="262626"/>
      </a:accent2>
      <a:accent3>
        <a:srgbClr val="595959"/>
      </a:accent3>
      <a:accent4>
        <a:srgbClr val="FFFFFF"/>
      </a:accent4>
      <a:accent5>
        <a:srgbClr val="00B050"/>
      </a:accent5>
      <a:accent6>
        <a:srgbClr val="0070C0"/>
      </a:accent6>
      <a:hlink>
        <a:srgbClr val="595959"/>
      </a:hlink>
      <a:folHlink>
        <a:srgbClr val="FF0000"/>
      </a:folHlink>
    </a:clrScheme>
    <a:fontScheme name="AvePoint 2015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1" id="{D954311C-BE7E-485E-ADBD-E926022ACA4B}" vid="{D050C694-67BE-4B72-8B8D-9C273469EB8D}"/>
    </a:ext>
  </a:extLst>
</a:theme>
</file>

<file path=ppt/theme/theme3.xml><?xml version="1.0" encoding="utf-8"?>
<a:theme xmlns:a="http://schemas.openxmlformats.org/drawingml/2006/main" name="Official AvePoint 2013_New">
  <a:themeElements>
    <a:clrScheme name="AvePoint Theme 2013">
      <a:dk1>
        <a:srgbClr val="595959"/>
      </a:dk1>
      <a:lt1>
        <a:srgbClr val="FFFFFF"/>
      </a:lt1>
      <a:dk2>
        <a:srgbClr val="262626"/>
      </a:dk2>
      <a:lt2>
        <a:srgbClr val="FF0000"/>
      </a:lt2>
      <a:accent1>
        <a:srgbClr val="FF0000"/>
      </a:accent1>
      <a:accent2>
        <a:srgbClr val="262626"/>
      </a:accent2>
      <a:accent3>
        <a:srgbClr val="595959"/>
      </a:accent3>
      <a:accent4>
        <a:srgbClr val="FFFFFF"/>
      </a:accent4>
      <a:accent5>
        <a:srgbClr val="00B050"/>
      </a:accent5>
      <a:accent6>
        <a:srgbClr val="0070C0"/>
      </a:accent6>
      <a:hlink>
        <a:srgbClr val="595959"/>
      </a:hlink>
      <a:folHlink>
        <a:srgbClr val="FF0000"/>
      </a:folHlink>
    </a:clrScheme>
    <a:fontScheme name="AvePoint 2015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APTheme (2)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Segoe UI</vt:lpstr>
      <vt:lpstr>Segoe UI Semilight</vt:lpstr>
      <vt:lpstr>Segoe UI Symbol</vt:lpstr>
      <vt:lpstr>AP</vt:lpstr>
      <vt:lpstr>Theme1</vt:lpstr>
      <vt:lpstr>Official AvePoint 2013_New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Zhuo Li</dc:creator>
  <cp:lastModifiedBy>Zhuo Li</cp:lastModifiedBy>
  <cp:revision>1</cp:revision>
  <dcterms:created xsi:type="dcterms:W3CDTF">2017-05-05T08:41:46Z</dcterms:created>
  <dcterms:modified xsi:type="dcterms:W3CDTF">2017-05-05T08:42:34Z</dcterms:modified>
</cp:coreProperties>
</file>