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6" r:id="rId5"/>
    <p:sldId id="269" r:id="rId6"/>
    <p:sldId id="26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0A"/>
    <a:srgbClr val="F6D317"/>
    <a:srgbClr val="F3D017"/>
    <a:srgbClr val="F3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55F83-94DE-432A-B62B-8DFCB7AB20B4}" v="1708" dt="2023-05-20T14:38:52.805"/>
    <p1510:client id="{BBA7DC23-997A-4009-9C54-4D360F73802D}" v="102" dt="2023-05-21T05:29:3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D20-72E0-C74E-9CB7-C6A05884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A1769-5996-0B47-B82F-BDD2BC12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72204-F552-E844-915D-BFE2F55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B8DB4-48A6-F74E-8102-3CD0C956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96956-21C7-CD44-B837-A803B85C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5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84EF-FA91-3041-B77D-CB00616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7749F-16C6-A74D-BD97-888118D0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D0E2-3706-2A42-9BDA-7A360D3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DDCA-433F-4B41-820B-4C5D9B2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9ED4-AB6E-9A41-BF9D-43E4336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ABF88-22D4-6145-A2AA-4E026523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3958-FF74-CF4C-8138-B49AD127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A9DF-1F75-B741-97AF-1E04A74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D26B-D249-6A43-A247-6359C17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BA158-38B7-ED4F-9FC9-230126A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9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DA75-CB33-2D46-A098-79DFBBB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35C95-94AE-104D-AE56-E1068277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92218-18AC-7D43-AAE0-8648ADE9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25C9-5C07-F04B-8974-8B12B103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1F456-C42D-3548-A4BD-1F5E7B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7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0F872-C673-5348-9AAE-71B4204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849F-AE2F-4049-A5B7-2632FED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10681-0FAD-C243-B62E-44E910D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99DA-521C-E24D-9A13-9388711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C380-8F34-6C4B-8A2B-96AA24B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F453-A16C-2044-A5D8-23215F36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5D978-E5DB-3D47-AF08-76E0CB8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AE80E-5E9C-3641-A406-19C2FA98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F885B-D273-4741-B004-7C69A7D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DC068-2184-294A-9FC7-5FEE0FB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642AC-D5D0-3C40-A98E-8DFA6F99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3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867B-E5A8-1F41-BC50-69F8D30A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C04FB-F8C7-A54E-B21F-1B15A49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1EFA0-5142-FE4B-8B4C-17C70F26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2BE9C-D148-D440-8AB6-EC817E49D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9057B-35B8-6641-945A-0215590B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9F2BA-749F-6443-A577-DA447FCE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9345-4732-4044-9D23-315D211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7BBEA-CCAD-3E40-BE39-42EEACF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9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5CD1D-891A-364A-A5CA-AD9A3F6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0D9FF-8AB7-C74B-9B96-6B9E27C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93486-6D74-CE46-B3B0-916DE6B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E8AEE-0D5A-1643-B7D1-B7BF747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8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5A560-F7BA-A24D-A283-2E95370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B3E4-17E1-664A-BBEF-20E9F7A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782-292D-1B48-8324-E08A033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4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1818-6637-904D-9B3D-973F7B53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08A3-7D21-5343-9970-B032834D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19ECF-35BB-4E4B-B7A3-1A3F7358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3FE03-B9A5-D645-A636-6B35C37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07A6F-5963-C442-92D2-80F393E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4A7A-A023-1145-A363-FDED2545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6EB51-1984-964C-BCC0-26F19E1D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841A5-309C-9748-9EC6-C1BD0065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4F486-915D-E140-B08D-D321475B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68ABA-1091-914F-BA6D-96F6B95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EE8B9-E186-0141-A35B-60A8ED2E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31DC-8EF9-A545-B85F-7CC049A7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14C7D-6E5C-614B-B7CF-4C8167E6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C2060-FE47-9442-9F79-B336257E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8915-F48E-B246-B0AD-56B3E82A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D7E1-6D86-DC4D-BF1D-00C162D1E3F2}" type="datetimeFigureOut">
              <a:rPr kumimoji="1" lang="ko-Kore-KR" altLang="en-US" smtClean="0"/>
              <a:t>05/20/2023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08C42-E981-774D-9F6C-99E1CF252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6859-C54F-A541-9FE0-B58DBCFA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1AD0-2B2E-A940-AA5D-41BABA881C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24AA8FD1-6A31-C14A-87FE-0536C098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" y="1503219"/>
            <a:ext cx="2743200" cy="2743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3542881"/>
            <a:ext cx="12192000" cy="3315118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2749539" y="2558682"/>
            <a:ext cx="717875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4800" b="1" dirty="0">
                <a:latin typeface="Arial Black"/>
                <a:ea typeface="NanumSquareOTF ExtraBold"/>
                <a:cs typeface="Arial Black" panose="020B0604020202020204" pitchFamily="34" charset="0"/>
              </a:rPr>
              <a:t>운동 계획 </a:t>
            </a:r>
            <a:r>
              <a:rPr kumimoji="1" lang="ko-KR" altLang="en-US" sz="4800" b="1" dirty="0">
                <a:solidFill>
                  <a:srgbClr val="000000"/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관리 프로그램</a:t>
            </a:r>
            <a:endParaRPr lang="ko-KR" altLang="en-US" sz="4800" b="1" dirty="0">
              <a:solidFill>
                <a:schemeClr val="bg1"/>
              </a:solidFill>
              <a:latin typeface="Arial Black"/>
              <a:ea typeface="NanumSquareOTF ExtraBold"/>
              <a:cs typeface="Arial Black" panose="020B0604020202020204" pitchFamily="34" charset="0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C232A32-9565-864A-AF0F-504C43C3FB07}"/>
              </a:ext>
            </a:extLst>
          </p:cNvPr>
          <p:cNvCxnSpPr/>
          <p:nvPr/>
        </p:nvCxnSpPr>
        <p:spPr>
          <a:xfrm>
            <a:off x="753649" y="4732853"/>
            <a:ext cx="10684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0E390C-3FCB-EF95-826F-7A867E8C6710}"/>
              </a:ext>
            </a:extLst>
          </p:cNvPr>
          <p:cNvSpPr txBox="1"/>
          <p:nvPr/>
        </p:nvSpPr>
        <p:spPr>
          <a:xfrm>
            <a:off x="6433127" y="4147128"/>
            <a:ext cx="5583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>
                <a:solidFill>
                  <a:srgbClr val="404040"/>
                </a:solidFill>
                <a:ea typeface="Malgun Gothic"/>
              </a:rPr>
              <a:t>컴퓨터공학부 201901208 김현동</a:t>
            </a:r>
            <a:r>
              <a:rPr lang="ko-KR" sz="2800">
                <a:solidFill>
                  <a:srgbClr val="404040"/>
                </a:solidFill>
                <a:latin typeface="Malgun Gothic"/>
                <a:ea typeface="Malgun Gothic"/>
              </a:rPr>
              <a:t>​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0" y="1"/>
            <a:ext cx="8169330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B51B-6C96-2346-AEF5-A7A6FEBFC640}"/>
              </a:ext>
            </a:extLst>
          </p:cNvPr>
          <p:cNvSpPr txBox="1"/>
          <p:nvPr/>
        </p:nvSpPr>
        <p:spPr>
          <a:xfrm>
            <a:off x="477676" y="355429"/>
            <a:ext cx="1231556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/>
                <a:ea typeface="NanumSquareOTF ExtraBold"/>
              </a:rPr>
              <a:t>What?</a:t>
            </a:r>
          </a:p>
          <a:p>
            <a:endParaRPr lang="en-US" sz="2400" b="1" dirty="0">
              <a:solidFill>
                <a:schemeClr val="bg1"/>
              </a:solidFill>
              <a:latin typeface="Arial Black"/>
              <a:ea typeface="NanumSquareOTF ExtraBold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7674035" y="1791514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8841211" y="2024094"/>
            <a:ext cx="2239467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현재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신체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정보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 </a:t>
            </a:r>
            <a:br>
              <a:rPr lang="en-US" altLang="ko-KR" sz="2000" b="1" spc="-150" dirty="0">
                <a:latin typeface="Arial Black"/>
                <a:ea typeface="Malgun Gothic" panose="020B0503020000020004" pitchFamily="34" charset="-127"/>
              </a:rPr>
            </a:br>
            <a:endParaRPr lang="ko-KR" altLang="en-US" sz="2000" b="1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760CF-C405-2143-8457-30BDA1307880}"/>
              </a:ext>
            </a:extLst>
          </p:cNvPr>
          <p:cNvSpPr txBox="1"/>
          <p:nvPr/>
        </p:nvSpPr>
        <p:spPr>
          <a:xfrm>
            <a:off x="8841211" y="3539744"/>
            <a:ext cx="2156774" cy="434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000" b="1" spc="-150" err="1">
                <a:latin typeface="Arial Black"/>
                <a:ea typeface="Malgun Gothic"/>
              </a:rPr>
              <a:t>목표</a:t>
            </a:r>
            <a:r>
              <a:rPr kumimoji="1" lang="en-US" altLang="ko-KR" sz="2000" b="1" spc="-150" dirty="0"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latin typeface="Arial Black"/>
                <a:ea typeface="Malgun Gothic"/>
              </a:rPr>
              <a:t>신체</a:t>
            </a:r>
            <a:r>
              <a:rPr kumimoji="1" lang="en-US" altLang="ko-KR" sz="2000" b="1" spc="-150" dirty="0">
                <a:latin typeface="Arial Black"/>
                <a:ea typeface="Malgun Gothic"/>
              </a:rPr>
              <a:t> </a:t>
            </a:r>
            <a:r>
              <a:rPr kumimoji="1" lang="en-US" altLang="ko-KR" sz="2000" b="1" spc="-150" err="1">
                <a:latin typeface="Arial Black"/>
                <a:ea typeface="Malgun Gothic"/>
              </a:rPr>
              <a:t>정보</a:t>
            </a:r>
            <a:endParaRPr lang="en-US" altLang="ko-KR" sz="2000" b="1" spc="-150" err="1">
              <a:latin typeface="Arial Black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7674035" y="3269585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9A848-2BEA-6845-9548-9F01114CFDE2}"/>
              </a:ext>
            </a:extLst>
          </p:cNvPr>
          <p:cNvSpPr txBox="1"/>
          <p:nvPr/>
        </p:nvSpPr>
        <p:spPr>
          <a:xfrm>
            <a:off x="8841211" y="5030341"/>
            <a:ext cx="1755236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err="1">
                <a:latin typeface="Arial Black"/>
                <a:ea typeface="Malgun Gothic"/>
              </a:rPr>
              <a:t>운동</a:t>
            </a:r>
            <a:r>
              <a:rPr lang="en-US" altLang="ko-KR" sz="2000" b="1" spc="-150" dirty="0">
                <a:latin typeface="Arial Black"/>
                <a:ea typeface="Malgun Gothic"/>
              </a:rPr>
              <a:t> </a:t>
            </a:r>
            <a:r>
              <a:rPr lang="en-US" altLang="ko-KR" sz="2000" b="1" spc="-150" err="1">
                <a:latin typeface="Arial Black"/>
                <a:ea typeface="Malgun Gothic"/>
              </a:rPr>
              <a:t>계획</a:t>
            </a:r>
            <a:r>
              <a:rPr lang="en-US" altLang="ko-KR" sz="2000" b="1" spc="-150" dirty="0">
                <a:latin typeface="Arial Black"/>
                <a:ea typeface="Malgun Gothic"/>
              </a:rPr>
              <a:t> </a:t>
            </a:r>
            <a:r>
              <a:rPr lang="en-US" altLang="ko-KR" sz="2000" b="1" spc="-150" err="1">
                <a:latin typeface="Arial Black"/>
                <a:ea typeface="Malgun Gothic"/>
              </a:rPr>
              <a:t>수정</a:t>
            </a:r>
            <a:endParaRPr lang="en-US" altLang="ko-KR" sz="2000" b="1" spc="-150">
              <a:latin typeface="Arial Black"/>
              <a:ea typeface="Malgun Gothic"/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421884-9256-1C4D-A0FF-3F34EFE99592}"/>
              </a:ext>
            </a:extLst>
          </p:cNvPr>
          <p:cNvSpPr/>
          <p:nvPr/>
        </p:nvSpPr>
        <p:spPr>
          <a:xfrm>
            <a:off x="7674035" y="4760182"/>
            <a:ext cx="990590" cy="990590"/>
          </a:xfrm>
          <a:prstGeom prst="ellipse">
            <a:avLst/>
          </a:prstGeom>
          <a:solidFill>
            <a:srgbClr val="F6C30A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2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895F4334-791C-8A62-7F66-4676306F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4" y="1364862"/>
            <a:ext cx="4740563" cy="47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1"/>
            <a:ext cx="12189807" cy="6857999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018354-DDBE-1046-B270-04FCDE69B503}"/>
              </a:ext>
            </a:extLst>
          </p:cNvPr>
          <p:cNvSpPr/>
          <p:nvPr/>
        </p:nvSpPr>
        <p:spPr>
          <a:xfrm>
            <a:off x="-1" y="1"/>
            <a:ext cx="90029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509FC-8028-9446-A518-E58B11A7BA0D}"/>
              </a:ext>
            </a:extLst>
          </p:cNvPr>
          <p:cNvSpPr/>
          <p:nvPr/>
        </p:nvSpPr>
        <p:spPr>
          <a:xfrm>
            <a:off x="570040" y="379355"/>
            <a:ext cx="127245" cy="127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1791514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2800" b="1" spc="-300" dirty="0">
              <a:latin typeface="Malgun Gothic"/>
              <a:ea typeface="Malgun Gothic"/>
              <a:cs typeface="Arial Black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E1A3FC-AE98-7B44-9457-1A70E47A3134}"/>
              </a:ext>
            </a:extLst>
          </p:cNvPr>
          <p:cNvSpPr/>
          <p:nvPr/>
        </p:nvSpPr>
        <p:spPr>
          <a:xfrm>
            <a:off x="8416105" y="1649811"/>
            <a:ext cx="1053049" cy="9905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51D98-A2B4-6F40-9870-A220DB80FAF9}"/>
              </a:ext>
            </a:extLst>
          </p:cNvPr>
          <p:cNvSpPr txBox="1"/>
          <p:nvPr/>
        </p:nvSpPr>
        <p:spPr>
          <a:xfrm>
            <a:off x="9583281" y="1882391"/>
            <a:ext cx="2382274" cy="953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현재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신체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정보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입력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endParaRPr lang="ko-KR" altLang="en-US" sz="2000" b="1" spc="-150" dirty="0">
              <a:solidFill>
                <a:srgbClr val="0D0D0D">
                  <a:alpha val="8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20000"/>
              </a:lnSpc>
            </a:pPr>
            <a:b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ore-KR" altLang="en-US" sz="1400" spc="-15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760CF-C405-2143-8457-30BDA1307880}"/>
              </a:ext>
            </a:extLst>
          </p:cNvPr>
          <p:cNvSpPr txBox="1"/>
          <p:nvPr/>
        </p:nvSpPr>
        <p:spPr>
          <a:xfrm>
            <a:off x="9608264" y="5359254"/>
            <a:ext cx="2594220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목표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신체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정보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출력</a:t>
            </a:r>
            <a:r>
              <a:rPr lang="en-US" altLang="ko-KR" sz="2000" b="1" spc="-150" dirty="0">
                <a:latin typeface="Malgun Gothic"/>
                <a:ea typeface="Malgun Gothic"/>
              </a:rPr>
              <a:t> </a:t>
            </a:r>
            <a:endParaRPr lang="en-US" altLang="ko-KR" sz="20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C8695D-93A1-7946-B00B-FE5F50AA229C}"/>
              </a:ext>
            </a:extLst>
          </p:cNvPr>
          <p:cNvSpPr/>
          <p:nvPr/>
        </p:nvSpPr>
        <p:spPr>
          <a:xfrm>
            <a:off x="8441088" y="5089095"/>
            <a:ext cx="1053049" cy="99059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kumimoji="1" lang="ko-Kore-KR" altLang="en-US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3647-6A57-98F2-B755-C15E8F08E892}"/>
              </a:ext>
            </a:extLst>
          </p:cNvPr>
          <p:cNvSpPr txBox="1"/>
          <p:nvPr/>
        </p:nvSpPr>
        <p:spPr>
          <a:xfrm>
            <a:off x="520073" y="379940"/>
            <a:ext cx="241014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</a:rPr>
              <a:t>Builder</a:t>
            </a:r>
            <a:r>
              <a:rPr lang="ko-KR" altLang="en-US" sz="2800" b="1" spc="-300" dirty="0">
                <a:latin typeface="Malgun Gothic"/>
                <a:ea typeface="Malgun Gothic"/>
              </a:rPr>
              <a:t> </a:t>
            </a:r>
            <a:r>
              <a:rPr lang="ko-KR" altLang="en-US" sz="2800" b="1" spc="-300" dirty="0" err="1">
                <a:latin typeface="Malgun Gothic"/>
                <a:ea typeface="Malgun Gothic"/>
              </a:rPr>
              <a:t>Pattern</a:t>
            </a:r>
            <a:r>
              <a:rPr lang="ko-KR" altLang="en-US" sz="2800" b="1" spc="-300" dirty="0">
                <a:latin typeface="Malgun Gothic"/>
                <a:ea typeface="Malgun Gothic"/>
              </a:rPr>
              <a:t> : </a:t>
            </a:r>
          </a:p>
        </p:txBody>
      </p:sp>
      <p:pic>
        <p:nvPicPr>
          <p:cNvPr id="9" name="그림 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F6103033-BE26-2F0E-0D94-20803146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6" y="1302403"/>
            <a:ext cx="6289546" cy="4705928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E8F8083-A228-472D-624A-EB25BA6965FF}"/>
              </a:ext>
            </a:extLst>
          </p:cNvPr>
          <p:cNvSpPr/>
          <p:nvPr/>
        </p:nvSpPr>
        <p:spPr>
          <a:xfrm>
            <a:off x="4682863" y="2184504"/>
            <a:ext cx="824459" cy="786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FD357D-44B2-8247-8163-7386454BE2C0}"/>
              </a:ext>
            </a:extLst>
          </p:cNvPr>
          <p:cNvSpPr/>
          <p:nvPr/>
        </p:nvSpPr>
        <p:spPr>
          <a:xfrm>
            <a:off x="5257485" y="4982667"/>
            <a:ext cx="824459" cy="786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EB3735-E54B-AB7F-ADE5-5CA1BE9E6132}"/>
              </a:ext>
            </a:extLst>
          </p:cNvPr>
          <p:cNvSpPr txBox="1"/>
          <p:nvPr/>
        </p:nvSpPr>
        <p:spPr>
          <a:xfrm>
            <a:off x="1455314" y="2575250"/>
            <a:ext cx="2478564" cy="264315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Height </a:t>
            </a:r>
            <a:endParaRPr lang="en-US" altLang="ko-KR" sz="2800" b="1" spc="-150" dirty="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>
                <a:latin typeface="Calibri"/>
                <a:ea typeface="Malgun Gothic"/>
                <a:cs typeface="Calibri"/>
              </a:rPr>
              <a:t>Weight 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 err="1">
                <a:latin typeface="Calibri"/>
                <a:ea typeface="Malgun Gothic"/>
                <a:cs typeface="Calibri"/>
              </a:rPr>
              <a:t>MuscleMass</a:t>
            </a: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 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>
                <a:latin typeface="Calibri"/>
                <a:ea typeface="Malgun Gothic"/>
                <a:cs typeface="Calibri"/>
              </a:rPr>
              <a:t>Position </a:t>
            </a:r>
            <a:endParaRPr lang="en-US" altLang="ko-KR" sz="2800" b="1" spc="-150">
              <a:latin typeface="Calibri"/>
              <a:ea typeface="Malgun Gothic" panose="020B0503020000020004" pitchFamily="34" charset="-127"/>
              <a:cs typeface="Calibri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b="1" spc="-150" dirty="0" err="1">
                <a:latin typeface="Calibri"/>
                <a:ea typeface="Malgun Gothic"/>
                <a:cs typeface="Calibri"/>
              </a:rPr>
              <a:t>AnkleWeakness</a:t>
            </a:r>
            <a:r>
              <a:rPr lang="en-US" altLang="ko-KR" sz="2800" b="1" spc="-150" dirty="0">
                <a:latin typeface="Calibri"/>
                <a:ea typeface="Malgun Gothic"/>
                <a:cs typeface="Calibri"/>
              </a:rPr>
              <a:t>   </a:t>
            </a:r>
            <a:endParaRPr lang="en-US" altLang="ko-KR" sz="2800" b="1" spc="-150" dirty="0">
              <a:latin typeface="Calibri"/>
              <a:ea typeface="Malgun Gothic" panose="020B0503020000020004" pitchFamily="34" charset="-127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A32C73-8115-1321-FC25-5BCAD836091D}"/>
              </a:ext>
            </a:extLst>
          </p:cNvPr>
          <p:cNvSpPr txBox="1"/>
          <p:nvPr/>
        </p:nvSpPr>
        <p:spPr>
          <a:xfrm>
            <a:off x="8783805" y="2569438"/>
            <a:ext cx="399371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+</a:t>
            </a:r>
          </a:p>
          <a:p>
            <a:pPr algn="ctr"/>
            <a:endParaRPr lang="en-US" altLang="ko-KR" sz="2000" b="1" spc="-15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ctr"/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포지션별</a:t>
            </a:r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적정</a:t>
            </a:r>
            <a:r>
              <a:rPr lang="en-US" altLang="ko-KR" sz="2000" b="1" spc="-15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00000"/>
                </a:solidFill>
                <a:latin typeface="Malgun Gothic"/>
                <a:ea typeface="Malgun Gothic"/>
              </a:rPr>
              <a:t>신체조건</a:t>
            </a:r>
            <a:endParaRPr lang="en-US" altLang="ko-KR" sz="2000" b="1" spc="-15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ctr"/>
            <a:endParaRPr lang="en-US" altLang="ko-KR" sz="2000" spc="-15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B7C5FB-2819-6AED-20B9-02B98066C920}"/>
              </a:ext>
            </a:extLst>
          </p:cNvPr>
          <p:cNvCxnSpPr/>
          <p:nvPr/>
        </p:nvCxnSpPr>
        <p:spPr>
          <a:xfrm flipH="1">
            <a:off x="10712972" y="4270944"/>
            <a:ext cx="9993" cy="56463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D14EF3-30E4-8A5D-AE1C-0CCBDD47DCF5}"/>
              </a:ext>
            </a:extLst>
          </p:cNvPr>
          <p:cNvSpPr txBox="1"/>
          <p:nvPr/>
        </p:nvSpPr>
        <p:spPr>
          <a:xfrm>
            <a:off x="2751644" y="379941"/>
            <a:ext cx="40511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b="1" spc="-300" dirty="0">
                <a:solidFill>
                  <a:srgbClr val="F6C30A"/>
                </a:solidFill>
                <a:latin typeface="Malgun Gothic"/>
                <a:ea typeface="Malgun Gothic"/>
              </a:rPr>
              <a:t>선수 객체 생성  </a:t>
            </a:r>
          </a:p>
        </p:txBody>
      </p:sp>
    </p:spTree>
    <p:extLst>
      <p:ext uri="{BB962C8B-B14F-4D97-AF65-F5344CB8AC3E}">
        <p14:creationId xmlns:p14="http://schemas.microsoft.com/office/powerpoint/2010/main" val="102278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A299C1C2-47BC-95AB-D42A-F700ED93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412" y="-870224"/>
            <a:ext cx="2743200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0265094" y="296944"/>
            <a:ext cx="144142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추억과 써 아직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1631843" y="242530"/>
            <a:ext cx="392485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Templete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 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Method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 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Pattern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 :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B0E28-AF45-3E7D-78CE-2FF914D9D3F9}"/>
              </a:ext>
            </a:extLst>
          </p:cNvPr>
          <p:cNvSpPr/>
          <p:nvPr/>
        </p:nvSpPr>
        <p:spPr>
          <a:xfrm>
            <a:off x="4779676" y="2089253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err="1">
                <a:solidFill>
                  <a:schemeClr val="tx1"/>
                </a:solidFill>
                <a:ea typeface="맑은 고딕"/>
                <a:cs typeface="Calibri"/>
              </a:rPr>
              <a:t>Basic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 </a:t>
            </a:r>
            <a:r>
              <a:rPr lang="ko-KR" altLang="en-US" sz="2800" b="1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err="1">
                <a:ea typeface="맑은 고딕"/>
              </a:rPr>
              <a:t>f</a:t>
            </a:r>
            <a:endParaRPr lang="ko-KR" altLang="en-US" dirty="0" err="1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EAA8B-278D-67BC-3EF3-546AE4AFCBC8}"/>
              </a:ext>
            </a:extLst>
          </p:cNvPr>
          <p:cNvSpPr txBox="1"/>
          <p:nvPr/>
        </p:nvSpPr>
        <p:spPr>
          <a:xfrm>
            <a:off x="7841867" y="1811733"/>
            <a:ext cx="2239467" cy="22835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kumimoji="1"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몸풀기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본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운동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20000"/>
              </a:lnSpc>
              <a:buFont typeface="Calibri"/>
              <a:buChar char="-"/>
            </a:pPr>
            <a:r>
              <a:rPr lang="en-US" altLang="ko-KR" sz="2000" b="1" spc="-15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스트레칭</a:t>
            </a:r>
            <a:endParaRPr lang="en-US" altLang="ko-KR" sz="2000" b="1" spc="-150" dirty="0">
              <a:solidFill>
                <a:schemeClr val="tx1">
                  <a:lumMod val="95000"/>
                  <a:lumOff val="5000"/>
                  <a:alpha val="80000"/>
                </a:schemeClr>
              </a:solidFill>
              <a:latin typeface="Arial Black"/>
              <a:ea typeface="Malgun Gothic"/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FFDF60-FEC2-1E71-9945-4E493E4CC287}"/>
              </a:ext>
            </a:extLst>
          </p:cNvPr>
          <p:cNvCxnSpPr/>
          <p:nvPr/>
        </p:nvCxnSpPr>
        <p:spPr>
          <a:xfrm flipV="1">
            <a:off x="4414604" y="3498954"/>
            <a:ext cx="714532" cy="1196714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2A4B94-78B8-D074-9377-E4508F7C918D}"/>
              </a:ext>
            </a:extLst>
          </p:cNvPr>
          <p:cNvCxnSpPr>
            <a:cxnSpLocks/>
          </p:cNvCxnSpPr>
          <p:nvPr/>
        </p:nvCxnSpPr>
        <p:spPr>
          <a:xfrm flipH="1" flipV="1">
            <a:off x="6803036" y="3523937"/>
            <a:ext cx="734516" cy="1146747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E8ADF1-12B1-7A06-9199-8F245F50FDD2}"/>
              </a:ext>
            </a:extLst>
          </p:cNvPr>
          <p:cNvSpPr/>
          <p:nvPr/>
        </p:nvSpPr>
        <p:spPr>
          <a:xfrm>
            <a:off x="3155741" y="4899908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 1</a:t>
            </a:r>
            <a:endParaRPr lang="ko-KR" altLang="en-US" dirty="0">
              <a:solidFill>
                <a:schemeClr val="tx1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AB5299-59F2-F8CD-80CF-B13882D99DB1}"/>
              </a:ext>
            </a:extLst>
          </p:cNvPr>
          <p:cNvSpPr/>
          <p:nvPr/>
        </p:nvSpPr>
        <p:spPr>
          <a:xfrm>
            <a:off x="6453576" y="4899907"/>
            <a:ext cx="2435901" cy="1186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ea typeface="맑은 고딕"/>
                <a:cs typeface="Calibri"/>
              </a:rPr>
              <a:t>Plan</a:t>
            </a:r>
            <a:r>
              <a:rPr lang="ko-KR" altLang="en-US" sz="2800" b="1" dirty="0">
                <a:solidFill>
                  <a:schemeClr val="tx1"/>
                </a:solidFill>
                <a:ea typeface="맑은 고딕"/>
                <a:cs typeface="Calibri"/>
              </a:rPr>
              <a:t> 2</a:t>
            </a:r>
            <a:endParaRPr lang="ko-KR" altLang="en-US" dirty="0">
              <a:solidFill>
                <a:schemeClr val="tx1"/>
              </a:solidFill>
              <a:ea typeface="맑은 고딕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558E7-45B5-4BB1-8BEA-D07A34F25906}"/>
              </a:ext>
            </a:extLst>
          </p:cNvPr>
          <p:cNvSpPr txBox="1"/>
          <p:nvPr/>
        </p:nvSpPr>
        <p:spPr>
          <a:xfrm>
            <a:off x="9265932" y="5334421"/>
            <a:ext cx="2239467" cy="7446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+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발목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강화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운동</a:t>
            </a:r>
            <a:r>
              <a:rPr lang="en-US" altLang="ko-KR" sz="2000" b="1" spc="-150" dirty="0">
                <a:solidFill>
                  <a:srgbClr val="0D0D0D">
                    <a:alpha val="80000"/>
                  </a:srgbClr>
                </a:solidFill>
                <a:latin typeface="Arial Black"/>
                <a:ea typeface="Malgun Gothic"/>
              </a:rPr>
              <a:t> </a:t>
            </a: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AC1D8-2323-FFA4-7ABA-CD784244CDA5}"/>
              </a:ext>
            </a:extLst>
          </p:cNvPr>
          <p:cNvSpPr txBox="1"/>
          <p:nvPr/>
        </p:nvSpPr>
        <p:spPr>
          <a:xfrm>
            <a:off x="996359" y="5334420"/>
            <a:ext cx="2239467" cy="7446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+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체력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훈련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 </a:t>
            </a:r>
            <a:r>
              <a:rPr lang="en-US" altLang="ko-KR" sz="2000" b="1" spc="-150" dirty="0" err="1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강화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Arial Black"/>
                <a:ea typeface="Malgun Gothic"/>
              </a:rPr>
              <a:t> </a:t>
            </a: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rgbClr val="0D0D0D">
                  <a:alpha val="80000"/>
                </a:srgbClr>
              </a:solidFill>
              <a:latin typeface="Arial Black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A201-419E-49FD-2C1E-90FF85AD2D0D}"/>
              </a:ext>
            </a:extLst>
          </p:cNvPr>
          <p:cNvSpPr txBox="1"/>
          <p:nvPr/>
        </p:nvSpPr>
        <p:spPr>
          <a:xfrm>
            <a:off x="5429530" y="238427"/>
            <a:ext cx="40511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b="1" spc="-300" dirty="0">
                <a:solidFill>
                  <a:srgbClr val="F6C30A"/>
                </a:solidFill>
                <a:latin typeface="Malgun Gothic"/>
                <a:ea typeface="Malgun Gothic"/>
              </a:rPr>
              <a:t>계획 수정   </a:t>
            </a:r>
          </a:p>
        </p:txBody>
      </p:sp>
    </p:spTree>
    <p:extLst>
      <p:ext uri="{BB962C8B-B14F-4D97-AF65-F5344CB8AC3E}">
        <p14:creationId xmlns:p14="http://schemas.microsoft.com/office/powerpoint/2010/main" val="23804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6" descr="텍스트, 스포츠, 운동 경기, 농구이(가) 표시된 사진&#10;&#10;자동 생성된 설명">
            <a:extLst>
              <a:ext uri="{FF2B5EF4-FFF2-40B4-BE49-F238E27FC236}">
                <a16:creationId xmlns:a16="http://schemas.microsoft.com/office/drawing/2014/main" id="{A299C1C2-47BC-95AB-D42A-F700ED93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412" y="-870224"/>
            <a:ext cx="2743200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6688299"/>
            <a:ext cx="12191999" cy="157463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69CD1-CBA9-E049-9205-679C0610108A}"/>
              </a:ext>
            </a:extLst>
          </p:cNvPr>
          <p:cNvSpPr txBox="1"/>
          <p:nvPr/>
        </p:nvSpPr>
        <p:spPr>
          <a:xfrm>
            <a:off x="10265094" y="296944"/>
            <a:ext cx="144142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0" eaLnBrk="1" latinLnBrk="0" hangingPunct="1">
              <a:lnSpc>
                <a:spcPct val="120000"/>
              </a:lnSpc>
            </a:pP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추억과 써 아직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1631843" y="242530"/>
            <a:ext cx="271510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Observer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 </a:t>
            </a:r>
            <a:r>
              <a:rPr lang="ko-KR" altLang="en-US" sz="2800" b="1" spc="-300" dirty="0" err="1">
                <a:latin typeface="Malgun Gothic"/>
                <a:ea typeface="Malgun Gothic"/>
                <a:cs typeface="Arial Black" panose="020B0604020202020204" pitchFamily="34" charset="0"/>
              </a:rPr>
              <a:t>Pattern</a:t>
            </a:r>
            <a:r>
              <a:rPr lang="ko-KR" altLang="en-US" sz="2800" b="1" spc="-300" dirty="0">
                <a:latin typeface="Malgun Gothic"/>
                <a:ea typeface="Malgun Gothic"/>
                <a:cs typeface="Arial Black" panose="020B0604020202020204" pitchFamily="34" charset="0"/>
              </a:rPr>
              <a:t> : </a:t>
            </a:r>
          </a:p>
        </p:txBody>
      </p:sp>
      <p:pic>
        <p:nvPicPr>
          <p:cNvPr id="3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A38C0641-FF18-73C5-3979-82CF5A1F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80" y="1714633"/>
            <a:ext cx="4740563" cy="4705928"/>
          </a:xfrm>
          <a:prstGeom prst="rect">
            <a:avLst/>
          </a:prstGeom>
        </p:spPr>
      </p:pic>
      <p:pic>
        <p:nvPicPr>
          <p:cNvPr id="5" name="그림 4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2B3370A6-BB5D-0EAD-B202-D4AA28DF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649" y="1714632"/>
            <a:ext cx="6289546" cy="47059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2A2C30-2161-6F1E-2DED-0271AC814CD5}"/>
              </a:ext>
            </a:extLst>
          </p:cNvPr>
          <p:cNvCxnSpPr/>
          <p:nvPr/>
        </p:nvCxnSpPr>
        <p:spPr>
          <a:xfrm>
            <a:off x="6051030" y="3433996"/>
            <a:ext cx="664565" cy="2499"/>
          </a:xfrm>
          <a:prstGeom prst="straightConnector1">
            <a:avLst/>
          </a:prstGeom>
          <a:ln w="57150">
            <a:solidFill>
              <a:srgbClr val="F6C3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D0372B-B70D-F4C5-59A2-174D6D64605B}"/>
              </a:ext>
            </a:extLst>
          </p:cNvPr>
          <p:cNvSpPr txBox="1"/>
          <p:nvPr/>
        </p:nvSpPr>
        <p:spPr>
          <a:xfrm>
            <a:off x="4336724" y="2531965"/>
            <a:ext cx="4393454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50" dirty="0" err="1">
                <a:latin typeface="Malgun Gothic"/>
                <a:ea typeface="Malgun Gothic"/>
              </a:rPr>
              <a:t>변화에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따른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계획</a:t>
            </a:r>
            <a:r>
              <a:rPr lang="en-US" altLang="ko-KR" sz="2000" b="1" spc="-150" dirty="0">
                <a:latin typeface="Malgun Gothic"/>
                <a:ea typeface="Malgun Gothic"/>
              </a:rPr>
              <a:t> </a:t>
            </a:r>
            <a:r>
              <a:rPr lang="en-US" altLang="ko-KR" sz="2000" b="1" spc="-150" dirty="0" err="1">
                <a:latin typeface="Malgun Gothic"/>
                <a:ea typeface="Malgun Gothic"/>
              </a:rPr>
              <a:t>변경</a:t>
            </a:r>
            <a:r>
              <a:rPr lang="en-US" altLang="ko-KR" sz="2000" b="1" spc="-150" dirty="0">
                <a:latin typeface="Malgun Gothic"/>
                <a:ea typeface="Malgun Gothic"/>
              </a:rPr>
              <a:t> : Plan1 -&gt; Plan3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F699C-AE95-C6AC-5D20-7CC175DB424B}"/>
              </a:ext>
            </a:extLst>
          </p:cNvPr>
          <p:cNvSpPr txBox="1"/>
          <p:nvPr/>
        </p:nvSpPr>
        <p:spPr>
          <a:xfrm>
            <a:off x="4199444" y="238427"/>
            <a:ext cx="40511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b="1" spc="-300" dirty="0">
                <a:solidFill>
                  <a:srgbClr val="F6C30A"/>
                </a:solidFill>
                <a:latin typeface="Malgun Gothic"/>
                <a:ea typeface="Malgun Gothic"/>
              </a:rPr>
              <a:t>변화 감지 </a:t>
            </a:r>
          </a:p>
        </p:txBody>
      </p:sp>
    </p:spTree>
    <p:extLst>
      <p:ext uri="{BB962C8B-B14F-4D97-AF65-F5344CB8AC3E}">
        <p14:creationId xmlns:p14="http://schemas.microsoft.com/office/powerpoint/2010/main" val="27728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80959D-5338-7241-805E-BF995E074C14}"/>
              </a:ext>
            </a:extLst>
          </p:cNvPr>
          <p:cNvSpPr/>
          <p:nvPr/>
        </p:nvSpPr>
        <p:spPr>
          <a:xfrm>
            <a:off x="0" y="3849485"/>
            <a:ext cx="12191999" cy="2996277"/>
          </a:xfrm>
          <a:prstGeom prst="rect">
            <a:avLst/>
          </a:prstGeom>
          <a:solidFill>
            <a:srgbClr val="F6C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EA1A8-8830-0844-B023-F2D07003B9EF}"/>
              </a:ext>
            </a:extLst>
          </p:cNvPr>
          <p:cNvSpPr txBox="1"/>
          <p:nvPr/>
        </p:nvSpPr>
        <p:spPr>
          <a:xfrm>
            <a:off x="570040" y="2716799"/>
            <a:ext cx="3597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400" b="1" spc="-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5400" b="1" spc="-300" dirty="0"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5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675</Words>
  <Application>Microsoft Office PowerPoint</Application>
  <PresentationFormat>와이드스크린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이 희석</cp:lastModifiedBy>
  <cp:revision>419</cp:revision>
  <dcterms:created xsi:type="dcterms:W3CDTF">2020-04-23T02:50:06Z</dcterms:created>
  <dcterms:modified xsi:type="dcterms:W3CDTF">2023-05-21T05:29:42Z</dcterms:modified>
</cp:coreProperties>
</file>