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85" d="100"/>
          <a:sy n="85" d="100"/>
        </p:scale>
        <p:origin x="1555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組合圖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3-4233-88B4-01EE7C5CDFA6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03-4233-88B4-01EE7C5CDFA6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03-4233-88B4-01EE7C5CD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03-4233-88B4-01EE7C5CD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圓形圖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90-4B93-8E3C-3462687BB5C0}"/>
              </c:ext>
            </c:extLst>
          </c:dPt>
          <c:dPt>
            <c:idx val="1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A90-4B93-8E3C-3462687BB5C0}"/>
              </c:ext>
            </c:extLst>
          </c:dPt>
          <c:dPt>
            <c:idx val="2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A90-4B93-8E3C-3462687BB5C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A90-4B93-8E3C-3462687BB5C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alpha val="90000"/>
                </a:schemeClr>
              </a:solidFill>
              <a:ln w="19050">
                <a:solidFill>
                  <a:schemeClr val="accent4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A90-4B93-8E3C-3462687BB5C0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A90-4B93-8E3C-3462687BB5C0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A90-4B93-8E3C-3462687BB5C0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A90-4B93-8E3C-3462687BB5C0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A90-4B93-8E3C-3462687BB5C0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4A90-4B93-8E3C-3462687BB5C0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ED7D31"/>
                </a:solidFill>
                <a:round/>
              </a:ln>
              <a:effectLst>
                <a:outerShdw blurRad="50800" dist="38100" dir="2700000" algn="tl" rotWithShape="0">
                  <a:srgbClr val="ED7D31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90-4B93-8E3C-3462687BB5C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子圖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DC-433C-9CDF-95A4D6AEB357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DC-433C-9CDF-95A4D6AEB357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DC-433C-9CDF-95A4D6AEB357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DC-433C-9CDF-95A4D6AEB357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DC-433C-9CDF-95A4D6AEB357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DC-433C-9CDF-95A4D6AEB3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DC-433C-9CDF-95A4D6AEB35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accent1">
                  <a:lumMod val="60000"/>
                  <a:lumOff val="40000"/>
                  <a:tint val="50000"/>
                </a:schemeClr>
              </a:solidFill>
              <a:prstDash val="dash"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脫離圓心圖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26D-4349-B261-A5360048715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26D-4349-B261-A5360048715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26D-4349-B261-A5360048715E}"/>
              </c:ext>
            </c:extLst>
          </c:dPt>
          <c:dPt>
            <c:idx val="3"/>
            <c:bubble3D val="0"/>
            <c:explosion val="21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26D-4349-B261-A5360048715E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426D-4349-B261-A5360048715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26D-4349-B261-A5360048715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26D-4349-B261-A5360048715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26D-4349-B261-A5360048715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26D-4349-B261-A5360048715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426D-4349-B261-A5360048715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6D-4349-B261-A5360048715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雷達圖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9-43B2-A045-3420A7AFDD51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25400" cap="rnd" cmpd="sng" algn="ctr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69-43B2-A045-3420A7AFD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XY</a:t>
            </a:r>
            <a:r>
              <a:rPr lang="zh-TW"/>
              <a:t>散佈圖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E0-489D-8B98-8774888E6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折線圖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2A-414F-8AEA-062634831E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股票圖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lt1">
                <a:alpha val="25000"/>
              </a:schemeClr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87-4AC3-97E2-C5311AC01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7-4AC3-97E2-C5311AC01F8E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7-4AC3-97E2-C5311AC01F8E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4"/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7-4AC3-97E2-C5311AC01F8E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5"/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7-4AC3-97E2-C5311AC01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lt1"/>
              </a:solidFill>
              <a:round/>
            </a:ln>
            <a:effectLst/>
          </c:spPr>
        </c:hiLowLines>
        <c:upDownBars>
          <c:gapWidth val="150"/>
          <c:upBars>
            <c:spPr>
              <a:pattFill prst="ltDnDiag">
                <a:fgClr>
                  <a:schemeClr val="accent1"/>
                </a:fgClr>
                <a:bgClr>
                  <a:schemeClr val="lt1"/>
                </a:bgClr>
              </a:pattFill>
              <a:ln w="9525" cap="flat" cmpd="sng" algn="ctr">
                <a:solidFill>
                  <a:schemeClr val="lt1">
                    <a:lumMod val="85000"/>
                    <a:alpha val="50000"/>
                  </a:schemeClr>
                </a:solidFill>
                <a:round/>
              </a:ln>
              <a:effectLst/>
            </c:spPr>
          </c:upBars>
          <c:downBars>
            <c:spPr>
              <a:pattFill prst="ltDnDiag">
                <a:fgClr>
                  <a:schemeClr val="lt1"/>
                </a:fgClr>
                <a:bgClr>
                  <a:schemeClr val="accent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dateAx>
        <c:axId val="603936760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0393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3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900" kern="1200"/>
  </cs:chartArea>
  <cs:dataLabel>
    <cs:lnRef idx="0"/>
    <cs:fillRef idx="0"/>
    <cs:effectRef idx="0"/>
    <cs:fontRef idx="minor">
      <cs:styleClr val="0"/>
    </cs:fontRef>
    <cs:spPr>
      <a:solidFill>
        <a:schemeClr val="lt1">
          <a:alpha val="90000"/>
        </a:schemeClr>
      </a:solidFill>
    </cs:spPr>
    <cs:defRPr sz="900" b="1" kern="1200"/>
    <cs:bodyPr vertOverflow="clip" horzOverflow="clip" wrap="square" lIns="38100" tIns="19050" rIns="38100" bIns="19050" anchor="ctr">
      <a:spAutoFit/>
    </cs:bodyPr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/>
    <cs:effectRef idx="0">
      <cs:styleClr val="auto"/>
    </cs:effectRef>
    <cs:fontRef idx="minor">
      <a:schemeClr val="tx1"/>
    </cs:fontRef>
    <cs:spPr>
      <a:solidFill>
        <a:schemeClr val="lt1">
          <a:alpha val="25000"/>
        </a:schemeClr>
      </a:solidFill>
      <a:effectLst>
        <a:innerShdw blurRad="114300">
          <a:schemeClr val="phClr"/>
        </a:innerShdw>
      </a:effectLst>
    </cs:spPr>
  </cs:dataPoint>
  <cs:dataPoint3D>
    <cs:lnRef idx="0"/>
    <cs:fillRef idx="0"/>
    <cs:effectRef idx="0">
      <cs:styleClr val="auto"/>
    </cs:effectRef>
    <cs:fontRef idx="minor">
      <a:schemeClr val="tx1"/>
    </cs:fontRef>
    <cs:spPr>
      <a:solidFill>
        <a:schemeClr val="lt1">
          <a:alpha val="10000"/>
        </a:schemeClr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/>
    <cs:fillRef idx="0">
      <cs:styleClr val="0"/>
    </cs:fillRef>
    <cs:effectRef idx="0"/>
    <cs:fontRef idx="minor">
      <a:schemeClr val="tx1"/>
    </cs:fontRef>
    <cs:spPr>
      <a:pattFill prst="ltDnDiag">
        <a:fgClr>
          <a:schemeClr val="lt1"/>
        </a:fgClr>
        <a:bgClr>
          <a:schemeClr val="phClr"/>
        </a:bgClr>
      </a:pattFill>
      <a:ln w="9525" cap="flat" cmpd="sng" algn="ctr">
        <a:solidFill>
          <a:schemeClr val="lt1">
            <a:alpha val="50000"/>
          </a:schemeClr>
        </a:solidFill>
        <a:round/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15875" cap="flat" cmpd="sng" algn="ctr">
        <a:solidFill>
          <a:schemeClr val="lt1"/>
        </a:solidFill>
        <a:round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/>
    <cs:fillRef idx="0">
      <cs:styleClr val="0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lt1"/>
        </a:bgClr>
      </a:pattFill>
      <a:ln w="9525" cap="flat" cmpd="sng" algn="ctr">
        <a:solidFill>
          <a:schemeClr val="lt1">
            <a:lumMod val="85000"/>
            <a:alpha val="50000"/>
          </a:schemeClr>
        </a:solidFill>
        <a:round/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7701E6-93F3-4721-B008-457347BB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08844"/>
              </p:ext>
            </p:extLst>
          </p:nvPr>
        </p:nvGraphicFramePr>
        <p:xfrm>
          <a:off x="2622550" y="1811171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43192"/>
              </p:ext>
            </p:extLst>
          </p:nvPr>
        </p:nvGraphicFramePr>
        <p:xfrm>
          <a:off x="2303748" y="3573016"/>
          <a:ext cx="453650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0E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925801"/>
              </p:ext>
            </p:extLst>
          </p:nvPr>
        </p:nvGraphicFramePr>
        <p:xfrm>
          <a:off x="2267744" y="3645024"/>
          <a:ext cx="412242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FABC070-1121-49FB-8E31-2C17B214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94265"/>
              </p:ext>
            </p:extLst>
          </p:nvPr>
        </p:nvGraphicFramePr>
        <p:xfrm>
          <a:off x="2491264" y="1771392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5B31E60-35D6-43EA-8DA5-D53441ED9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52922"/>
              </p:ext>
            </p:extLst>
          </p:nvPr>
        </p:nvGraphicFramePr>
        <p:xfrm>
          <a:off x="2987824" y="1700808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607409"/>
              </p:ext>
            </p:extLst>
          </p:nvPr>
        </p:nvGraphicFramePr>
        <p:xfrm>
          <a:off x="2794784" y="3673678"/>
          <a:ext cx="409194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0EF204-B28D-4F36-A33F-BCAAF057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93925"/>
              </p:ext>
            </p:extLst>
          </p:nvPr>
        </p:nvGraphicFramePr>
        <p:xfrm>
          <a:off x="2843808" y="1825816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954627"/>
              </p:ext>
            </p:extLst>
          </p:nvPr>
        </p:nvGraphicFramePr>
        <p:xfrm>
          <a:off x="2022830" y="3660009"/>
          <a:ext cx="412242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412C1E-7AEF-4AF9-800A-2DD8023CB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8538"/>
              </p:ext>
            </p:extLst>
          </p:nvPr>
        </p:nvGraphicFramePr>
        <p:xfrm>
          <a:off x="2771800" y="1810584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774395"/>
              </p:ext>
            </p:extLst>
          </p:nvPr>
        </p:nvGraphicFramePr>
        <p:xfrm>
          <a:off x="2339752" y="3675241"/>
          <a:ext cx="4038600" cy="26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CA61EA-B2F3-4ACB-8EE9-BF3B4441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26390"/>
              </p:ext>
            </p:extLst>
          </p:nvPr>
        </p:nvGraphicFramePr>
        <p:xfrm>
          <a:off x="2622550" y="1802207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26457"/>
              </p:ext>
            </p:extLst>
          </p:nvPr>
        </p:nvGraphicFramePr>
        <p:xfrm>
          <a:off x="2508373" y="3683618"/>
          <a:ext cx="4127253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693266-2D2F-40BC-B1AD-16FA403C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63625"/>
              </p:ext>
            </p:extLst>
          </p:nvPr>
        </p:nvGraphicFramePr>
        <p:xfrm>
          <a:off x="2843808" y="1834193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32608B7-1591-EE6D-7B67-5CBF704F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19272"/>
              </p:ext>
            </p:extLst>
          </p:nvPr>
        </p:nvGraphicFramePr>
        <p:xfrm>
          <a:off x="2396375" y="3921811"/>
          <a:ext cx="4351250" cy="2340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13732CF-F3BD-499E-8D23-98A8F6DBB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56903"/>
              </p:ext>
            </p:extLst>
          </p:nvPr>
        </p:nvGraphicFramePr>
        <p:xfrm>
          <a:off x="2622550" y="1825816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50247"/>
              </p:ext>
            </p:extLst>
          </p:nvPr>
        </p:nvGraphicFramePr>
        <p:xfrm>
          <a:off x="1981200" y="3645819"/>
          <a:ext cx="5181600" cy="287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616</TotalTime>
  <Words>477</Words>
  <Application>Microsoft Office PowerPoint</Application>
  <PresentationFormat>如螢幕大小 (4:3)</PresentationFormat>
  <Paragraphs>380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L108</cp:lastModifiedBy>
  <cp:revision>72</cp:revision>
  <dcterms:created xsi:type="dcterms:W3CDTF">2017-01-16T13:26:16Z</dcterms:created>
  <dcterms:modified xsi:type="dcterms:W3CDTF">2023-10-30T02:18:58Z</dcterms:modified>
</cp:coreProperties>
</file>