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1D8C8-C46B-E160-6367-F9D90BBEA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F1DF0-D427-FFAF-E546-F649DA202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406C9-66AE-1FB5-D02F-678B1D60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876C-BAE7-4F49-B44E-4287550D15C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DA374-6868-520F-8DBB-31BED961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81B02-02F2-8616-FC49-A2FB1BDF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FE5-9E76-4F1A-A868-3595E1FA1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4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379C2-184B-8236-F7F0-FC26DFB2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0310B-6741-5DCC-CC99-02D67ED7B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A16E7-66CD-E9EF-ED2D-01BEED5D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876C-BAE7-4F49-B44E-4287550D15C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A023B-FEDE-7BC1-4E3C-12767987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78158-D64D-6365-0A9B-8D7B09BE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FE5-9E76-4F1A-A868-3595E1FA1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4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A00A25-24E1-7658-DB09-ED6D7ACF9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5E204E-9007-D1A8-4877-4FFAE132E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FE7DB-D84E-0515-0178-71CF0AED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876C-BAE7-4F49-B44E-4287550D15C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30FFA-0CDE-A469-59CB-A8588E68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C7EE3-BD4B-8C01-5D60-8273764D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FE5-9E76-4F1A-A868-3595E1FA1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8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BE156-F0C4-C1D9-280B-CF6D8F1D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738C8-721A-797A-3274-6A55C91D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14BE2-5EED-E18D-66C9-28C22B37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876C-BAE7-4F49-B44E-4287550D15C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31861-1872-AADC-94B5-F91576A2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C56B6-EF07-614C-6737-D6A3B625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FE5-9E76-4F1A-A868-3595E1FA1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1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696C2-C43B-4C98-3A04-B7814894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86677-74B1-254D-33D1-0015F6EA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562A2-9396-A5EE-79BA-8A37CE2D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876C-BAE7-4F49-B44E-4287550D15C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F8104-B7D8-68C5-4961-A241CEE0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38FBF-3808-EFE2-90F2-659D812D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FE5-9E76-4F1A-A868-3595E1FA1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88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C4BCF-DA22-4921-1D28-C52B2B4A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7A5F1-FA98-1E86-AEF6-0F8ABED88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80E9A-A2AD-B4C3-A5D6-C5A58C78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A9428C-747F-43DE-A5D7-DA8F4344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876C-BAE7-4F49-B44E-4287550D15C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20A8B-DEFE-6AB7-E933-E6EF0783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77EF1D-2A59-1F3A-0125-14B22F3D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FE5-9E76-4F1A-A868-3595E1FA1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5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6DEAC-5C8A-A3A1-A427-233A258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1C06A5-BE38-0ABD-712A-2464B7768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505E9-A460-FE6C-2BF7-FB0D0D3D9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04FEBD-3FE0-43C7-E062-F7414BC97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3DC228-AFA0-B36F-8938-6CC7315E4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2A3180-A918-175D-5462-E3820211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876C-BAE7-4F49-B44E-4287550D15C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0786E4-A4E1-2973-9F37-6158805B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E185DB-38C4-1526-78CF-6FFE1043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FE5-9E76-4F1A-A868-3595E1FA1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9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8494F-A294-45CB-03E6-E6FD2A54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D2369E-605E-5042-488D-170585EA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876C-BAE7-4F49-B44E-4287550D15C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5E033-A14A-21DC-17A8-C43E4312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5A263A-D26C-642E-F142-46E3E8C6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FE5-9E76-4F1A-A868-3595E1FA1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9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10CCC4-ED12-B00E-4848-A520E59D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876C-BAE7-4F49-B44E-4287550D15C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3EA98A-7CC6-3206-D07C-0881BFD1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BF4225-96CD-53BF-9A0D-5EAB5A48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FE5-9E76-4F1A-A868-3595E1FA1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4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9C763-1567-A20C-9992-68FAC270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BE433-AFB1-BF88-7EF9-3D6DE7C9B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327516-74FD-17A4-93AE-DB5AD1252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4DCF6-6AD3-B273-F03F-D3B3A10C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876C-BAE7-4F49-B44E-4287550D15C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8F3A05-012E-4A76-AA56-6ACD9EBC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72D59-BE2C-568E-3F3C-A93893D6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FE5-9E76-4F1A-A868-3595E1FA1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2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96B18-4541-2D32-E24F-65826D20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AA18D2-1620-4A84-F9E8-F94BD86F5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D854A4-EF74-ED2E-A677-62E9CE421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F8EEC7-91DA-AE16-2E2E-C6B23665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876C-BAE7-4F49-B44E-4287550D15C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7F633-4789-3C84-508E-7FD0DB46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9A9C87-FCC6-1115-E51E-689E66B1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FE5-9E76-4F1A-A868-3595E1FA1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5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DDA94B-C507-AB2F-624F-3170669B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1F477-A7F4-7D11-3D88-8B53470EC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79272-1088-1FE8-06A3-8CB3AA665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A876C-BAE7-4F49-B44E-4287550D15C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F4278-0627-C1AD-A7BA-8013387A7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E4AEE-5370-5DF5-A42D-D5B2E690E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D5FE5-9E76-4F1A-A868-3595E1FA1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9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2872433-6A5C-875B-E629-07485BA24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35786"/>
              </p:ext>
            </p:extLst>
          </p:nvPr>
        </p:nvGraphicFramePr>
        <p:xfrm>
          <a:off x="1240972" y="719666"/>
          <a:ext cx="10133045" cy="534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09">
                  <a:extLst>
                    <a:ext uri="{9D8B030D-6E8A-4147-A177-3AD203B41FA5}">
                      <a16:colId xmlns:a16="http://schemas.microsoft.com/office/drawing/2014/main" val="4287293333"/>
                    </a:ext>
                  </a:extLst>
                </a:gridCol>
                <a:gridCol w="2026609">
                  <a:extLst>
                    <a:ext uri="{9D8B030D-6E8A-4147-A177-3AD203B41FA5}">
                      <a16:colId xmlns:a16="http://schemas.microsoft.com/office/drawing/2014/main" val="356693525"/>
                    </a:ext>
                  </a:extLst>
                </a:gridCol>
                <a:gridCol w="2026609">
                  <a:extLst>
                    <a:ext uri="{9D8B030D-6E8A-4147-A177-3AD203B41FA5}">
                      <a16:colId xmlns:a16="http://schemas.microsoft.com/office/drawing/2014/main" val="452293189"/>
                    </a:ext>
                  </a:extLst>
                </a:gridCol>
                <a:gridCol w="2026609">
                  <a:extLst>
                    <a:ext uri="{9D8B030D-6E8A-4147-A177-3AD203B41FA5}">
                      <a16:colId xmlns:a16="http://schemas.microsoft.com/office/drawing/2014/main" val="1272946604"/>
                    </a:ext>
                  </a:extLst>
                </a:gridCol>
                <a:gridCol w="2026609">
                  <a:extLst>
                    <a:ext uri="{9D8B030D-6E8A-4147-A177-3AD203B41FA5}">
                      <a16:colId xmlns:a16="http://schemas.microsoft.com/office/drawing/2014/main" val="1070916194"/>
                    </a:ext>
                  </a:extLst>
                </a:gridCol>
              </a:tblGrid>
              <a:tr h="6681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05096"/>
                  </a:ext>
                </a:extLst>
              </a:tr>
              <a:tr h="66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 FTP, SCP, Telnet, SSH, etc.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295709"/>
                  </a:ext>
                </a:extLst>
              </a:tr>
              <a:tr h="66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23802"/>
                  </a:ext>
                </a:extLst>
              </a:tr>
              <a:tr h="66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81022"/>
                  </a:ext>
                </a:extLst>
              </a:tr>
              <a:tr h="66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074422"/>
                  </a:ext>
                </a:extLst>
              </a:tr>
              <a:tr h="66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32366"/>
                  </a:ext>
                </a:extLst>
              </a:tr>
              <a:tr h="66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86524"/>
                  </a:ext>
                </a:extLst>
              </a:tr>
              <a:tr h="66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76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00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최이슬</dc:creator>
  <cp:lastModifiedBy>이슬 최</cp:lastModifiedBy>
  <cp:revision>2</cp:revision>
  <dcterms:created xsi:type="dcterms:W3CDTF">2023-07-23T10:14:44Z</dcterms:created>
  <dcterms:modified xsi:type="dcterms:W3CDTF">2023-08-02T09:32:56Z</dcterms:modified>
</cp:coreProperties>
</file>