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70" r:id="rId6"/>
    <p:sldId id="269" r:id="rId7"/>
    <p:sldId id="271" r:id="rId8"/>
    <p:sldId id="260" r:id="rId9"/>
    <p:sldId id="259" r:id="rId10"/>
    <p:sldId id="261" r:id="rId11"/>
    <p:sldId id="267" r:id="rId12"/>
    <p:sldId id="264" r:id="rId13"/>
    <p:sldId id="263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B1B1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76582" autoAdjust="0"/>
  </p:normalViewPr>
  <p:slideViewPr>
    <p:cSldViewPr snapToGrid="0">
      <p:cViewPr>
        <p:scale>
          <a:sx n="66" d="100"/>
          <a:sy n="66" d="100"/>
        </p:scale>
        <p:origin x="162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F2A5-2F4C-42D5-B667-FC5E78490E93}" type="datetimeFigureOut">
              <a:rPr lang="en-US" smtClean="0"/>
              <a:t>04/23/19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F93F-0237-452F-A1E7-86065E01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</a:t>
            </a:r>
            <a:r>
              <a:rPr lang="en-US" baseline="0" dirty="0" smtClean="0"/>
              <a:t> with an ambitious plan to implement a retro-styled arcade with </a:t>
            </a:r>
            <a:r>
              <a:rPr lang="en-US" b="1" i="1" u="none" baseline="0" dirty="0" smtClean="0"/>
              <a:t>various</a:t>
            </a:r>
            <a:r>
              <a:rPr lang="en-US" baseline="0" dirty="0" smtClean="0"/>
              <a:t> games to choose from.</a:t>
            </a:r>
          </a:p>
          <a:p>
            <a:r>
              <a:rPr lang="en-US" baseline="0" dirty="0" smtClean="0"/>
              <a:t>Narrowed down to 2.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4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game.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a bit of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1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Found a lot of the image files</a:t>
            </a:r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baseline="0" dirty="0" smtClean="0"/>
              <a:t> if you take 2 steps, and dies while having a score of 20, you won’t be deducted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6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onto Frogger!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found this image that really explains the architecture or hierarchy of JavaFX in a very clear way.</a:t>
            </a:r>
          </a:p>
          <a:p>
            <a:r>
              <a:rPr lang="en-US" baseline="0" dirty="0" smtClean="0"/>
              <a:t>So I’m going to switch back on forth between how I organized my application by referring to this 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GameStage object will have an act(timer) that they override.</a:t>
            </a:r>
          </a:p>
          <a:p>
            <a:r>
              <a:rPr lang="en-US" dirty="0" smtClean="0"/>
              <a:t>Main declares</a:t>
            </a:r>
            <a:r>
              <a:rPr lang="en-US" baseline="0" dirty="0" smtClean="0"/>
              <a:t> and initializes the Actors that will be added to the GameStage.</a:t>
            </a:r>
          </a:p>
          <a:p>
            <a:endParaRPr lang="en-US" dirty="0" smtClean="0"/>
          </a:p>
          <a:p>
            <a:r>
              <a:rPr lang="en-US" dirty="0" smtClean="0"/>
              <a:t>Show</a:t>
            </a:r>
            <a:r>
              <a:rPr lang="en-US" baseline="0" dirty="0" smtClean="0"/>
              <a:t> code for Main.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Frog</a:t>
            </a:r>
            <a:r>
              <a:rPr lang="en-US" dirty="0" smtClean="0"/>
              <a:t> is the</a:t>
            </a:r>
            <a:r>
              <a:rPr lang="en-US" baseline="0" dirty="0" smtClean="0"/>
              <a:t> frog controlled by players. ControlListeners and ScoreData kept here.</a:t>
            </a:r>
          </a:p>
          <a:p>
            <a:r>
              <a:rPr lang="en-US" b="1" baseline="0" dirty="0" smtClean="0"/>
              <a:t>Car, Log, Turtle</a:t>
            </a:r>
            <a:r>
              <a:rPr lang="en-US" baseline="0" dirty="0" smtClean="0"/>
              <a:t> are all </a:t>
            </a:r>
            <a:r>
              <a:rPr lang="en-US" b="1" baseline="0" dirty="0" smtClean="0"/>
              <a:t>obstacles</a:t>
            </a:r>
            <a:r>
              <a:rPr lang="en-US" baseline="0" dirty="0" smtClean="0"/>
              <a:t> for the Frog when crossing to the </a:t>
            </a:r>
            <a:r>
              <a:rPr lang="en-US" b="1" baseline="0" dirty="0" smtClean="0"/>
              <a:t>End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0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Tetris with Swing.</a:t>
            </a:r>
          </a:p>
          <a:p>
            <a:r>
              <a:rPr lang="en-US" dirty="0" smtClean="0"/>
              <a:t>Frogger</a:t>
            </a:r>
            <a:r>
              <a:rPr lang="en-US" baseline="0" dirty="0" smtClean="0"/>
              <a:t> with JavaFX.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Breeze through Tetris, most know how to play &amp; rules.</a:t>
            </a:r>
          </a:p>
          <a:p>
            <a:r>
              <a:rPr lang="en-US" baseline="0" dirty="0" smtClean="0"/>
              <a:t>Might not be familiar with Frogger. More complex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Tetrominoes</a:t>
            </a:r>
            <a:r>
              <a:rPr lang="en-US" dirty="0" smtClean="0"/>
              <a:t>:</a:t>
            </a:r>
            <a:r>
              <a:rPr lang="en-US" baseline="0" dirty="0" smtClean="0"/>
              <a:t> possible shapes made up of 4 blocks of squares.</a:t>
            </a:r>
          </a:p>
          <a:p>
            <a:r>
              <a:rPr lang="en-US" baseline="0" dirty="0" smtClean="0"/>
              <a:t>Made into </a:t>
            </a:r>
            <a:r>
              <a:rPr lang="en-US" baseline="0" dirty="0" err="1" smtClean="0"/>
              <a:t>enum</a:t>
            </a:r>
            <a:r>
              <a:rPr lang="en-US" baseline="0" dirty="0" smtClean="0"/>
              <a:t> for easy access.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Very good practice in drawing shapes, becoming familiar with x/y coordinates on canvas.</a:t>
            </a:r>
          </a:p>
          <a:p>
            <a:r>
              <a:rPr lang="en-US" baseline="0" dirty="0" smtClean="0"/>
              <a:t>See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the code looks like.</a:t>
            </a:r>
          </a:p>
          <a:p>
            <a:r>
              <a:rPr lang="en-US" dirty="0" smtClean="0"/>
              <a:t>Just to try out a few shapes:</a:t>
            </a:r>
            <a:r>
              <a:rPr lang="en-US" baseline="0" dirty="0" smtClean="0"/>
              <a:t> </a:t>
            </a:r>
            <a:r>
              <a:rPr lang="en-US" dirty="0" smtClean="0"/>
              <a:t>I, J, O,</a:t>
            </a:r>
            <a:r>
              <a:rPr lang="en-US" baseline="0" dirty="0" smtClean="0"/>
              <a:t>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 (Box)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17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JFrames</a:t>
            </a:r>
            <a:r>
              <a:rPr lang="en-US" dirty="0" smtClean="0"/>
              <a:t>: About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HowToPlay</a:t>
            </a:r>
            <a:r>
              <a:rPr lang="en-US" baseline="0" dirty="0" smtClean="0"/>
              <a:t>, Tetris (Main/Driver class).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MenuBar</a:t>
            </a:r>
            <a:r>
              <a:rPr lang="en-US" baseline="0" dirty="0" smtClean="0"/>
              <a:t>, fulfill one of the requirements to have different panes/tabs.</a:t>
            </a:r>
          </a:p>
          <a:p>
            <a:r>
              <a:rPr lang="en-US" baseline="0" dirty="0" smtClean="0"/>
              <a:t>Good practice with drag and drop.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Board is a class extends </a:t>
            </a:r>
            <a:r>
              <a:rPr lang="en-US" baseline="0" dirty="0" err="1" smtClean="0"/>
              <a:t>JPanel</a:t>
            </a:r>
            <a:r>
              <a:rPr lang="en-US" baseline="0" dirty="0" smtClean="0"/>
              <a:t>, where the action will be drawn, using it to listen for keys pressed.</a:t>
            </a:r>
          </a:p>
          <a:p>
            <a:r>
              <a:rPr lang="en-US" baseline="0" dirty="0" err="1" smtClean="0"/>
              <a:t>JLable</a:t>
            </a:r>
            <a:r>
              <a:rPr lang="en-US" baseline="0" dirty="0" smtClean="0"/>
              <a:t>,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attached to SOUTH of the Board using Layout.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class that will be drawn</a:t>
            </a:r>
            <a:r>
              <a:rPr lang="en-US" baseline="0" dirty="0" smtClean="0"/>
              <a:t> to the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F93F-0237-452F-A1E7-86065E01A7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A0F6-3605-4095-B780-791ABF8B3290}" type="datetimeFigureOut">
              <a:rPr lang="en-US" smtClean="0"/>
              <a:t>04/23/19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A537-8840-4E3A-90E4-D96CC27C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A0F6-3605-4095-B780-791ABF8B3290}" type="datetimeFigureOut">
              <a:rPr lang="en-US" smtClean="0"/>
              <a:t>04/23/19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A537-8840-4E3A-90E4-D96CC27C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A0F6-3605-4095-B780-791ABF8B3290}" type="datetimeFigureOut">
              <a:rPr lang="en-US" smtClean="0"/>
              <a:t>04/23/19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A537-8840-4E3A-90E4-D96CC27C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2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A0F6-3605-4095-B780-791ABF8B3290}" type="datetimeFigureOut">
              <a:rPr lang="en-US" smtClean="0"/>
              <a:t>04/23/19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A537-8840-4E3A-90E4-D96CC27C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A0F6-3605-4095-B780-791ABF8B3290}" type="datetimeFigureOut">
              <a:rPr lang="en-US" smtClean="0"/>
              <a:t>04/23/19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A537-8840-4E3A-90E4-D96CC27C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A0F6-3605-4095-B780-791ABF8B3290}" type="datetimeFigureOut">
              <a:rPr lang="en-US" smtClean="0"/>
              <a:t>04/23/19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A537-8840-4E3A-90E4-D96CC27C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3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A0F6-3605-4095-B780-791ABF8B3290}" type="datetimeFigureOut">
              <a:rPr lang="en-US" smtClean="0"/>
              <a:t>04/23/19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A537-8840-4E3A-90E4-D96CC27C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A0F6-3605-4095-B780-791ABF8B3290}" type="datetimeFigureOut">
              <a:rPr lang="en-US" smtClean="0"/>
              <a:t>04/23/19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A537-8840-4E3A-90E4-D96CC27C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A0F6-3605-4095-B780-791ABF8B3290}" type="datetimeFigureOut">
              <a:rPr lang="en-US" smtClean="0"/>
              <a:t>04/23/19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A537-8840-4E3A-90E4-D96CC27C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8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A0F6-3605-4095-B780-791ABF8B3290}" type="datetimeFigureOut">
              <a:rPr lang="en-US" smtClean="0"/>
              <a:t>04/23/19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A537-8840-4E3A-90E4-D96CC27C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9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A0F6-3605-4095-B780-791ABF8B3290}" type="datetimeFigureOut">
              <a:rPr lang="en-US" smtClean="0"/>
              <a:t>04/23/19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A537-8840-4E3A-90E4-D96CC27C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4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A0F6-3605-4095-B780-791ABF8B3290}" type="datetimeFigureOut">
              <a:rPr lang="en-US" smtClean="0"/>
              <a:t>04/23/19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A537-8840-4E3A-90E4-D96CC27C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Nrz9_Fe-Us?t=8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teamcdn-a.akamaihd.net/steam/apps/465780/ss_394ffabf8123829bbf0572b22b46b6797532dc77.1920x1080.jpg?t=154602843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" t="3011" r="1883" b="18729"/>
          <a:stretch/>
        </p:blipFill>
        <p:spPr bwMode="auto">
          <a:xfrm>
            <a:off x="0" y="482599"/>
            <a:ext cx="1220329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0134" y="2542570"/>
            <a:ext cx="7528984" cy="1569660"/>
          </a:xfrm>
          <a:prstGeom prst="rect">
            <a:avLst/>
          </a:prstGeom>
          <a:solidFill>
            <a:srgbClr val="D9D9D9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Arcade Games</a:t>
            </a:r>
            <a:endParaRPr lang="en-US" sz="9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3233" y="4730227"/>
            <a:ext cx="3655423" cy="1323439"/>
          </a:xfrm>
          <a:prstGeom prst="rect">
            <a:avLst/>
          </a:prstGeom>
          <a:solidFill>
            <a:srgbClr val="D9D9D9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Miffy Chen</a:t>
            </a:r>
          </a:p>
          <a:p>
            <a:pPr algn="r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622 Adv. Java</a:t>
            </a:r>
            <a:endParaRPr lang="en-US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804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5324" y="2767280"/>
            <a:ext cx="35413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95000"/>
                  </a:schemeClr>
                </a:solidFill>
              </a:rPr>
              <a:t>DEMO!!</a:t>
            </a:r>
            <a:endParaRPr lang="en-US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2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3679" y="6018458"/>
            <a:ext cx="558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https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youtu.be/WNrz9_Fe-Us?t=80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s://www.retrogamer.net/wp-content/uploads/2013/10/frogg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0" y="220134"/>
            <a:ext cx="5585806" cy="641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77804" y="1349203"/>
            <a:ext cx="3139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1981 Konami version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23" y="464351"/>
            <a:ext cx="5621311" cy="719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77804" y="1896358"/>
            <a:ext cx="575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bg1">
                    <a:lumMod val="95000"/>
                  </a:schemeClr>
                </a:solidFill>
              </a:rPr>
              <a:t>Objective: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cross the roads/pond to his home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7804" y="2585198"/>
            <a:ext cx="47498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bg1">
                    <a:lumMod val="95000"/>
                  </a:schemeClr>
                </a:solidFill>
              </a:rPr>
              <a:t>Scoring: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Each forward step taken +=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If dies -= 50 (only if score is &gt;= 50)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Get home += 60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7434" y="4329184"/>
            <a:ext cx="5893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>
                    <a:lumMod val="95000"/>
                  </a:schemeClr>
                </a:solidFill>
              </a:rPr>
              <a:t>Obstacles: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Purple = safe space (@ 50 point mark)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Turtle sinks down == death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Edge of screen: Logs / Turtles, pushes back</a:t>
            </a:r>
          </a:p>
        </p:txBody>
      </p:sp>
    </p:spTree>
    <p:extLst>
      <p:ext uri="{BB962C8B-B14F-4D97-AF65-F5344CB8AC3E}">
        <p14:creationId xmlns:p14="http://schemas.microsoft.com/office/powerpoint/2010/main" val="33384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javafx 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83" y="533400"/>
            <a:ext cx="1031019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80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4" y="708278"/>
            <a:ext cx="5621311" cy="71939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53837" y="4004112"/>
            <a:ext cx="8475438" cy="2395509"/>
            <a:chOff x="696085" y="4081413"/>
            <a:chExt cx="8475438" cy="2395509"/>
          </a:xfrm>
        </p:grpSpPr>
        <p:pic>
          <p:nvPicPr>
            <p:cNvPr id="7180" name="Picture 12" descr="https://documents.lucidchart.com/documents/b982d819-3b0e-40d5-8829-8c69a564d57d/pages/0_0?a=511&amp;x=106&amp;y=172&amp;w=748&amp;h=176&amp;store=1&amp;accept=image%2F*&amp;auth=LCA%20e539b757e1dca6fd2391ae8d7135940da7e8e137-ts%3D155600833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" t="7122" r="4434" b="9069"/>
            <a:stretch/>
          </p:blipFill>
          <p:spPr bwMode="auto">
            <a:xfrm>
              <a:off x="797061" y="4809795"/>
              <a:ext cx="4841508" cy="1053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70986" y="5953702"/>
              <a:ext cx="469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abstract void act (long now)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096001" y="4862393"/>
              <a:ext cx="3075522" cy="1547154"/>
              <a:chOff x="6873285" y="5044609"/>
              <a:chExt cx="3075522" cy="154715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873285" y="5044609"/>
                <a:ext cx="29086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>
                        <a:lumMod val="95000"/>
                      </a:schemeClr>
                    </a:solidFill>
                  </a:rPr>
                  <a:t>World.add(Actor)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>
                        <a:lumMod val="95000"/>
                      </a:schemeClr>
                    </a:solidFill>
                  </a:rPr>
                  <a:t>World.add(Image</a:t>
                </a:r>
                <a:r>
                  <a:rPr lang="en-US" sz="2400" dirty="0">
                    <a:solidFill>
                      <a:schemeClr val="bg1">
                        <a:lumMod val="9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873285" y="5760766"/>
                <a:ext cx="307552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>
                        <a:lumMod val="95000"/>
                      </a:schemeClr>
                    </a:solidFill>
                  </a:rPr>
                  <a:t>World.start(): timer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>
                        <a:lumMod val="95000"/>
                      </a:schemeClr>
                    </a:solidFill>
                  </a:rPr>
                  <a:t>World.stop(): timer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6085" y="4081413"/>
              <a:ext cx="61375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95000"/>
                    </a:schemeClr>
                  </a:solidFill>
                </a:rPr>
                <a:t>abstract World extends Pane</a:t>
              </a:r>
              <a:endParaRPr lang="en-US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3837" y="1580738"/>
            <a:ext cx="10001156" cy="2067880"/>
            <a:chOff x="696085" y="1715488"/>
            <a:chExt cx="10001156" cy="2067880"/>
          </a:xfrm>
        </p:grpSpPr>
        <p:pic>
          <p:nvPicPr>
            <p:cNvPr id="7178" name="Picture 10" descr="https://documents.lucidchart.com/documents/b982d819-3b0e-40d5-8829-8c69a564d57d/pages/0_0?a=511&amp;x=118&amp;y=332&amp;w=484&amp;h=176&amp;store=1&amp;accept=image%2F*&amp;auth=LCA%20dc17d1a0e4da421191dc5792941ea56c0f981b39-ts%3D155600833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" t="8074" r="4532" b="8116"/>
            <a:stretch/>
          </p:blipFill>
          <p:spPr bwMode="auto">
            <a:xfrm>
              <a:off x="797061" y="2462773"/>
              <a:ext cx="3117373" cy="1053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401030" y="2398373"/>
              <a:ext cx="629621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new Scene (GameStage, xSize, ySize)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GameStage.add(Actor/Image);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GameStage.playMusic() / .stopMusic();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6085" y="1715488"/>
              <a:ext cx="54682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95000"/>
                    </a:schemeClr>
                  </a:solidFill>
                </a:rPr>
                <a:t>Main</a:t>
              </a:r>
              <a:r>
                <a:rPr lang="en-US" sz="40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sz="4000" dirty="0" smtClean="0">
                  <a:solidFill>
                    <a:schemeClr val="bg1">
                      <a:lumMod val="95000"/>
                    </a:schemeClr>
                  </a:solidFill>
                </a:rPr>
                <a:t>extends Application</a:t>
              </a:r>
              <a:endParaRPr lang="en-US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19379" y="1939553"/>
              <a:ext cx="30074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AnimationTimer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19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4" name="Picture 6" descr="https://documents.lucidchart.com/documents/b982d819-3b0e-40d5-8829-8c69a564d57d/pages/0_0?a=491&amp;x=230&amp;y=594&amp;w=660&amp;h=572&amp;store=1&amp;accept=image%2F*&amp;auth=LCA%2019ac07854d414c139e9237d02b73d3657e599473-ts%3D155600833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5983" r="5673" b="6106"/>
          <a:stretch/>
        </p:blipFill>
        <p:spPr bwMode="auto">
          <a:xfrm>
            <a:off x="1262446" y="1954744"/>
            <a:ext cx="3857897" cy="33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documents.lucidchart.com/documents/b982d819-3b0e-40d5-8829-8c69a564d57d/pages/0_0?a=491&amp;x=890&amp;y=762&amp;w=660&amp;h=405&amp;store=1&amp;accept=image%2F*&amp;auth=LCA%20ca1838fe80e827e6b9c311bb6384007dcf2738d8-ts%3D155600833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" t="6788" r="5724" b="6519"/>
          <a:stretch/>
        </p:blipFill>
        <p:spPr bwMode="auto">
          <a:xfrm>
            <a:off x="6812410" y="2030944"/>
            <a:ext cx="3866606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4" y="708278"/>
            <a:ext cx="5621311" cy="7193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956" y="5546821"/>
            <a:ext cx="4788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Actors are added to GameStage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2410" y="4510235"/>
            <a:ext cx="40871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Actors utilize Enums: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Data of each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Get x/y coordinates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Returns Image / ImageView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5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5324" y="2767280"/>
            <a:ext cx="35413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95000"/>
                  </a:schemeClr>
                </a:solidFill>
              </a:rPr>
              <a:t>DEMO!!</a:t>
            </a:r>
            <a:endParaRPr lang="en-US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5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2740" y="934525"/>
            <a:ext cx="6966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</a:rPr>
              <a:t>Future Improvements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28991" y="2672956"/>
            <a:ext cx="3393894" cy="2869020"/>
            <a:chOff x="1855735" y="2268694"/>
            <a:chExt cx="3393894" cy="2869020"/>
          </a:xfrm>
        </p:grpSpPr>
        <p:sp>
          <p:nvSpPr>
            <p:cNvPr id="5" name="TextBox 4"/>
            <p:cNvSpPr txBox="1"/>
            <p:nvPr/>
          </p:nvSpPr>
          <p:spPr>
            <a:xfrm>
              <a:off x="1855735" y="2268694"/>
              <a:ext cx="13097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95000"/>
                    </a:schemeClr>
                  </a:solidFill>
                </a:rPr>
                <a:t>Tetris</a:t>
              </a:r>
              <a:endParaRPr lang="en-US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48240" y="3075611"/>
              <a:ext cx="3201389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>
                      <a:lumMod val="95000"/>
                    </a:schemeClr>
                  </a:solidFill>
                </a:rPr>
                <a:t>High Scores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>
                      <a:lumMod val="95000"/>
                    </a:schemeClr>
                  </a:solidFill>
                </a:rPr>
                <a:t>“Hold” Queue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>
                      <a:lumMod val="95000"/>
                    </a:schemeClr>
                  </a:solidFill>
                </a:rPr>
                <a:t>“Next” Preview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>
                      <a:lumMod val="95000"/>
                    </a:schemeClr>
                  </a:solidFill>
                </a:rPr>
                <a:t>Timer Display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98399" y="2672956"/>
            <a:ext cx="2757998" cy="2376577"/>
            <a:chOff x="6994651" y="2268694"/>
            <a:chExt cx="2757998" cy="2376577"/>
          </a:xfrm>
        </p:grpSpPr>
        <p:sp>
          <p:nvSpPr>
            <p:cNvPr id="6" name="TextBox 5"/>
            <p:cNvSpPr txBox="1"/>
            <p:nvPr/>
          </p:nvSpPr>
          <p:spPr>
            <a:xfrm>
              <a:off x="6994651" y="2268694"/>
              <a:ext cx="17815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95000"/>
                    </a:schemeClr>
                  </a:solidFill>
                </a:rPr>
                <a:t>Frogger</a:t>
              </a:r>
              <a:endParaRPr lang="en-US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5469" y="3075611"/>
              <a:ext cx="257718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>
                      <a:lumMod val="95000"/>
                    </a:schemeClr>
                  </a:solidFill>
                </a:rPr>
                <a:t>High Scores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>
                      <a:lumMod val="95000"/>
                    </a:schemeClr>
                  </a:solidFill>
                </a:rPr>
                <a:t>Lives Limit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>
                      <a:lumMod val="95000"/>
                    </a:schemeClr>
                  </a:solidFill>
                </a:rPr>
                <a:t>Time Limit</a:t>
              </a:r>
              <a:endParaRPr lang="en-US" sz="32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93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4081" y="2767280"/>
            <a:ext cx="5123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95000"/>
                  </a:schemeClr>
                </a:solidFill>
              </a:rPr>
              <a:t>Thank You!!</a:t>
            </a:r>
            <a:endParaRPr lang="en-US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7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s://www.retrogamer.net/wp-content/uploads/2013/10/frog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890" y="440268"/>
            <a:ext cx="5585806" cy="641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tri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t="1600" r="33589"/>
          <a:stretch/>
        </p:blipFill>
        <p:spPr>
          <a:xfrm>
            <a:off x="211666" y="1591732"/>
            <a:ext cx="5985919" cy="52662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316" y="193912"/>
            <a:ext cx="3054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95000"/>
                  </a:schemeClr>
                </a:solidFill>
              </a:rPr>
              <a:t>Games</a:t>
            </a:r>
            <a:endParaRPr lang="en-US" sz="8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1753598"/>
            <a:ext cx="4699043" cy="1472189"/>
            <a:chOff x="457200" y="1711263"/>
            <a:chExt cx="4699043" cy="1472189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711263"/>
              <a:ext cx="4699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4000" dirty="0" smtClean="0">
                  <a:solidFill>
                    <a:schemeClr val="bg1">
                      <a:lumMod val="95000"/>
                    </a:schemeClr>
                  </a:solidFill>
                </a:rPr>
                <a:t>Tetris     (Java Swing)</a:t>
              </a:r>
              <a:endParaRPr lang="en-US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2475566"/>
              <a:ext cx="38631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4000" dirty="0" smtClean="0">
                  <a:solidFill>
                    <a:schemeClr val="bg1">
                      <a:lumMod val="95000"/>
                    </a:schemeClr>
                  </a:solidFill>
                </a:rPr>
                <a:t>Frogger (JavaFX)</a:t>
              </a:r>
              <a:endParaRPr lang="en-US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15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45" y="0"/>
            <a:ext cx="8956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818" t="14262" r="3234" b="47538"/>
          <a:stretch/>
        </p:blipFill>
        <p:spPr>
          <a:xfrm>
            <a:off x="277528" y="260150"/>
            <a:ext cx="6053666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814" t="52099" r="3096" b="8148"/>
          <a:stretch/>
        </p:blipFill>
        <p:spPr>
          <a:xfrm>
            <a:off x="739098" y="2435275"/>
            <a:ext cx="3640396" cy="424712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160691" y="3187452"/>
            <a:ext cx="667350" cy="2623952"/>
            <a:chOff x="2165514" y="3180470"/>
            <a:chExt cx="667350" cy="2623952"/>
          </a:xfrm>
        </p:grpSpPr>
        <p:sp>
          <p:nvSpPr>
            <p:cNvPr id="32" name="Rectangle 31"/>
            <p:cNvSpPr/>
            <p:nvPr/>
          </p:nvSpPr>
          <p:spPr>
            <a:xfrm>
              <a:off x="2165514" y="4492446"/>
              <a:ext cx="667350" cy="6559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65514" y="3180470"/>
              <a:ext cx="667350" cy="6559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65514" y="3836458"/>
              <a:ext cx="667350" cy="6559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65514" y="5148434"/>
              <a:ext cx="667350" cy="6559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2" descr="https://scontent.fnyc1-1.fna.fbcdn.net/v/t1.15752-9/57852692_425876861312223_1456848611835904000_n.png?_nc_cat=107&amp;_nc_ht=scontent.fnyc1-1.fna&amp;oh=0adebb9db2158f7f108598873f73ab1c&amp;oe=5D42B11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b="468"/>
          <a:stretch/>
        </p:blipFill>
        <p:spPr bwMode="auto">
          <a:xfrm>
            <a:off x="6526011" y="0"/>
            <a:ext cx="56659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8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818" t="14262" r="3234" b="47538"/>
          <a:stretch/>
        </p:blipFill>
        <p:spPr>
          <a:xfrm>
            <a:off x="277528" y="260150"/>
            <a:ext cx="6053666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814" t="52099" r="3096" b="8148"/>
          <a:stretch/>
        </p:blipFill>
        <p:spPr>
          <a:xfrm>
            <a:off x="739098" y="2435275"/>
            <a:ext cx="3640396" cy="42471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H="1">
            <a:off x="2173759" y="4509379"/>
            <a:ext cx="658226" cy="65598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2173759" y="3197403"/>
            <a:ext cx="658226" cy="65598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2173759" y="3853391"/>
            <a:ext cx="658226" cy="65598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2831985" y="3197403"/>
            <a:ext cx="658226" cy="65598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https://scontent.fnyc1-1.fna.fbcdn.net/v/t1.15752-9/57852692_425876861312223_1456848611835904000_n.png?_nc_cat=107&amp;_nc_ht=scontent.fnyc1-1.fna&amp;oh=0adebb9db2158f7f108598873f73ab1c&amp;oe=5D42B11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b="468"/>
          <a:stretch/>
        </p:blipFill>
        <p:spPr bwMode="auto">
          <a:xfrm>
            <a:off x="6526011" y="0"/>
            <a:ext cx="56659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6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818" t="14262" r="3234" b="47538"/>
          <a:stretch/>
        </p:blipFill>
        <p:spPr>
          <a:xfrm>
            <a:off x="277528" y="260150"/>
            <a:ext cx="6053666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814" t="52099" r="3096" b="8148"/>
          <a:stretch/>
        </p:blipFill>
        <p:spPr>
          <a:xfrm>
            <a:off x="739098" y="2435275"/>
            <a:ext cx="3640396" cy="424712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161979" y="3180342"/>
            <a:ext cx="1334700" cy="1311976"/>
            <a:chOff x="4947512" y="2435275"/>
            <a:chExt cx="1334700" cy="1311976"/>
          </a:xfrm>
        </p:grpSpPr>
        <p:sp>
          <p:nvSpPr>
            <p:cNvPr id="24" name="Rectangle 23"/>
            <p:cNvSpPr/>
            <p:nvPr/>
          </p:nvSpPr>
          <p:spPr>
            <a:xfrm>
              <a:off x="5614862" y="2435275"/>
              <a:ext cx="667350" cy="6559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47512" y="2435275"/>
              <a:ext cx="667350" cy="6559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47512" y="3091263"/>
              <a:ext cx="667350" cy="6559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14862" y="3091263"/>
              <a:ext cx="667350" cy="6559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https://scontent.fnyc1-1.fna.fbcdn.net/v/t1.15752-9/57852692_425876861312223_1456848611835904000_n.png?_nc_cat=107&amp;_nc_ht=scontent.fnyc1-1.fna&amp;oh=0adebb9db2158f7f108598873f73ab1c&amp;oe=5D42B11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b="468"/>
          <a:stretch/>
        </p:blipFill>
        <p:spPr bwMode="auto">
          <a:xfrm>
            <a:off x="6526011" y="0"/>
            <a:ext cx="56659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84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818" t="14262" r="3234" b="47538"/>
          <a:stretch/>
        </p:blipFill>
        <p:spPr>
          <a:xfrm>
            <a:off x="277528" y="260150"/>
            <a:ext cx="6053666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814" t="52099" r="3096" b="8148"/>
          <a:stretch/>
        </p:blipFill>
        <p:spPr>
          <a:xfrm>
            <a:off x="739098" y="2435275"/>
            <a:ext cx="3640396" cy="424712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173607" y="3196610"/>
            <a:ext cx="1334700" cy="1967964"/>
            <a:chOff x="2165514" y="3180470"/>
            <a:chExt cx="1334700" cy="1967964"/>
          </a:xfrm>
        </p:grpSpPr>
        <p:sp>
          <p:nvSpPr>
            <p:cNvPr id="16" name="Rectangle 15"/>
            <p:cNvSpPr/>
            <p:nvPr/>
          </p:nvSpPr>
          <p:spPr>
            <a:xfrm>
              <a:off x="2832864" y="4492446"/>
              <a:ext cx="667350" cy="6559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5514" y="3180470"/>
              <a:ext cx="667350" cy="6559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5514" y="3836458"/>
              <a:ext cx="667350" cy="6559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32864" y="3836458"/>
              <a:ext cx="667350" cy="6559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66" name="Picture 2" descr="https://scontent.fnyc1-1.fna.fbcdn.net/v/t1.15752-9/57852692_425876861312223_1456848611835904000_n.png?_nc_cat=107&amp;_nc_ht=scontent.fnyc1-1.fna&amp;oh=0adebb9db2158f7f108598873f73ab1c&amp;oe=5D42B11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b="468"/>
          <a:stretch/>
        </p:blipFill>
        <p:spPr bwMode="auto">
          <a:xfrm>
            <a:off x="6526011" y="0"/>
            <a:ext cx="56659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37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115" b="2224"/>
          <a:stretch/>
        </p:blipFill>
        <p:spPr>
          <a:xfrm>
            <a:off x="2006602" y="160866"/>
            <a:ext cx="8720665" cy="64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1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67" y="169625"/>
            <a:ext cx="8292042" cy="65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525</Words>
  <Application>Microsoft Office PowerPoint</Application>
  <PresentationFormat>Widescreen</PresentationFormat>
  <Paragraphs>100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Miffy Chen</dc:creator>
  <cp:lastModifiedBy>Miffy Chen</cp:lastModifiedBy>
  <cp:revision>69</cp:revision>
  <dcterms:created xsi:type="dcterms:W3CDTF">2019-04-23T06:26:40Z</dcterms:created>
  <dcterms:modified xsi:type="dcterms:W3CDTF">2019-04-23T09:34:45Z</dcterms:modified>
</cp:coreProperties>
</file>