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2"/>
    <a:srgbClr val="E44C0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50" d="100"/>
          <a:sy n="50" d="100"/>
        </p:scale>
        <p:origin x="1200" y="1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AD1-1635-4A55-832B-0E4B257942DE}" type="datetimeFigureOut">
              <a:rPr lang="en-US" smtClean="0"/>
              <a:t>04/04/19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5C755-DE76-4325-9C45-90D16A80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43038" y="-3116848"/>
            <a:ext cx="8598014" cy="11464924"/>
            <a:chOff x="2443038" y="-3116848"/>
            <a:chExt cx="8598014" cy="11464924"/>
          </a:xfrm>
        </p:grpSpPr>
        <p:sp>
          <p:nvSpPr>
            <p:cNvPr id="26" name="Rectangle 25"/>
            <p:cNvSpPr/>
            <p:nvPr/>
          </p:nvSpPr>
          <p:spPr>
            <a:xfrm>
              <a:off x="2444390" y="-3116848"/>
              <a:ext cx="8595360" cy="1424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45692" y="-1058333"/>
              <a:ext cx="8595360" cy="4457700"/>
            </a:xfrm>
            <a:prstGeom prst="rect">
              <a:avLst/>
            </a:prstGeom>
            <a:solidFill>
              <a:srgbClr val="000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44390" y="3560233"/>
              <a:ext cx="8595360" cy="478784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209" b="6221"/>
            <a:stretch/>
          </p:blipFill>
          <p:spPr>
            <a:xfrm>
              <a:off x="2448794" y="3057563"/>
              <a:ext cx="8590809" cy="75106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209" b="6221"/>
            <a:stretch/>
          </p:blipFill>
          <p:spPr>
            <a:xfrm>
              <a:off x="2444390" y="6865131"/>
              <a:ext cx="8593912" cy="75156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3" r="2568"/>
            <a:stretch/>
          </p:blipFill>
          <p:spPr>
            <a:xfrm>
              <a:off x="2443038" y="-1943583"/>
              <a:ext cx="8597900" cy="103934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289" b="8287" l="2344" r="84896">
                          <a14:foregroundMark x1="5208" y1="3683" x2="5208" y2="3683"/>
                          <a14:foregroundMark x1="3646" y1="3315" x2="3646" y2="3315"/>
                          <a14:foregroundMark x1="29167" y1="4972" x2="29167" y2="4972"/>
                          <a14:foregroundMark x1="41667" y1="5157" x2="41667" y2="5157"/>
                          <a14:foregroundMark x1="53646" y1="5341" x2="53646" y2="5341"/>
                          <a14:foregroundMark x1="66406" y1="5341" x2="66406" y2="5341"/>
                          <a14:foregroundMark x1="77865" y1="5157" x2="77865" y2="5157"/>
                          <a14:backgroundMark x1="19010" y1="4236" x2="19010" y2="4236"/>
                          <a14:backgroundMark x1="82031" y1="5709" x2="82031" y2="5709"/>
                          <a14:backgroundMark x1="21615" y1="5525" x2="21615" y2="55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" t="1069" r="14013" b="91361"/>
            <a:stretch/>
          </p:blipFill>
          <p:spPr>
            <a:xfrm>
              <a:off x="2639483" y="-2859095"/>
              <a:ext cx="5629898" cy="717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231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9" y="-2260295"/>
            <a:ext cx="8601075" cy="1143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060" y="-1283264"/>
            <a:ext cx="8601075" cy="1143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81" y="-1727938"/>
            <a:ext cx="8562975" cy="1189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9" y="79374"/>
            <a:ext cx="860425" cy="860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1408" y="-1692348"/>
            <a:ext cx="8572500" cy="114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186772"/>
            <a:ext cx="13072544" cy="946271"/>
            <a:chOff x="0" y="1186772"/>
            <a:chExt cx="13072544" cy="94627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0" y="1186772"/>
              <a:ext cx="817034" cy="9462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817034" y="1186772"/>
              <a:ext cx="817034" cy="94627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1634068" y="1186772"/>
              <a:ext cx="817034" cy="94627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2451102" y="1186772"/>
              <a:ext cx="817034" cy="94627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3268136" y="1186772"/>
              <a:ext cx="817034" cy="94627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4085170" y="1186772"/>
              <a:ext cx="817034" cy="94627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4902204" y="1186772"/>
              <a:ext cx="817034" cy="94627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5719238" y="1186772"/>
              <a:ext cx="817034" cy="94627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6536272" y="1186772"/>
              <a:ext cx="817034" cy="94627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7353306" y="1186772"/>
              <a:ext cx="817034" cy="94627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8170340" y="1186772"/>
              <a:ext cx="817034" cy="94627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8987374" y="1186772"/>
              <a:ext cx="817034" cy="94627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9804408" y="1186772"/>
              <a:ext cx="817034" cy="94627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10621442" y="1186772"/>
              <a:ext cx="817034" cy="9462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11438476" y="1186772"/>
              <a:ext cx="817034" cy="9462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65" r="71649" b="13189"/>
            <a:stretch/>
          </p:blipFill>
          <p:spPr>
            <a:xfrm>
              <a:off x="12255510" y="1186772"/>
              <a:ext cx="817034" cy="946271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795489" y="660701"/>
            <a:ext cx="8118959" cy="744413"/>
            <a:chOff x="2686162" y="-1698698"/>
            <a:chExt cx="8118959" cy="74441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162" y="-1698698"/>
              <a:ext cx="774259" cy="72548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310" y="-1698698"/>
              <a:ext cx="774259" cy="72548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7770" y="-1679772"/>
              <a:ext cx="774259" cy="72548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112" y="-1692472"/>
              <a:ext cx="774259" cy="72548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862" y="-1689764"/>
              <a:ext cx="774259" cy="725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5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48185"/>
            <a:ext cx="8593913" cy="11430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51610" y="-2448185"/>
            <a:ext cx="8593913" cy="1143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10" y="2956904"/>
            <a:ext cx="1837978" cy="706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76" y="-2081496"/>
            <a:ext cx="427321" cy="427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6" y="4585776"/>
            <a:ext cx="654049" cy="443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8901" y="5280730"/>
            <a:ext cx="2787651" cy="521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83" y="6836450"/>
            <a:ext cx="1693333" cy="548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56" y="8033808"/>
            <a:ext cx="558133" cy="4418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" y="2279833"/>
            <a:ext cx="2796122" cy="5018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55" y="2279833"/>
            <a:ext cx="2796122" cy="5018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89" y="1497182"/>
            <a:ext cx="2796122" cy="501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49" y="1497182"/>
            <a:ext cx="2796122" cy="5018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671" y="1497182"/>
            <a:ext cx="2796122" cy="5018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721" y="-47115"/>
            <a:ext cx="2796122" cy="5018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74" y="-35881"/>
            <a:ext cx="2796122" cy="501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36" y="-38601"/>
            <a:ext cx="2796122" cy="5018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7" y="-1089544"/>
            <a:ext cx="862543" cy="8625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16" y="-1067076"/>
            <a:ext cx="862543" cy="8625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75" y="-1079684"/>
            <a:ext cx="862543" cy="8625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034" y="-1067076"/>
            <a:ext cx="862543" cy="8625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95" y="-1067076"/>
            <a:ext cx="862543" cy="8625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09" y="639807"/>
            <a:ext cx="1804279" cy="6939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84" y="653939"/>
            <a:ext cx="1804279" cy="6939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1" y="651590"/>
            <a:ext cx="1804279" cy="69395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42" y="2968984"/>
            <a:ext cx="1804279" cy="69395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308" y="2936088"/>
            <a:ext cx="1804279" cy="6939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30408" y="5282629"/>
            <a:ext cx="2787651" cy="5218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19798" y="5287418"/>
            <a:ext cx="2787651" cy="5218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1" y="6116146"/>
            <a:ext cx="654049" cy="4434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6" y="6109441"/>
            <a:ext cx="654049" cy="44342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72" y="6116146"/>
            <a:ext cx="654049" cy="44342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081" y="6109440"/>
            <a:ext cx="654049" cy="4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Miffy Chen</dc:creator>
  <cp:lastModifiedBy>Miffy Chen</cp:lastModifiedBy>
  <cp:revision>20</cp:revision>
  <dcterms:created xsi:type="dcterms:W3CDTF">2019-04-03T05:21:24Z</dcterms:created>
  <dcterms:modified xsi:type="dcterms:W3CDTF">2019-04-04T09:32:35Z</dcterms:modified>
</cp:coreProperties>
</file>