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notesMasterIdLst>
    <p:notesMasterId r:id="rId11"/>
  </p:notesMasterIdLst>
  <p:sldIdLst>
    <p:sldId id="256" r:id="rId2"/>
    <p:sldId id="258" r:id="rId3"/>
    <p:sldId id="267" r:id="rId4"/>
    <p:sldId id="259" r:id="rId5"/>
    <p:sldId id="266" r:id="rId6"/>
    <p:sldId id="263" r:id="rId7"/>
    <p:sldId id="265" r:id="rId8"/>
    <p:sldId id="261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44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8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5F08F-FACE-AD4F-A8F0-AD5C7C4E2BB4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E675A-5EDA-8B45-8941-AE8B38474F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7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Game objective</a:t>
            </a:r>
          </a:p>
          <a:p>
            <a:r>
              <a:rPr lang="en-US" dirty="0" smtClean="0"/>
              <a:t>10x22</a:t>
            </a:r>
          </a:p>
          <a:p>
            <a:r>
              <a:rPr lang="en-US" dirty="0" smtClean="0"/>
              <a:t>Different</a:t>
            </a:r>
            <a:r>
              <a:rPr lang="en-US" baseline="0" dirty="0" smtClean="0"/>
              <a:t> scoring guidelines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5A-5EDA-8B45-8941-AE8B38474FC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1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shape [][][][] &amp; 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5A-5EDA-8B45-8941-AE8B38474FC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35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Shape </a:t>
            </a:r>
            <a:r>
              <a:rPr lang="mr-IN" dirty="0" smtClean="0"/>
              <a:t>–</a:t>
            </a:r>
            <a:r>
              <a:rPr lang="en-US" dirty="0" smtClean="0"/>
              <a:t> pick a shape from </a:t>
            </a:r>
            <a:r>
              <a:rPr lang="en-US" dirty="0" err="1" smtClean="0"/>
              <a:t>Tetrominoes</a:t>
            </a:r>
            <a:r>
              <a:rPr lang="en-US" dirty="0" smtClean="0"/>
              <a:t> enum; returns shape chosen;</a:t>
            </a:r>
            <a:r>
              <a:rPr lang="en-US" baseline="0" dirty="0" smtClean="0"/>
              <a:t> rotates shape</a:t>
            </a:r>
            <a:endParaRPr lang="en-US" dirty="0" smtClean="0"/>
          </a:p>
          <a:p>
            <a:r>
              <a:rPr lang="en-US" dirty="0" smtClean="0"/>
              <a:t>Board </a:t>
            </a:r>
            <a:r>
              <a:rPr lang="mr-IN" dirty="0" smtClean="0"/>
              <a:t>–</a:t>
            </a:r>
            <a:r>
              <a:rPr lang="en-US" dirty="0" smtClean="0"/>
              <a:t> draw board, draw shapes by drawing squares; keep statuses of the game:</a:t>
            </a:r>
            <a:r>
              <a:rPr lang="en-US" baseline="0" dirty="0" smtClean="0"/>
              <a:t> is falling, is cleared, is paused</a:t>
            </a:r>
            <a:endParaRPr lang="en-US" dirty="0" smtClean="0"/>
          </a:p>
          <a:p>
            <a:r>
              <a:rPr lang="en-US" dirty="0" smtClean="0"/>
              <a:t>ActionListener </a:t>
            </a:r>
            <a:r>
              <a:rPr lang="mr-IN" dirty="0" smtClean="0"/>
              <a:t>–</a:t>
            </a:r>
            <a:r>
              <a:rPr lang="en-US" dirty="0" smtClean="0"/>
              <a:t> user keyboard input</a:t>
            </a:r>
          </a:p>
          <a:p>
            <a:r>
              <a:rPr lang="en-US" dirty="0" smtClean="0"/>
              <a:t>Tetris </a:t>
            </a:r>
            <a:r>
              <a:rPr lang="mr-IN" dirty="0" smtClean="0"/>
              <a:t>–</a:t>
            </a:r>
            <a:r>
              <a:rPr lang="en-US" dirty="0" smtClean="0"/>
              <a:t> Calls</a:t>
            </a:r>
            <a:r>
              <a:rPr lang="en-US" baseline="0" dirty="0" smtClean="0"/>
              <a:t> Board (new object)</a:t>
            </a:r>
          </a:p>
          <a:p>
            <a:r>
              <a:rPr lang="en-US" baseline="0" dirty="0" smtClean="0"/>
              <a:t>Main: Create new game by calling Tetris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5A-5EDA-8B45-8941-AE8B38474FC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313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Exit: just close, or game over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5A-5EDA-8B45-8941-AE8B38474FC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97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Combo:</a:t>
            </a:r>
            <a:r>
              <a:rPr lang="en-US" baseline="0" dirty="0" smtClean="0"/>
              <a:t> </a:t>
            </a:r>
            <a:r>
              <a:rPr lang="en-US" dirty="0" smtClean="0"/>
              <a:t>1 line no points,</a:t>
            </a:r>
            <a:r>
              <a:rPr lang="en-US" baseline="0" dirty="0" smtClean="0"/>
              <a:t> but put you in combo mode</a:t>
            </a:r>
          </a:p>
          <a:p>
            <a:r>
              <a:rPr lang="en-US" baseline="0" dirty="0" smtClean="0"/>
              <a:t>Not in combo:     1 line = 0;     2 lines = 1 point;   3 lines = 2 points;    4 lines &amp; above = 1 point per line</a:t>
            </a:r>
          </a:p>
          <a:p>
            <a:r>
              <a:rPr lang="en-US" baseline="0" dirty="0" smtClean="0"/>
              <a:t>In combo mode: 1/2 lines += 1 point;      3/4 lines += 2 points;    5/6 lines += 3 points;     7 lines &amp; above += 4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2E675A-5EDA-8B45-8941-AE8B38474FC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56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7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9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8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60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58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2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42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6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28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1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27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E14E-4D61-6E41-8D46-DC86B6EC4416}" type="datetimeFigureOut">
              <a:rPr lang="en-US" smtClean="0"/>
              <a:t>12/19/17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4D4C0-D758-744B-9EE9-2B159D639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14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61cNz+JgnML.png"/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956"/>
            <a:ext cx="9158431" cy="4464844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17042" y="4446062"/>
            <a:ext cx="6400800" cy="1752600"/>
          </a:xfrm>
        </p:spPr>
        <p:txBody>
          <a:bodyPr/>
          <a:lstStyle/>
          <a:p>
            <a:pPr algn="r"/>
            <a:r>
              <a:rPr lang="en-US" dirty="0" smtClean="0">
                <a:solidFill>
                  <a:schemeClr val="tx1"/>
                </a:solidFill>
              </a:rPr>
              <a:t>Miffy Chen</a:t>
            </a:r>
          </a:p>
          <a:p>
            <a:pPr algn="r"/>
            <a:r>
              <a:rPr lang="en-US" dirty="0" smtClean="0">
                <a:solidFill>
                  <a:schemeClr val="tx1"/>
                </a:solidFill>
              </a:rPr>
              <a:t>CS 232 Final Project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5239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-14941" y="0"/>
            <a:ext cx="9179182" cy="1927412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Tetris</a:t>
            </a:r>
            <a:endParaRPr lang="en-US" sz="6000" dirty="0">
              <a:solidFill>
                <a:schemeClr val="bg1"/>
              </a:solidFill>
            </a:endParaRPr>
          </a:p>
        </p:txBody>
      </p:sp>
      <p:pic>
        <p:nvPicPr>
          <p:cNvPr id="5" name="Picture 4" descr="tetri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41" y="1521008"/>
            <a:ext cx="9179182" cy="5351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2-13 at 12.1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912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43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Tetrominoes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Tetrominoes </a:t>
            </a:r>
            <a:r>
              <a:rPr lang="en-US" dirty="0" smtClean="0"/>
              <a:t>- enum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30108" y="2282798"/>
            <a:ext cx="7788820" cy="3834300"/>
            <a:chOff x="730108" y="2282798"/>
            <a:chExt cx="7788820" cy="3834300"/>
          </a:xfrm>
        </p:grpSpPr>
        <p:pic>
          <p:nvPicPr>
            <p:cNvPr id="4" name="Picture 3" descr="XteR3.gi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0108" y="2282798"/>
              <a:ext cx="7788820" cy="2031866"/>
            </a:xfrm>
            <a:prstGeom prst="rect">
              <a:avLst/>
            </a:prstGeom>
          </p:spPr>
        </p:pic>
        <p:pic>
          <p:nvPicPr>
            <p:cNvPr id="5" name="Picture 4" descr="XteR3.gi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159" t="36394" r="36389" b="21704"/>
            <a:stretch/>
          </p:blipFill>
          <p:spPr>
            <a:xfrm rot="5400000">
              <a:off x="4589137" y="5065042"/>
              <a:ext cx="1125638" cy="851389"/>
            </a:xfrm>
            <a:prstGeom prst="rect">
              <a:avLst/>
            </a:prstGeom>
          </p:spPr>
        </p:pic>
        <p:pic>
          <p:nvPicPr>
            <p:cNvPr id="6" name="Picture 5" descr="XteR3.gi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913" t="36394" r="1450" b="21704"/>
            <a:stretch/>
          </p:blipFill>
          <p:spPr>
            <a:xfrm rot="5400000">
              <a:off x="7287781" y="5072257"/>
              <a:ext cx="1140069" cy="851389"/>
            </a:xfrm>
            <a:prstGeom prst="rect">
              <a:avLst/>
            </a:prstGeom>
          </p:spPr>
        </p:pic>
        <p:pic>
          <p:nvPicPr>
            <p:cNvPr id="7" name="Picture 6" descr="XteR3.gif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29" t="36394" r="18404" b="21704"/>
            <a:stretch/>
          </p:blipFill>
          <p:spPr>
            <a:xfrm rot="5400000">
              <a:off x="5911401" y="5096813"/>
              <a:ext cx="1189180" cy="851389"/>
            </a:xfrm>
            <a:prstGeom prst="rect">
              <a:avLst/>
            </a:prstGeom>
          </p:spPr>
        </p:pic>
        <p:sp>
          <p:nvSpPr>
            <p:cNvPr id="8" name="Down Arrow 7"/>
            <p:cNvSpPr/>
            <p:nvPr/>
          </p:nvSpPr>
          <p:spPr>
            <a:xfrm>
              <a:off x="4986023" y="4314664"/>
              <a:ext cx="295814" cy="51949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/>
            <p:cNvSpPr/>
            <p:nvPr/>
          </p:nvSpPr>
          <p:spPr>
            <a:xfrm>
              <a:off x="7707185" y="4336276"/>
              <a:ext cx="295814" cy="51949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344304" y="4336276"/>
              <a:ext cx="295814" cy="519493"/>
            </a:xfrm>
            <a:prstGeom prst="downArrow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214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Tetrominoes </a:t>
            </a:r>
            <a:r>
              <a:rPr lang="en-US" dirty="0" smtClean="0"/>
              <a:t>- enum</a:t>
            </a:r>
          </a:p>
          <a:p>
            <a:r>
              <a:rPr lang="en-US" dirty="0" smtClean="0"/>
              <a:t>Shape</a:t>
            </a:r>
          </a:p>
          <a:p>
            <a:r>
              <a:rPr lang="en-US" dirty="0" smtClean="0"/>
              <a:t>Board - </a:t>
            </a:r>
            <a:r>
              <a:rPr lang="en-US" sz="2800" dirty="0"/>
              <a:t>extends JPanel implements ActionListener</a:t>
            </a:r>
            <a:endParaRPr lang="en-US" sz="2800" dirty="0" smtClean="0"/>
          </a:p>
          <a:p>
            <a:r>
              <a:rPr lang="en-US" dirty="0" smtClean="0"/>
              <a:t>Tetris </a:t>
            </a:r>
            <a:r>
              <a:rPr lang="en-US" dirty="0"/>
              <a:t>-</a:t>
            </a:r>
            <a:r>
              <a:rPr lang="en-US" dirty="0" smtClean="0"/>
              <a:t> </a:t>
            </a:r>
            <a:r>
              <a:rPr lang="en-US" sz="2800" dirty="0" smtClean="0"/>
              <a:t>extends JFrame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30145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067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 smtClean="0"/>
              <a:t>public class Board JPanel </a:t>
            </a:r>
            <a:r>
              <a:rPr lang="en-US" sz="2000" b="1" dirty="0"/>
              <a:t>implements ActionListener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{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	Class </a:t>
            </a:r>
            <a:r>
              <a:rPr lang="en-US" sz="2000" b="1" dirty="0"/>
              <a:t>TetrisKeyAdapter extends KeyAdapter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	{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 smtClean="0"/>
              <a:t>	“</a:t>
            </a:r>
            <a:r>
              <a:rPr lang="en-US" sz="2000" dirty="0"/>
              <a:t>p” || “P” = pause();</a:t>
            </a:r>
          </a:p>
          <a:p>
            <a:pPr marL="0" indent="0">
              <a:buNone/>
            </a:pPr>
            <a:r>
              <a:rPr lang="en-US" sz="2000" dirty="0"/>
              <a:t>	</a:t>
            </a:r>
          </a:p>
          <a:p>
            <a:pPr marL="457200" lvl="1" indent="0">
              <a:buNone/>
            </a:pPr>
            <a:r>
              <a:rPr lang="en-US" sz="2000" dirty="0" smtClean="0"/>
              <a:t>	“</a:t>
            </a:r>
            <a:r>
              <a:rPr lang="en-US" sz="2000" dirty="0" err="1">
                <a:latin typeface="Wingdings"/>
              </a:rPr>
              <a:t>ç</a:t>
            </a:r>
            <a:r>
              <a:rPr lang="en-US" sz="2000" dirty="0"/>
              <a:t>” = move piece 1 space to the left</a:t>
            </a:r>
          </a:p>
          <a:p>
            <a:pPr marL="457200" lvl="1" indent="0">
              <a:buNone/>
            </a:pPr>
            <a:r>
              <a:rPr lang="en-US" sz="2000" dirty="0" smtClean="0"/>
              <a:t>	“</a:t>
            </a:r>
            <a:r>
              <a:rPr lang="en-US" sz="2000" dirty="0" err="1">
                <a:latin typeface="Wingdings"/>
              </a:rPr>
              <a:t>è</a:t>
            </a:r>
            <a:r>
              <a:rPr lang="en-US" sz="2000" dirty="0"/>
              <a:t>” = move piece 1 space to the right</a:t>
            </a:r>
          </a:p>
          <a:p>
            <a:pPr marL="457200" lvl="1" indent="0">
              <a:buNone/>
            </a:pPr>
            <a:r>
              <a:rPr lang="en-US" sz="2000" dirty="0" smtClean="0"/>
              <a:t>	“</a:t>
            </a:r>
            <a:r>
              <a:rPr lang="en-US" sz="2000" dirty="0" err="1">
                <a:latin typeface="Wingdings"/>
              </a:rPr>
              <a:t>ê</a:t>
            </a:r>
            <a:r>
              <a:rPr lang="en-US" sz="2000" dirty="0"/>
              <a:t>” = move piece 1 space down</a:t>
            </a:r>
          </a:p>
          <a:p>
            <a:pPr marL="457200" lvl="1" indent="0">
              <a:buNone/>
            </a:pPr>
            <a:r>
              <a:rPr lang="en-US" sz="2000" dirty="0" smtClean="0"/>
              <a:t>	“</a:t>
            </a:r>
            <a:r>
              <a:rPr lang="en-US" sz="2000" dirty="0" err="1">
                <a:latin typeface="Wingdings"/>
              </a:rPr>
              <a:t>é</a:t>
            </a:r>
            <a:r>
              <a:rPr lang="en-US" sz="2000" dirty="0"/>
              <a:t>” = rotate piece in clockwise direction</a:t>
            </a:r>
          </a:p>
          <a:p>
            <a:pPr marL="457200" lvl="1" indent="0">
              <a:buNone/>
            </a:pPr>
            <a:r>
              <a:rPr lang="en-US" sz="2000" dirty="0" smtClean="0"/>
              <a:t>	“</a:t>
            </a:r>
            <a:r>
              <a:rPr lang="en-US" sz="2000" dirty="0"/>
              <a:t>(space bar)” = drop piece all the way down to the bottom</a:t>
            </a:r>
          </a:p>
          <a:p>
            <a:pPr marL="0" indent="0">
              <a:buNone/>
            </a:pPr>
            <a:r>
              <a:rPr lang="en-US" sz="2000" b="1" dirty="0" smtClean="0"/>
              <a:t>	}</a:t>
            </a:r>
            <a:endParaRPr lang="en-US" sz="2000" dirty="0"/>
          </a:p>
          <a:p>
            <a:pPr marL="0" indent="0">
              <a:buNone/>
            </a:pPr>
            <a:r>
              <a:rPr lang="en-US" sz="2000" b="1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62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7-12-13 at 12.16.5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3912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4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Encountered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Scoring</a:t>
            </a:r>
          </a:p>
          <a:p>
            <a:r>
              <a:rPr lang="en-US" dirty="0" smtClean="0"/>
              <a:t>Set of 7 shapes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70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728" y="274638"/>
            <a:ext cx="442856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669" y="1495613"/>
            <a:ext cx="4637743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dirty="0" smtClean="0"/>
              <a:t>Timer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Keep player name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	</a:t>
            </a:r>
            <a:r>
              <a:rPr lang="en-US" dirty="0" smtClean="0"/>
              <a:t>&amp; high score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Display next piece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1800" dirty="0"/>
              <a:t>	</a:t>
            </a:r>
            <a:r>
              <a:rPr lang="en-US" sz="1800" dirty="0" smtClean="0"/>
              <a:t>(up to 3)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Hold / Swap current piece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Scoring criteria</a:t>
            </a:r>
          </a:p>
          <a:p>
            <a:pPr>
              <a:lnSpc>
                <a:spcPct val="130000"/>
              </a:lnSpc>
            </a:pPr>
            <a:r>
              <a:rPr lang="en-US" dirty="0" smtClean="0"/>
              <a:t>Speed adjustment</a:t>
            </a:r>
          </a:p>
        </p:txBody>
      </p:sp>
      <p:pic>
        <p:nvPicPr>
          <p:cNvPr id="4" name="Picture 3" descr="unnamed.png"/>
          <p:cNvPicPr>
            <a:picLocks noChangeAspect="1"/>
          </p:cNvPicPr>
          <p:nvPr/>
        </p:nvPicPr>
        <p:blipFill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943" y="283881"/>
            <a:ext cx="3914588" cy="626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1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222</Words>
  <Application>Microsoft Macintosh PowerPoint</Application>
  <PresentationFormat>On-screen Show (4:3)</PresentationFormat>
  <Paragraphs>54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Tetris</vt:lpstr>
      <vt:lpstr>PowerPoint Presentation</vt:lpstr>
      <vt:lpstr>Tetrominoes</vt:lpstr>
      <vt:lpstr>Classes</vt:lpstr>
      <vt:lpstr>Controls</vt:lpstr>
      <vt:lpstr>PowerPoint Presentation</vt:lpstr>
      <vt:lpstr>Problems Encountered</vt:lpstr>
      <vt:lpstr>Future Directions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Miffy Chen</dc:creator>
  <cp:lastModifiedBy>Miffy Chen</cp:lastModifiedBy>
  <cp:revision>10</cp:revision>
  <dcterms:created xsi:type="dcterms:W3CDTF">2017-12-19T22:50:44Z</dcterms:created>
  <dcterms:modified xsi:type="dcterms:W3CDTF">2017-12-20T01:11:52Z</dcterms:modified>
</cp:coreProperties>
</file>