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31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57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6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6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65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7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95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6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579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3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1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A619C2-0664-480C-89A6-7F09D9E14367}" type="datetimeFigureOut">
              <a:rPr lang="en-ID" smtClean="0"/>
              <a:t>07/08/2020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1C48DBA-A7FF-42B3-9445-93F711EE21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97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0FBE-E945-4BC7-B79C-DD28C2BA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805" y="3032352"/>
            <a:ext cx="9144000" cy="2387600"/>
          </a:xfrm>
        </p:spPr>
        <p:txBody>
          <a:bodyPr>
            <a:normAutofit/>
          </a:bodyPr>
          <a:lstStyle/>
          <a:p>
            <a:r>
              <a:rPr lang="en-ID" sz="2800" dirty="0"/>
              <a:t>Miftahul Janna</a:t>
            </a:r>
            <a:br>
              <a:rPr lang="en-ID" sz="2800" dirty="0"/>
            </a:br>
            <a:r>
              <a:rPr lang="en-ID" sz="2800" dirty="0"/>
              <a:t>(3201816038)</a:t>
            </a:r>
            <a:br>
              <a:rPr lang="en-ID" sz="2800" dirty="0"/>
            </a:br>
            <a:r>
              <a:rPr lang="en-ID" sz="2800" dirty="0"/>
              <a:t>Desain Web </a:t>
            </a:r>
            <a:br>
              <a:rPr lang="en-ID" sz="2800"/>
            </a:br>
            <a:r>
              <a:rPr lang="en-ID" sz="2800"/>
              <a:t>Latihan 2)</a:t>
            </a:r>
            <a:br>
              <a:rPr lang="en-ID" sz="2800" dirty="0"/>
            </a:br>
            <a:r>
              <a:rPr lang="en-ID" sz="2800" dirty="0"/>
              <a:t>4C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7E4FC-5582-40C1-AB84-0C233ED0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628877"/>
            <a:ext cx="2045152" cy="2002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6177B8-9EAF-44B3-8CC0-96F37866C9EC}"/>
              </a:ext>
            </a:extLst>
          </p:cNvPr>
          <p:cNvSpPr txBox="1">
            <a:spLocks/>
          </p:cNvSpPr>
          <p:nvPr/>
        </p:nvSpPr>
        <p:spPr>
          <a:xfrm>
            <a:off x="1574119" y="1438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800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D3 TEKNIK INFORMATIKA</a:t>
            </a:r>
          </a:p>
          <a:p>
            <a:r>
              <a:rPr lang="en-ID" sz="2800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TEKNIK ELEKTRO</a:t>
            </a:r>
          </a:p>
        </p:txBody>
      </p:sp>
    </p:spTree>
    <p:extLst>
      <p:ext uri="{BB962C8B-B14F-4D97-AF65-F5344CB8AC3E}">
        <p14:creationId xmlns:p14="http://schemas.microsoft.com/office/powerpoint/2010/main" val="38140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7EC5-487F-41D4-9188-E1204B67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AD55-176C-4905-AFBE-94170E9E0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54C4742-D570-4AAC-9036-1321AF6CF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993" y="3006726"/>
            <a:ext cx="4143375" cy="2019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589AA-0D4A-4F0C-B9C5-1F92E77E6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2.2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DA04C3F-5978-45A6-BA08-805018D06A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44507" y="2835275"/>
            <a:ext cx="4000500" cy="19716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696D220-A87D-434D-91D6-C753278784B3}"/>
              </a:ext>
            </a:extLst>
          </p:cNvPr>
          <p:cNvSpPr txBox="1">
            <a:spLocks/>
          </p:cNvSpPr>
          <p:nvPr/>
        </p:nvSpPr>
        <p:spPr>
          <a:xfrm>
            <a:off x="839786" y="493304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Letak</a:t>
            </a:r>
            <a:r>
              <a:rPr lang="en-ID" b="0" dirty="0"/>
              <a:t> </a:t>
            </a:r>
            <a:r>
              <a:rPr lang="en-ID" b="0" dirty="0" err="1"/>
              <a:t>tulisan</a:t>
            </a:r>
            <a:r>
              <a:rPr lang="en-ID" b="0" dirty="0"/>
              <a:t> </a:t>
            </a:r>
            <a:r>
              <a:rPr lang="en-ID" b="0" dirty="0" err="1"/>
              <a:t>didalam</a:t>
            </a:r>
            <a:r>
              <a:rPr lang="en-ID" b="0" dirty="0"/>
              <a:t> table, </a:t>
            </a:r>
            <a:r>
              <a:rPr lang="en-ID" b="0" dirty="0" err="1"/>
              <a:t>garis</a:t>
            </a:r>
            <a:r>
              <a:rPr lang="en-ID" b="0" dirty="0"/>
              <a:t> pada table </a:t>
            </a:r>
            <a:r>
              <a:rPr lang="en-ID" b="0" dirty="0" err="1"/>
              <a:t>tidak</a:t>
            </a:r>
            <a:r>
              <a:rPr lang="en-ID" b="0" dirty="0"/>
              <a:t> </a:t>
            </a:r>
            <a:r>
              <a:rPr lang="en-ID" b="0" dirty="0" err="1"/>
              <a:t>terlihat</a:t>
            </a:r>
            <a:endParaRPr lang="en-ID" b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39F6A5-7F50-4D14-8D00-B2484659B3ED}"/>
              </a:ext>
            </a:extLst>
          </p:cNvPr>
          <p:cNvSpPr txBox="1">
            <a:spLocks/>
          </p:cNvSpPr>
          <p:nvPr/>
        </p:nvSpPr>
        <p:spPr>
          <a:xfrm>
            <a:off x="6172200" y="50260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Garis</a:t>
            </a:r>
            <a:r>
              <a:rPr lang="en-ID" b="0" dirty="0"/>
              <a:t> pada table </a:t>
            </a:r>
            <a:r>
              <a:rPr lang="en-ID" b="0" dirty="0" err="1"/>
              <a:t>terlihat</a:t>
            </a:r>
            <a:r>
              <a:rPr lang="en-ID" b="0" dirty="0"/>
              <a:t> </a:t>
            </a:r>
            <a:r>
              <a:rPr lang="en-ID" b="0" dirty="0" err="1"/>
              <a:t>karena</a:t>
            </a:r>
            <a:r>
              <a:rPr lang="en-ID" b="0" dirty="0"/>
              <a:t> </a:t>
            </a:r>
            <a:r>
              <a:rPr lang="en-ID" b="0" dirty="0" err="1"/>
              <a:t>menggunakan</a:t>
            </a:r>
            <a:r>
              <a:rPr lang="en-ID" b="0" dirty="0"/>
              <a:t> </a:t>
            </a:r>
            <a:r>
              <a:rPr lang="en-ID" dirty="0"/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39133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3338-78DF-4187-8845-D4B4B7B4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59" y="667090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7F9BCC-86C4-43C8-8481-2D785DFDB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8881" y="1867694"/>
            <a:ext cx="4267200" cy="21145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1E278-C0DB-4A91-A84F-5077E7C4D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7090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2.4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FCF1C5F-3DC6-470D-94D7-9FE0C5CC36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4469" y="1867694"/>
            <a:ext cx="4438650" cy="240030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42F1561-14A0-45B1-B83B-9A2134465BA8}"/>
              </a:ext>
            </a:extLst>
          </p:cNvPr>
          <p:cNvSpPr txBox="1">
            <a:spLocks/>
          </p:cNvSpPr>
          <p:nvPr/>
        </p:nvSpPr>
        <p:spPr>
          <a:xfrm>
            <a:off x="489745" y="426799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Pewarnaan</a:t>
            </a:r>
            <a:r>
              <a:rPr lang="en-ID" b="0" dirty="0"/>
              <a:t> pada 1 </a:t>
            </a:r>
            <a:r>
              <a:rPr lang="en-ID" b="0" dirty="0" err="1"/>
              <a:t>baris</a:t>
            </a:r>
            <a:r>
              <a:rPr lang="en-ID" b="0" dirty="0"/>
              <a:t> </a:t>
            </a:r>
            <a:r>
              <a:rPr lang="en-ID" b="0" dirty="0" err="1"/>
              <a:t>menggunakan</a:t>
            </a:r>
            <a:r>
              <a:rPr lang="en-ID" b="0" dirty="0"/>
              <a:t> </a:t>
            </a:r>
            <a:r>
              <a:rPr lang="en-ID" dirty="0" err="1"/>
              <a:t>bgcolor</a:t>
            </a:r>
            <a:r>
              <a:rPr lang="en-ID" b="0" dirty="0"/>
              <a:t> yang di </a:t>
            </a:r>
            <a:r>
              <a:rPr lang="en-ID" b="0" dirty="0" err="1"/>
              <a:t>letakkan</a:t>
            </a:r>
            <a:r>
              <a:rPr lang="en-ID" b="0" dirty="0"/>
              <a:t> di </a:t>
            </a:r>
            <a:r>
              <a:rPr lang="en-ID" b="0" dirty="0" err="1"/>
              <a:t>baris</a:t>
            </a:r>
            <a:r>
              <a:rPr lang="en-ID" b="0" dirty="0"/>
              <a:t> yang </a:t>
            </a:r>
            <a:r>
              <a:rPr lang="en-ID" b="0" dirty="0" err="1"/>
              <a:t>ingin</a:t>
            </a:r>
            <a:r>
              <a:rPr lang="en-ID" b="0" dirty="0"/>
              <a:t> </a:t>
            </a:r>
            <a:r>
              <a:rPr lang="en-ID" b="0" dirty="0" err="1"/>
              <a:t>diwarnai</a:t>
            </a:r>
            <a:endParaRPr lang="en-ID" b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00A3B4-DB62-4648-85AD-1ACA6B7E1734}"/>
              </a:ext>
            </a:extLst>
          </p:cNvPr>
          <p:cNvSpPr txBox="1">
            <a:spLocks/>
          </p:cNvSpPr>
          <p:nvPr/>
        </p:nvSpPr>
        <p:spPr>
          <a:xfrm>
            <a:off x="6096000" y="398224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Perubahan</a:t>
            </a:r>
            <a:r>
              <a:rPr lang="en-ID" b="0" dirty="0"/>
              <a:t> </a:t>
            </a:r>
            <a:r>
              <a:rPr lang="en-ID" b="0" dirty="0" err="1"/>
              <a:t>warna</a:t>
            </a:r>
            <a:r>
              <a:rPr lang="en-ID" b="0" dirty="0"/>
              <a:t> pada 1 </a:t>
            </a:r>
            <a:r>
              <a:rPr lang="en-ID" b="0" dirty="0" err="1"/>
              <a:t>baris</a:t>
            </a:r>
            <a:endParaRPr lang="en-ID" b="0" dirty="0"/>
          </a:p>
        </p:txBody>
      </p:sp>
    </p:spTree>
    <p:extLst>
      <p:ext uri="{BB962C8B-B14F-4D97-AF65-F5344CB8AC3E}">
        <p14:creationId xmlns:p14="http://schemas.microsoft.com/office/powerpoint/2010/main" val="131152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54D5-949E-4577-83D9-7D8FEEEF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879475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2.5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B9C24EA-01BB-4BFC-804B-D6F7679C0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5450" y="2241890"/>
            <a:ext cx="4400550" cy="2152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99B6B-C102-45C1-8CEC-2559716B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79475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F8D88D-45B5-429A-B45B-A8F9E8744E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4019" y="2316617"/>
            <a:ext cx="3867150" cy="24384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4D3ABED-D8C3-4B5F-A3D6-E64DDD46F656}"/>
              </a:ext>
            </a:extLst>
          </p:cNvPr>
          <p:cNvSpPr txBox="1">
            <a:spLocks/>
          </p:cNvSpPr>
          <p:nvPr/>
        </p:nvSpPr>
        <p:spPr>
          <a:xfrm>
            <a:off x="839786" y="493304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Untuk</a:t>
            </a:r>
            <a:r>
              <a:rPr lang="en-ID" b="0" dirty="0"/>
              <a:t> </a:t>
            </a:r>
            <a:r>
              <a:rPr lang="en-ID" b="0" dirty="0" err="1"/>
              <a:t>menset</a:t>
            </a:r>
            <a:r>
              <a:rPr lang="en-ID" b="0" dirty="0"/>
              <a:t> </a:t>
            </a:r>
            <a:r>
              <a:rPr lang="en-ID" b="0" dirty="0" err="1"/>
              <a:t>jumlah</a:t>
            </a:r>
            <a:r>
              <a:rPr lang="en-ID" b="0" dirty="0"/>
              <a:t> </a:t>
            </a:r>
            <a:r>
              <a:rPr lang="en-ID" b="0" dirty="0" err="1"/>
              <a:t>kolom</a:t>
            </a:r>
            <a:r>
              <a:rPr lang="en-ID" b="0" dirty="0"/>
              <a:t> </a:t>
            </a:r>
            <a:r>
              <a:rPr lang="en-ID" b="0" dirty="0" err="1"/>
              <a:t>ke</a:t>
            </a:r>
            <a:r>
              <a:rPr lang="en-ID" b="0" dirty="0"/>
              <a:t> </a:t>
            </a:r>
            <a:r>
              <a:rPr lang="en-ID" b="0" dirty="0" err="1"/>
              <a:t>kanan</a:t>
            </a:r>
            <a:r>
              <a:rPr lang="en-ID" b="0" dirty="0"/>
              <a:t> </a:t>
            </a:r>
            <a:r>
              <a:rPr lang="en-ID" b="0" dirty="0" err="1"/>
              <a:t>menggunakan</a:t>
            </a:r>
            <a:r>
              <a:rPr lang="en-ID" b="0" dirty="0"/>
              <a:t> </a:t>
            </a:r>
            <a:r>
              <a:rPr lang="en-ID" dirty="0" err="1"/>
              <a:t>colspan</a:t>
            </a:r>
            <a:endParaRPr lang="en-ID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BB154CE-0623-4A5C-BFBC-4ED0620ACFAF}"/>
              </a:ext>
            </a:extLst>
          </p:cNvPr>
          <p:cNvSpPr txBox="1">
            <a:spLocks/>
          </p:cNvSpPr>
          <p:nvPr/>
        </p:nvSpPr>
        <p:spPr>
          <a:xfrm>
            <a:off x="6194429" y="493304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Penambahan</a:t>
            </a:r>
            <a:r>
              <a:rPr lang="en-ID" b="0" dirty="0"/>
              <a:t> </a:t>
            </a:r>
            <a:r>
              <a:rPr lang="en-ID" b="0" dirty="0" err="1"/>
              <a:t>baris</a:t>
            </a:r>
            <a:r>
              <a:rPr lang="en-ID" b="0" dirty="0"/>
              <a:t> </a:t>
            </a:r>
            <a:r>
              <a:rPr lang="en-ID" b="0" dirty="0" err="1"/>
              <a:t>baru</a:t>
            </a:r>
            <a:r>
              <a:rPr lang="en-ID" b="0" dirty="0"/>
              <a:t> </a:t>
            </a:r>
            <a:r>
              <a:rPr lang="en-ID" b="0" dirty="0" err="1"/>
              <a:t>menggunakan</a:t>
            </a:r>
            <a:r>
              <a:rPr lang="en-ID" b="0" dirty="0"/>
              <a:t> &lt;tr&gt;&lt;/tr&gt;</a:t>
            </a:r>
          </a:p>
        </p:txBody>
      </p:sp>
    </p:spTree>
    <p:extLst>
      <p:ext uri="{BB962C8B-B14F-4D97-AF65-F5344CB8AC3E}">
        <p14:creationId xmlns:p14="http://schemas.microsoft.com/office/powerpoint/2010/main" val="47247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90EF-4B75-42DB-8A69-86E10AC2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50649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A6C57-0317-4DB1-A272-8FDB1CD3D8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9882" y="1727993"/>
            <a:ext cx="4095750" cy="24860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9B11E-D4AE-4070-84D0-992B44385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650649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B32A0-2CAD-4E4E-8105-39461541FA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5478" y="1727993"/>
            <a:ext cx="4514850" cy="275272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7A29B6-4E7D-481B-AFE4-8F0231FDDD6C}"/>
              </a:ext>
            </a:extLst>
          </p:cNvPr>
          <p:cNvSpPr txBox="1">
            <a:spLocks/>
          </p:cNvSpPr>
          <p:nvPr/>
        </p:nvSpPr>
        <p:spPr>
          <a:xfrm>
            <a:off x="527845" y="421401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Pewarnaan</a:t>
            </a:r>
            <a:r>
              <a:rPr lang="en-ID" b="0" dirty="0"/>
              <a:t> </a:t>
            </a:r>
            <a:r>
              <a:rPr lang="en-ID" b="0" dirty="0" err="1"/>
              <a:t>tiap</a:t>
            </a:r>
            <a:r>
              <a:rPr lang="en-ID" b="0" dirty="0"/>
              <a:t> </a:t>
            </a:r>
            <a:r>
              <a:rPr lang="en-ID" b="0" dirty="0" err="1"/>
              <a:t>baris</a:t>
            </a:r>
            <a:endParaRPr lang="en-ID" b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9107FF-F239-4195-A683-E5A08CE72F53}"/>
              </a:ext>
            </a:extLst>
          </p:cNvPr>
          <p:cNvSpPr txBox="1">
            <a:spLocks/>
          </p:cNvSpPr>
          <p:nvPr/>
        </p:nvSpPr>
        <p:spPr>
          <a:xfrm>
            <a:off x="5685632" y="421401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Penggunaan</a:t>
            </a:r>
            <a:r>
              <a:rPr lang="en-ID" b="0" dirty="0"/>
              <a:t> </a:t>
            </a:r>
            <a:r>
              <a:rPr lang="en-ID" dirty="0" err="1"/>
              <a:t>coslpan</a:t>
            </a:r>
            <a:r>
              <a:rPr lang="en-ID" dirty="0"/>
              <a:t> </a:t>
            </a:r>
            <a:r>
              <a:rPr lang="en-ID" b="0" dirty="0"/>
              <a:t>(</a:t>
            </a:r>
            <a:r>
              <a:rPr lang="en-ID" b="0" dirty="0" err="1"/>
              <a:t>menset</a:t>
            </a:r>
            <a:r>
              <a:rPr lang="en-ID" b="0" dirty="0"/>
              <a:t> </a:t>
            </a:r>
            <a:r>
              <a:rPr lang="en-ID" b="0" dirty="0" err="1"/>
              <a:t>jumlah</a:t>
            </a:r>
            <a:r>
              <a:rPr lang="en-ID" b="0" dirty="0"/>
              <a:t> </a:t>
            </a:r>
            <a:r>
              <a:rPr lang="en-ID" b="0" dirty="0" err="1"/>
              <a:t>kolom</a:t>
            </a:r>
            <a:r>
              <a:rPr lang="en-ID" b="0" dirty="0"/>
              <a:t> </a:t>
            </a:r>
            <a:r>
              <a:rPr lang="en-ID" b="0" dirty="0" err="1"/>
              <a:t>ke</a:t>
            </a:r>
            <a:r>
              <a:rPr lang="en-ID" b="0" dirty="0"/>
              <a:t> </a:t>
            </a:r>
            <a:r>
              <a:rPr lang="en-ID" b="0" dirty="0" err="1"/>
              <a:t>kanan</a:t>
            </a:r>
            <a:r>
              <a:rPr lang="en-ID" b="0" dirty="0"/>
              <a:t>)</a:t>
            </a:r>
            <a:r>
              <a:rPr lang="en-ID" dirty="0"/>
              <a:t> dan </a:t>
            </a:r>
            <a:r>
              <a:rPr lang="en-ID" dirty="0" err="1"/>
              <a:t>rowpan</a:t>
            </a:r>
            <a:r>
              <a:rPr lang="en-ID" dirty="0"/>
              <a:t> </a:t>
            </a:r>
            <a:r>
              <a:rPr lang="en-ID" b="0" dirty="0"/>
              <a:t>(</a:t>
            </a:r>
            <a:r>
              <a:rPr lang="en-ID" b="0" dirty="0" err="1"/>
              <a:t>jumlah</a:t>
            </a:r>
            <a:r>
              <a:rPr lang="en-ID" b="0" dirty="0"/>
              <a:t> </a:t>
            </a:r>
            <a:r>
              <a:rPr lang="en-ID" b="0" dirty="0" err="1"/>
              <a:t>baris</a:t>
            </a:r>
            <a:r>
              <a:rPr lang="en-ID" b="0" dirty="0"/>
              <a:t> </a:t>
            </a:r>
            <a:r>
              <a:rPr lang="en-ID" b="0" dirty="0" err="1"/>
              <a:t>ke</a:t>
            </a:r>
            <a:r>
              <a:rPr lang="en-ID" b="0" dirty="0"/>
              <a:t> </a:t>
            </a:r>
            <a:r>
              <a:rPr lang="en-ID" b="0" dirty="0" err="1"/>
              <a:t>bawah</a:t>
            </a:r>
            <a:r>
              <a:rPr lang="en-ID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1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0AAB-AE47-4A34-8ACD-6926D982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209" y="542196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06ED6B-7604-4B27-9B0C-ABA0EF15F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4289" y="1880960"/>
            <a:ext cx="3831625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64635-9F2C-401E-9FE3-4929C305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532833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774090-C766-438E-A54A-FD7D018A31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7603" y="1925005"/>
            <a:ext cx="5183188" cy="3007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CF5B42-E9FE-4B84-8AAF-945F27208761}"/>
              </a:ext>
            </a:extLst>
          </p:cNvPr>
          <p:cNvSpPr txBox="1">
            <a:spLocks/>
          </p:cNvSpPr>
          <p:nvPr/>
        </p:nvSpPr>
        <p:spPr>
          <a:xfrm>
            <a:off x="491444" y="52272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Menampilkan</a:t>
            </a:r>
            <a:r>
              <a:rPr lang="en-ID" b="0" dirty="0"/>
              <a:t> </a:t>
            </a:r>
            <a:r>
              <a:rPr lang="en-ID" b="0" dirty="0" err="1"/>
              <a:t>gambar</a:t>
            </a:r>
            <a:r>
              <a:rPr lang="en-ID" b="0" dirty="0"/>
              <a:t> </a:t>
            </a:r>
            <a:r>
              <a:rPr lang="en-ID" b="0" dirty="0" err="1"/>
              <a:t>dari</a:t>
            </a:r>
            <a:r>
              <a:rPr lang="en-ID" b="0" dirty="0"/>
              <a:t> </a:t>
            </a:r>
            <a:r>
              <a:rPr lang="en-ID" b="0" dirty="0" err="1"/>
              <a:t>suatu</a:t>
            </a:r>
            <a:r>
              <a:rPr lang="en-ID" b="0" dirty="0"/>
              <a:t> file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9D39AF-1757-4DD1-B159-72D8B8DFB530}"/>
              </a:ext>
            </a:extLst>
          </p:cNvPr>
          <p:cNvSpPr txBox="1">
            <a:spLocks/>
          </p:cNvSpPr>
          <p:nvPr/>
        </p:nvSpPr>
        <p:spPr>
          <a:xfrm>
            <a:off x="6096000" y="508929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Memberikan</a:t>
            </a:r>
            <a:r>
              <a:rPr lang="en-ID" b="0" dirty="0"/>
              <a:t> </a:t>
            </a:r>
            <a:r>
              <a:rPr lang="en-ID" b="0" dirty="0" err="1"/>
              <a:t>warna</a:t>
            </a:r>
            <a:r>
              <a:rPr lang="en-ID" b="0" dirty="0"/>
              <a:t> background</a:t>
            </a:r>
          </a:p>
        </p:txBody>
      </p:sp>
    </p:spTree>
    <p:extLst>
      <p:ext uri="{BB962C8B-B14F-4D97-AF65-F5344CB8AC3E}">
        <p14:creationId xmlns:p14="http://schemas.microsoft.com/office/powerpoint/2010/main" val="40132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E217-25EA-4537-B8B9-3A5FD47E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486344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646F64-6542-47C8-A12F-5B7E4DC9E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1" y="1874031"/>
            <a:ext cx="5157787" cy="299064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37CF-B4BD-4ABA-AFB0-AF68B67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4" y="541729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BFB737-3A30-4B9F-BFF6-812FC06365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9938" y="1874031"/>
            <a:ext cx="4765451" cy="312554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BD54398-1E63-4ED5-91BE-2A8F2BBDF6C8}"/>
              </a:ext>
            </a:extLst>
          </p:cNvPr>
          <p:cNvSpPr txBox="1">
            <a:spLocks/>
          </p:cNvSpPr>
          <p:nvPr/>
        </p:nvSpPr>
        <p:spPr>
          <a:xfrm>
            <a:off x="418873" y="505754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Menset</a:t>
            </a:r>
            <a:r>
              <a:rPr lang="en-ID" b="0" dirty="0"/>
              <a:t> background </a:t>
            </a:r>
            <a:r>
              <a:rPr lang="en-ID" b="0" dirty="0" err="1"/>
              <a:t>dengan</a:t>
            </a:r>
            <a:r>
              <a:rPr lang="en-ID" b="0" dirty="0"/>
              <a:t> </a:t>
            </a:r>
            <a:r>
              <a:rPr lang="en-ID" b="0" dirty="0" err="1"/>
              <a:t>warna</a:t>
            </a:r>
            <a:r>
              <a:rPr lang="en-ID" b="0" dirty="0"/>
              <a:t> solid </a:t>
            </a:r>
            <a:r>
              <a:rPr lang="en-ID" b="0" dirty="0" err="1"/>
              <a:t>bukan</a:t>
            </a:r>
            <a:r>
              <a:rPr lang="en-ID" b="0" dirty="0"/>
              <a:t> </a:t>
            </a:r>
            <a:r>
              <a:rPr lang="en-ID" b="0" dirty="0" err="1"/>
              <a:t>dari</a:t>
            </a:r>
            <a:r>
              <a:rPr lang="en-ID" b="0" dirty="0"/>
              <a:t> wallpaper </a:t>
            </a:r>
            <a:r>
              <a:rPr lang="en-ID" b="0" dirty="0" err="1"/>
              <a:t>gambar</a:t>
            </a:r>
            <a:endParaRPr lang="en-ID" b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60098CF-F4A2-4D84-ADB0-1470AFB13E26}"/>
              </a:ext>
            </a:extLst>
          </p:cNvPr>
          <p:cNvSpPr txBox="1">
            <a:spLocks/>
          </p:cNvSpPr>
          <p:nvPr/>
        </p:nvSpPr>
        <p:spPr>
          <a:xfrm>
            <a:off x="6116978" y="519244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Penggunaan</a:t>
            </a:r>
            <a:r>
              <a:rPr lang="en-ID" b="0" dirty="0"/>
              <a:t> background </a:t>
            </a:r>
            <a:r>
              <a:rPr lang="en-ID" b="0" dirty="0" err="1"/>
              <a:t>dari</a:t>
            </a:r>
            <a:r>
              <a:rPr lang="en-ID" b="0" dirty="0"/>
              <a:t> photo</a:t>
            </a:r>
          </a:p>
        </p:txBody>
      </p:sp>
    </p:spTree>
    <p:extLst>
      <p:ext uri="{BB962C8B-B14F-4D97-AF65-F5344CB8AC3E}">
        <p14:creationId xmlns:p14="http://schemas.microsoft.com/office/powerpoint/2010/main" val="24837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F4A8-052B-4392-AA4C-6BFCD721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273" y="731448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4D758B-6E32-457E-8C2F-2269BAD93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5058" y="2543689"/>
            <a:ext cx="4419600" cy="22193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AFC8-10CC-4A09-AE6B-D8A5562F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7343" y="731448"/>
            <a:ext cx="5183188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F4290-B4F5-465D-B6D0-EA8028C304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7343" y="2463522"/>
            <a:ext cx="5183188" cy="272266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F4483F0-FF18-4937-9752-3A06777BB6E7}"/>
              </a:ext>
            </a:extLst>
          </p:cNvPr>
          <p:cNvSpPr txBox="1">
            <a:spLocks/>
          </p:cNvSpPr>
          <p:nvPr/>
        </p:nvSpPr>
        <p:spPr>
          <a:xfrm>
            <a:off x="215673" y="464207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 err="1"/>
              <a:t>Menambahkan</a:t>
            </a:r>
            <a:r>
              <a:rPr lang="en-ID" b="0" dirty="0"/>
              <a:t> </a:t>
            </a:r>
            <a:r>
              <a:rPr lang="en-ID" b="0" dirty="0" err="1"/>
              <a:t>wallapaper</a:t>
            </a:r>
            <a:r>
              <a:rPr lang="en-ID" b="0" dirty="0"/>
              <a:t> di </a:t>
            </a:r>
            <a:r>
              <a:rPr lang="en-ID" b="0" dirty="0" err="1"/>
              <a:t>tiap</a:t>
            </a:r>
            <a:r>
              <a:rPr lang="en-ID" b="0" dirty="0"/>
              <a:t> </a:t>
            </a:r>
            <a:r>
              <a:rPr lang="en-ID" b="0" dirty="0" err="1"/>
              <a:t>baris</a:t>
            </a:r>
            <a:endParaRPr lang="en-ID" b="0" dirty="0"/>
          </a:p>
        </p:txBody>
      </p:sp>
    </p:spTree>
    <p:extLst>
      <p:ext uri="{BB962C8B-B14F-4D97-AF65-F5344CB8AC3E}">
        <p14:creationId xmlns:p14="http://schemas.microsoft.com/office/powerpoint/2010/main" val="409010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7CB9-D636-436B-A910-7F4D815E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1" y="330203"/>
            <a:ext cx="5157787" cy="823912"/>
          </a:xfrm>
        </p:spPr>
        <p:txBody>
          <a:bodyPr/>
          <a:lstStyle/>
          <a:p>
            <a:pPr algn="ctr"/>
            <a:r>
              <a:rPr lang="en-ID" dirty="0" err="1"/>
              <a:t>Latihan</a:t>
            </a:r>
            <a:r>
              <a:rPr lang="en-ID" dirty="0"/>
              <a:t> 2.15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013425-5516-4CF0-BCEC-E5CFE3DEB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17106" y="1598743"/>
            <a:ext cx="5157787" cy="271303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D659BC-D429-48A2-97B1-AF8690C8A66E}"/>
              </a:ext>
            </a:extLst>
          </p:cNvPr>
          <p:cNvSpPr txBox="1">
            <a:spLocks/>
          </p:cNvSpPr>
          <p:nvPr/>
        </p:nvSpPr>
        <p:spPr>
          <a:xfrm>
            <a:off x="1301804" y="4544368"/>
            <a:ext cx="897251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dirty="0"/>
              <a:t>Pada </a:t>
            </a:r>
            <a:r>
              <a:rPr lang="en-ID" b="0" dirty="0" err="1"/>
              <a:t>bagian</a:t>
            </a:r>
            <a:r>
              <a:rPr lang="en-ID" b="0" dirty="0"/>
              <a:t> background </a:t>
            </a:r>
            <a:r>
              <a:rPr lang="en-ID" b="0" dirty="0" err="1"/>
              <a:t>menggunakan</a:t>
            </a:r>
            <a:r>
              <a:rPr lang="en-ID" b="0" dirty="0"/>
              <a:t> source </a:t>
            </a:r>
            <a:r>
              <a:rPr lang="en-ID" b="0" dirty="0" err="1"/>
              <a:t>gambar</a:t>
            </a:r>
            <a:r>
              <a:rPr lang="en-ID" b="0" dirty="0"/>
              <a:t> di google </a:t>
            </a:r>
            <a:r>
              <a:rPr lang="en-ID" b="0" dirty="0" err="1"/>
              <a:t>dalam</a:t>
            </a:r>
            <a:r>
              <a:rPr lang="en-ID" b="0" dirty="0"/>
              <a:t> </a:t>
            </a:r>
            <a:r>
              <a:rPr lang="en-ID" b="0" dirty="0" err="1"/>
              <a:t>bentuk</a:t>
            </a:r>
            <a:r>
              <a:rPr lang="en-ID" b="0" dirty="0"/>
              <a:t> link.</a:t>
            </a:r>
          </a:p>
          <a:p>
            <a:pPr algn="ctr"/>
            <a:r>
              <a:rPr lang="en-ID" b="0" dirty="0" err="1"/>
              <a:t>Sehingga</a:t>
            </a:r>
            <a:r>
              <a:rPr lang="en-ID" b="0" dirty="0"/>
              <a:t> </a:t>
            </a:r>
            <a:r>
              <a:rPr lang="en-ID" b="0" dirty="0" err="1"/>
              <a:t>untuk</a:t>
            </a:r>
            <a:r>
              <a:rPr lang="en-ID" b="0" dirty="0"/>
              <a:t> </a:t>
            </a:r>
            <a:r>
              <a:rPr lang="en-ID" b="0" dirty="0" err="1"/>
              <a:t>menampilkan</a:t>
            </a:r>
            <a:r>
              <a:rPr lang="en-ID" b="0" dirty="0"/>
              <a:t> </a:t>
            </a:r>
            <a:r>
              <a:rPr lang="en-ID" b="0" dirty="0" err="1"/>
              <a:t>gambar</a:t>
            </a:r>
            <a:r>
              <a:rPr lang="en-ID" b="0" dirty="0"/>
              <a:t> </a:t>
            </a:r>
            <a:r>
              <a:rPr lang="en-ID" b="0" dirty="0" err="1"/>
              <a:t>nya</a:t>
            </a:r>
            <a:r>
              <a:rPr lang="en-ID" b="0" dirty="0"/>
              <a:t> </a:t>
            </a:r>
            <a:r>
              <a:rPr lang="en-ID" b="0" dirty="0" err="1"/>
              <a:t>membutuhkan</a:t>
            </a:r>
            <a:r>
              <a:rPr lang="en-ID" b="0" dirty="0"/>
              <a:t> </a:t>
            </a:r>
            <a:r>
              <a:rPr lang="en-ID" b="0" dirty="0" err="1"/>
              <a:t>sambungan</a:t>
            </a:r>
            <a:r>
              <a:rPr lang="en-ID" b="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38101065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156</TotalTime>
  <Words>170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Times New Roman</vt:lpstr>
      <vt:lpstr>Wingdings 2</vt:lpstr>
      <vt:lpstr>Frame</vt:lpstr>
      <vt:lpstr>Miftahul Janna (3201816038) Desain Web  Latihan 2) 4C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Miftahul Janna</dc:title>
  <dc:creator>Miftahul Janna</dc:creator>
  <cp:lastModifiedBy>Miftahul Janna</cp:lastModifiedBy>
  <cp:revision>20</cp:revision>
  <dcterms:created xsi:type="dcterms:W3CDTF">2020-03-18T08:21:32Z</dcterms:created>
  <dcterms:modified xsi:type="dcterms:W3CDTF">2020-08-07T13:13:50Z</dcterms:modified>
</cp:coreProperties>
</file>