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66" r:id="rId4"/>
    <p:sldId id="267" r:id="rId5"/>
    <p:sldId id="268" r:id="rId6"/>
    <p:sldId id="26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BC1FF9-016C-41AD-A5F6-CCF63D3CEB8D}">
  <a:tblStyle styleId="{B2BC1FF9-016C-41AD-A5F6-CCF63D3CEB8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3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8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6739569" cy="236217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pic>
        <p:nvPicPr>
          <p:cNvPr id="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" y="4166156"/>
            <a:ext cx="1030455" cy="872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798" y="3452926"/>
            <a:ext cx="42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Firilia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Filiana</a:t>
            </a:r>
            <a:r>
              <a:rPr lang="en-US" sz="2800" b="1" dirty="0" smtClean="0">
                <a:solidFill>
                  <a:schemeClr val="bg1"/>
                </a:solidFill>
              </a:rPr>
              <a:t>, S.T., M.T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131" descr="D:\ITK\PROMOSI ITK\LOGO + TYPO ITK (paten) kec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4218" y="4166156"/>
            <a:ext cx="1304947" cy="863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82215" y="1432193"/>
            <a:ext cx="4300435" cy="25118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/>
              <a:t>When</a:t>
            </a:r>
            <a:r>
              <a:rPr lang="en" sz="1800" dirty="0" smtClean="0"/>
              <a:t> two loops with or without contact between them effect each other through the magnetic field generated by one of them.</a:t>
            </a:r>
          </a:p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endParaRPr lang="en" sz="1800" dirty="0" smtClean="0"/>
          </a:p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r>
              <a:rPr lang="en" sz="1800" dirty="0" smtClean="0"/>
              <a:t>M -&gt; The ability of one inductor to induce a voltage across a neighboring inductor, henrys (H)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56" y="1583874"/>
            <a:ext cx="286702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12" y="3236205"/>
            <a:ext cx="138112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537" y="3609174"/>
            <a:ext cx="1409700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2" y="3975630"/>
            <a:ext cx="1552575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40040" y="1491000"/>
            <a:ext cx="7481935" cy="138327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 dirty="0" smtClean="0"/>
              <a:t>Dot convention</a:t>
            </a:r>
          </a:p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r>
              <a:rPr lang="en" sz="1800" dirty="0" smtClean="0"/>
              <a:t>If a current enters the dotted terminal of one coil, the reference polarity of the mutual voltage in the second coil is positive at the dotted terminal of the second coil.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67" y="2874271"/>
            <a:ext cx="18478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50" y="2931231"/>
            <a:ext cx="1952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40041" y="1390461"/>
            <a:ext cx="7526002" cy="11544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800" b="1" dirty="0"/>
              <a:t>Dot convention</a:t>
            </a:r>
          </a:p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/>
              <a:t>I</a:t>
            </a:r>
            <a:r>
              <a:rPr lang="en" sz="1800" dirty="0" smtClean="0"/>
              <a:t>f a current leaves the dotted terminal of one coil, the refence polarity of the mutual voltage in the second coil is negative at the dotted terminal of the second coil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35" y="2702925"/>
            <a:ext cx="19050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968" y="2702925"/>
            <a:ext cx="1809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856374" y="1390461"/>
            <a:ext cx="4807737" cy="11544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8" y="1512300"/>
            <a:ext cx="283845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011" y="1686897"/>
            <a:ext cx="45053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235" y="2764161"/>
            <a:ext cx="471487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235" y="3669225"/>
            <a:ext cx="22098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337" y="3681747"/>
            <a:ext cx="2219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MAGNETICALLY COUPLED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51719" y="1500630"/>
            <a:ext cx="6509245" cy="4603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1000"/>
              </a:spcAft>
            </a:pPr>
            <a:r>
              <a:rPr lang="en" sz="1800" dirty="0" smtClean="0"/>
              <a:t>Make a equation from Figure 1.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61" y="2776583"/>
            <a:ext cx="3629025" cy="1647825"/>
          </a:xfrm>
          <a:prstGeom prst="rect">
            <a:avLst/>
          </a:prstGeom>
        </p:spPr>
      </p:pic>
      <p:sp>
        <p:nvSpPr>
          <p:cNvPr id="14" name="Shape 237"/>
          <p:cNvSpPr txBox="1">
            <a:spLocks/>
          </p:cNvSpPr>
          <p:nvPr/>
        </p:nvSpPr>
        <p:spPr>
          <a:xfrm>
            <a:off x="2041861" y="4406314"/>
            <a:ext cx="3629025" cy="46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buNone/>
            </a:pPr>
            <a:r>
              <a:rPr lang="en" sz="1800" dirty="0" smtClean="0"/>
              <a:t>Figure 1. Electrical Circuit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6970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147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Arvo</vt:lpstr>
      <vt:lpstr>Roboto Condensed</vt:lpstr>
      <vt:lpstr>Roboto Condensed Light</vt:lpstr>
      <vt:lpstr>Salerio template</vt:lpstr>
      <vt:lpstr>MAGNETICALLY COUPLED</vt:lpstr>
      <vt:lpstr>MAGNETICALLY COUPLED</vt:lpstr>
      <vt:lpstr>MAGNETICALLY COUPLED</vt:lpstr>
      <vt:lpstr>MAGNETICALLY COUPLED</vt:lpstr>
      <vt:lpstr>MAGNETICALLY COUPLED</vt:lpstr>
      <vt:lpstr>MAGNETICALLY COUPLED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Lia</dc:creator>
  <cp:lastModifiedBy>Windows User</cp:lastModifiedBy>
  <cp:revision>15</cp:revision>
  <dcterms:modified xsi:type="dcterms:W3CDTF">2018-12-13T03:23:43Z</dcterms:modified>
</cp:coreProperties>
</file>