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79" r:id="rId3"/>
    <p:sldId id="280" r:id="rId4"/>
    <p:sldId id="281" r:id="rId5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84CC"/>
    <a:srgbClr val="03136A"/>
    <a:srgbClr val="35759D"/>
    <a:srgbClr val="35B19D"/>
    <a:srgbClr val="000000"/>
    <a:srgbClr val="FFFF00"/>
    <a:srgbClr val="B3D3EA"/>
    <a:srgbClr val="78A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23" autoAdjust="0"/>
    <p:restoredTop sz="95596" autoAdjust="0"/>
  </p:normalViewPr>
  <p:slideViewPr>
    <p:cSldViewPr>
      <p:cViewPr varScale="1">
        <p:scale>
          <a:sx n="72" d="100"/>
          <a:sy n="72" d="100"/>
        </p:scale>
        <p:origin x="-13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45C4F09-3256-4926-8DBF-50FDCD32F1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252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5AE901-277F-4C7B-8010-A7201EC97CB9}" type="slidenum">
              <a:rPr lang="en-US"/>
              <a:pPr/>
              <a:t>1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6B6CA4-CEF3-44C0-8503-7F4A4EC0E01D}" type="slidenum">
              <a:rPr lang="en-US"/>
              <a:pPr/>
              <a:t>2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6B6CA4-CEF3-44C0-8503-7F4A4EC0E01D}" type="slidenum">
              <a:rPr lang="en-US"/>
              <a:pPr/>
              <a:t>3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6B6CA4-CEF3-44C0-8503-7F4A4EC0E01D}" type="slidenum">
              <a:rPr lang="en-US"/>
              <a:pPr/>
              <a:t>4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2925" y="2914650"/>
            <a:ext cx="81534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2925" y="3638550"/>
            <a:ext cx="8153400" cy="685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40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0825" y="808038"/>
            <a:ext cx="2171700" cy="5440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" y="808038"/>
            <a:ext cx="6362700" cy="5440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2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84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170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6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41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97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039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6988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6511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5725" y="808038"/>
            <a:ext cx="86868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33400" y="4038600"/>
            <a:ext cx="8153400" cy="685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 smtClean="0"/>
              <a:t>SISTEM MIKROPROSESOR </a:t>
            </a:r>
            <a:br>
              <a:rPr lang="en-US" dirty="0" smtClean="0"/>
            </a:br>
            <a:r>
              <a:rPr lang="en-US" dirty="0" smtClean="0"/>
              <a:t>(EL 1224)</a:t>
            </a:r>
            <a:endParaRPr lang="en-US" dirty="0"/>
          </a:p>
        </p:txBody>
      </p:sp>
      <p:pic>
        <p:nvPicPr>
          <p:cNvPr id="1026" name="Picture 2" descr="E:\NEXT TO THE FREEDOM\INSTITUT TEKNOLOGI KALIMANTAN\Mata Kuliah Professor\Tahun Ajaran I 2015-2016\# Master Slide Power Point\Logo ITK\Logo IT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4" y="152400"/>
            <a:ext cx="1290636" cy="818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1295400" y="5394960"/>
            <a:ext cx="6553200" cy="10668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itchFamily="34" charset="0"/>
              </a:defRPr>
            </a:lvl9pPr>
          </a:lstStyle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Program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Studi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Teknik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Elektro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Institut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Teknologi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Kalimantan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61728"/>
            <a:ext cx="6934200" cy="715963"/>
          </a:xfrm>
        </p:spPr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Sub CP-MK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5791200" cy="4724400"/>
          </a:xfrm>
        </p:spPr>
        <p:txBody>
          <a:bodyPr/>
          <a:lstStyle/>
          <a:p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Definisi</a:t>
            </a: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dan</a:t>
            </a: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penerapan</a:t>
            </a: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teknologi</a:t>
            </a: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M</a:t>
            </a:r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ikrokontroler</a:t>
            </a: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di </a:t>
            </a:r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Industri</a:t>
            </a: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dan</a:t>
            </a: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masyarakat</a:t>
            </a:r>
            <a:endParaRPr lang="en-US" altLang="ko-KR" sz="18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 marL="0" indent="0">
              <a:buNone/>
            </a:pPr>
            <a:endParaRPr lang="en-US" altLang="ko-KR" sz="400" dirty="0">
              <a:solidFill>
                <a:schemeClr val="tx1"/>
              </a:solidFill>
            </a:endParaRPr>
          </a:p>
          <a:p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Arsitektur</a:t>
            </a: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perangkat</a:t>
            </a: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keras</a:t>
            </a: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Mikrokontroler</a:t>
            </a: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dan</a:t>
            </a: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Platform </a:t>
            </a:r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Arduino</a:t>
            </a:r>
            <a:endParaRPr lang="en-US" altLang="ko-KR" sz="1800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 marL="0" indent="0">
              <a:buNone/>
            </a:pPr>
            <a:endParaRPr lang="en-US" altLang="ko-KR" sz="400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Sistem</a:t>
            </a: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Register, </a:t>
            </a:r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Memori</a:t>
            </a: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dan</a:t>
            </a: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Port I/O </a:t>
            </a:r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pada</a:t>
            </a: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Mikrokontroler</a:t>
            </a:r>
            <a:endParaRPr lang="en-US" altLang="ko-KR" sz="1800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 marL="0" indent="0">
              <a:buNone/>
            </a:pPr>
            <a:endParaRPr lang="en-US" altLang="ko-KR" sz="400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Set </a:t>
            </a:r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Instruksi</a:t>
            </a: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pada</a:t>
            </a: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Mikrokontroler</a:t>
            </a:r>
            <a:endParaRPr lang="en-US" altLang="ko-KR" sz="1800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 marL="0" indent="0">
              <a:buNone/>
            </a:pPr>
            <a:endParaRPr lang="en-US" altLang="ko-KR" sz="400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Sistem</a:t>
            </a: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Interrupt, Timer </a:t>
            </a:r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dan</a:t>
            </a: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Counter </a:t>
            </a:r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pada</a:t>
            </a: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Mikrokontroler</a:t>
            </a:r>
            <a:endParaRPr lang="en-US" altLang="ko-KR" sz="1800" i="1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 marL="0" indent="0">
              <a:buNone/>
            </a:pPr>
            <a:endParaRPr lang="en-US" altLang="ko-KR" sz="400" i="1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Konsep</a:t>
            </a: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antarmuka</a:t>
            </a: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Mikrokontroler</a:t>
            </a: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dengan</a:t>
            </a: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perangkat</a:t>
            </a: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Output </a:t>
            </a:r>
            <a:r>
              <a:rPr lang="en-US" altLang="ko-KR" sz="1800" i="1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(Interface)</a:t>
            </a:r>
          </a:p>
          <a:p>
            <a:endParaRPr lang="en-US" altLang="ko-KR" sz="1800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 marL="0" indent="0">
              <a:buNone/>
            </a:pPr>
            <a:endParaRPr lang="en-US" altLang="ko-KR" sz="400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 marL="0" indent="0">
              <a:buNone/>
            </a:pPr>
            <a:r>
              <a:rPr lang="en-US" altLang="ko-KR" sz="1800" b="1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ETS (</a:t>
            </a:r>
            <a:r>
              <a:rPr lang="en-US" altLang="ko-KR" sz="1800" b="1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Evaluasi</a:t>
            </a:r>
            <a:r>
              <a:rPr lang="en-US" altLang="ko-KR" sz="1800" b="1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Tengah Semester)</a:t>
            </a:r>
          </a:p>
        </p:txBody>
      </p:sp>
      <p:pic>
        <p:nvPicPr>
          <p:cNvPr id="5" name="Picture 2" descr="E:\NEXT TO THE FREEDOM\INSTITUT TEKNOLOGI KALIMANTAN\Mata Kuliah Professor\Tahun Ajaran I 2015-2016\# Master Slide Power Point\Logo ITK\Logo IT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4" y="152400"/>
            <a:ext cx="1290636" cy="818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772400" y="1524000"/>
            <a:ext cx="1143000" cy="3810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P1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772400" y="2286000"/>
            <a:ext cx="1143000" cy="3810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P2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772400" y="2971800"/>
            <a:ext cx="1143000" cy="3810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P3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772400" y="3581400"/>
            <a:ext cx="1143000" cy="3810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P4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7772400" y="4145280"/>
            <a:ext cx="1143000" cy="3810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P5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7772400" y="4675632"/>
            <a:ext cx="1143000" cy="3810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P6-P7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7772400" y="5715000"/>
            <a:ext cx="1143000" cy="3810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P8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61728"/>
            <a:ext cx="6934200" cy="715963"/>
          </a:xfrm>
        </p:spPr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Sub CP-MK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5791200" cy="4724400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Program </a:t>
            </a:r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simulasi</a:t>
            </a: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perangkat</a:t>
            </a: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Mikrokontroler</a:t>
            </a:r>
            <a:endParaRPr lang="en-US" altLang="ko-KR" sz="1800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 marL="0" indent="0">
              <a:buNone/>
            </a:pPr>
            <a:endParaRPr lang="en-US" altLang="ko-KR" sz="400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Aplikasi</a:t>
            </a: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pengendalian</a:t>
            </a: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Display Seven </a:t>
            </a:r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Segmen</a:t>
            </a:r>
            <a:endParaRPr lang="en-US" altLang="ko-KR" sz="1800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 marL="0" indent="0">
              <a:buNone/>
            </a:pPr>
            <a:endParaRPr lang="en-US" altLang="ko-KR" sz="4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 marL="0" indent="0">
              <a:buNone/>
            </a:pPr>
            <a:endParaRPr lang="en-US" altLang="ko-KR" sz="400" dirty="0">
              <a:solidFill>
                <a:schemeClr val="tx1"/>
              </a:solidFill>
            </a:endParaRPr>
          </a:p>
          <a:p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Aplikasi</a:t>
            </a: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pengendalian</a:t>
            </a: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Display LCD</a:t>
            </a:r>
          </a:p>
          <a:p>
            <a:endParaRPr lang="en-US" altLang="ko-KR" sz="400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Aplikasi</a:t>
            </a: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pengendalian</a:t>
            </a: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Input Keypad</a:t>
            </a:r>
          </a:p>
          <a:p>
            <a:pPr marL="0" indent="0">
              <a:buNone/>
            </a:pPr>
            <a:endParaRPr lang="en-US" altLang="ko-KR" sz="400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 marL="0" indent="0">
              <a:buNone/>
            </a:pPr>
            <a:endParaRPr lang="en-US" altLang="ko-KR" sz="400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Aplikasi</a:t>
            </a: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pengendalian</a:t>
            </a: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ADC</a:t>
            </a:r>
          </a:p>
          <a:p>
            <a:pPr marL="0" indent="0">
              <a:buNone/>
            </a:pPr>
            <a:endParaRPr lang="en-US" altLang="ko-KR" sz="400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 marL="0" indent="0">
              <a:buNone/>
            </a:pPr>
            <a:endParaRPr lang="en-US" altLang="ko-KR" sz="400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Aplikasi</a:t>
            </a: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pengendalian</a:t>
            </a: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Motor DC</a:t>
            </a:r>
          </a:p>
          <a:p>
            <a:pPr marL="0" indent="0">
              <a:buNone/>
            </a:pPr>
            <a:endParaRPr lang="en-US" altLang="ko-KR" sz="400" i="1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 marL="0" indent="0">
              <a:buNone/>
            </a:pPr>
            <a:endParaRPr lang="en-US" altLang="ko-KR" sz="400" i="1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Demo </a:t>
            </a:r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Tugas</a:t>
            </a: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Besar</a:t>
            </a:r>
            <a:endParaRPr lang="en-US" altLang="ko-KR" sz="1800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endParaRPr lang="en-US" altLang="ko-KR" sz="1800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 marL="0" indent="0">
              <a:buNone/>
            </a:pPr>
            <a:endParaRPr lang="en-US" altLang="ko-KR" sz="400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 marL="0" indent="0">
              <a:buNone/>
            </a:pPr>
            <a:r>
              <a:rPr lang="en-US" altLang="ko-KR" sz="1800" b="1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EAS (</a:t>
            </a:r>
            <a:r>
              <a:rPr lang="en-US" altLang="ko-KR" sz="1800" b="1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Evaluasi</a:t>
            </a:r>
            <a:r>
              <a:rPr lang="en-US" altLang="ko-KR" sz="1800" b="1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b="1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Akhir</a:t>
            </a:r>
            <a:r>
              <a:rPr lang="en-US" altLang="ko-KR" sz="1800" b="1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Semester)</a:t>
            </a:r>
          </a:p>
        </p:txBody>
      </p:sp>
      <p:pic>
        <p:nvPicPr>
          <p:cNvPr id="5" name="Picture 2" descr="E:\NEXT TO THE FREEDOM\INSTITUT TEKNOLOGI KALIMANTAN\Mata Kuliah Professor\Tahun Ajaran I 2015-2016\# Master Slide Power Point\Logo ITK\Logo IT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4" y="152400"/>
            <a:ext cx="1290636" cy="818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772400" y="1600200"/>
            <a:ext cx="1143000" cy="3048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P9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772400" y="2016252"/>
            <a:ext cx="1143000" cy="29718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P10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772400" y="2462784"/>
            <a:ext cx="1143000" cy="3048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P11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772400" y="2880360"/>
            <a:ext cx="1143000" cy="3048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P12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7772400" y="3279648"/>
            <a:ext cx="1143000" cy="3048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P13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7766304" y="5029200"/>
            <a:ext cx="1143000" cy="3048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P16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7772400" y="3736848"/>
            <a:ext cx="1143000" cy="3048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P14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7775448" y="4194048"/>
            <a:ext cx="1143000" cy="3048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P15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24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61728"/>
            <a:ext cx="6934200" cy="715963"/>
          </a:xfrm>
        </p:spPr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Assessment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5791200" cy="4724400"/>
          </a:xfrm>
        </p:spPr>
        <p:txBody>
          <a:bodyPr/>
          <a:lstStyle/>
          <a:p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Tugas</a:t>
            </a: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H</a:t>
            </a:r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arian</a:t>
            </a:r>
            <a:endParaRPr lang="en-US" altLang="ko-KR" sz="1800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 marL="0" indent="0">
              <a:buNone/>
            </a:pPr>
            <a:endParaRPr lang="en-US" altLang="ko-KR" sz="400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 marL="0" indent="0">
              <a:buNone/>
            </a:pPr>
            <a:endParaRPr lang="en-US" altLang="ko-KR" sz="400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ETS</a:t>
            </a:r>
          </a:p>
          <a:p>
            <a:pPr marL="0" indent="0">
              <a:buNone/>
            </a:pPr>
            <a:endParaRPr lang="en-US" altLang="ko-KR" sz="400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 marL="0" indent="0">
              <a:buNone/>
            </a:pPr>
            <a:endParaRPr lang="en-US" altLang="ko-KR" sz="400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Tugas</a:t>
            </a: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Besar</a:t>
            </a:r>
            <a:endParaRPr lang="en-US" altLang="ko-KR" sz="1800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 marL="0" indent="0">
              <a:buNone/>
            </a:pPr>
            <a:endParaRPr lang="en-US" altLang="ko-KR" sz="400" i="1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 marL="0" indent="0">
              <a:buNone/>
            </a:pPr>
            <a:endParaRPr lang="en-US" altLang="ko-KR" sz="400" i="1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EAS</a:t>
            </a:r>
          </a:p>
          <a:p>
            <a:endParaRPr lang="en-US" altLang="ko-KR" sz="1800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 marL="0" indent="0">
              <a:buNone/>
            </a:pPr>
            <a:endParaRPr lang="en-US" altLang="ko-KR" sz="400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 marL="0" indent="0">
              <a:buNone/>
            </a:pPr>
            <a:r>
              <a:rPr lang="en-US" altLang="ko-KR" sz="1800" b="1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TOTAL</a:t>
            </a:r>
          </a:p>
        </p:txBody>
      </p:sp>
      <p:pic>
        <p:nvPicPr>
          <p:cNvPr id="5" name="Picture 2" descr="E:\NEXT TO THE FREEDOM\INSTITUT TEKNOLOGI KALIMANTAN\Mata Kuliah Professor\Tahun Ajaran I 2015-2016\# Master Slide Power Point\Logo ITK\Logo IT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4" y="152400"/>
            <a:ext cx="1290636" cy="818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410200" y="1588008"/>
            <a:ext cx="1143000" cy="3048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20%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410200" y="2089404"/>
            <a:ext cx="1143000" cy="29718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20%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98008" y="2560320"/>
            <a:ext cx="1143000" cy="3048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35%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398008" y="3032760"/>
            <a:ext cx="1143000" cy="3048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25%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410200" y="3810000"/>
            <a:ext cx="1143000" cy="3048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100%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12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">
  <a:themeElements>
    <a:clrScheme name="powerpoint-template-24 16">
      <a:dk1>
        <a:srgbClr val="4D4D4D"/>
      </a:dk1>
      <a:lt1>
        <a:srgbClr val="FFFFFF"/>
      </a:lt1>
      <a:dk2>
        <a:srgbClr val="4D4D4D"/>
      </a:dk2>
      <a:lt2>
        <a:srgbClr val="285E80"/>
      </a:lt2>
      <a:accent1>
        <a:srgbClr val="3E7A98"/>
      </a:accent1>
      <a:accent2>
        <a:srgbClr val="5A91AC"/>
      </a:accent2>
      <a:accent3>
        <a:srgbClr val="FFFFFF"/>
      </a:accent3>
      <a:accent4>
        <a:srgbClr val="404040"/>
      </a:accent4>
      <a:accent5>
        <a:srgbClr val="AFBECA"/>
      </a:accent5>
      <a:accent6>
        <a:srgbClr val="51839B"/>
      </a:accent6>
      <a:hlink>
        <a:srgbClr val="6C9FB8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116DE4"/>
        </a:lt2>
        <a:accent1>
          <a:srgbClr val="235CAF"/>
        </a:accent1>
        <a:accent2>
          <a:srgbClr val="54A1EE"/>
        </a:accent2>
        <a:accent3>
          <a:srgbClr val="FFFFFF"/>
        </a:accent3>
        <a:accent4>
          <a:srgbClr val="404040"/>
        </a:accent4>
        <a:accent5>
          <a:srgbClr val="ACB5D4"/>
        </a:accent5>
        <a:accent6>
          <a:srgbClr val="4B91D8"/>
        </a:accent6>
        <a:hlink>
          <a:srgbClr val="1391E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246DD8"/>
        </a:lt2>
        <a:accent1>
          <a:srgbClr val="2FC5F1"/>
        </a:accent1>
        <a:accent2>
          <a:srgbClr val="218DEB"/>
        </a:accent2>
        <a:accent3>
          <a:srgbClr val="FFFFFF"/>
        </a:accent3>
        <a:accent4>
          <a:srgbClr val="404040"/>
        </a:accent4>
        <a:accent5>
          <a:srgbClr val="ADDFF7"/>
        </a:accent5>
        <a:accent6>
          <a:srgbClr val="1D7FD5"/>
        </a:accent6>
        <a:hlink>
          <a:srgbClr val="39A1E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4377BA"/>
        </a:lt2>
        <a:accent1>
          <a:srgbClr val="5793D1"/>
        </a:accent1>
        <a:accent2>
          <a:srgbClr val="5FA2DB"/>
        </a:accent2>
        <a:accent3>
          <a:srgbClr val="FFFFFF"/>
        </a:accent3>
        <a:accent4>
          <a:srgbClr val="404040"/>
        </a:accent4>
        <a:accent5>
          <a:srgbClr val="B4C8E5"/>
        </a:accent5>
        <a:accent6>
          <a:srgbClr val="5592C6"/>
        </a:accent6>
        <a:hlink>
          <a:srgbClr val="68AEE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0067B5"/>
        </a:lt2>
        <a:accent1>
          <a:srgbClr val="1881BF"/>
        </a:accent1>
        <a:accent2>
          <a:srgbClr val="39B0DA"/>
        </a:accent2>
        <a:accent3>
          <a:srgbClr val="FFFFFF"/>
        </a:accent3>
        <a:accent4>
          <a:srgbClr val="404040"/>
        </a:accent4>
        <a:accent5>
          <a:srgbClr val="ABC1DC"/>
        </a:accent5>
        <a:accent6>
          <a:srgbClr val="339FC5"/>
        </a:accent6>
        <a:hlink>
          <a:srgbClr val="40B0D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026788"/>
        </a:lt2>
        <a:accent1>
          <a:srgbClr val="0089B3"/>
        </a:accent1>
        <a:accent2>
          <a:srgbClr val="01A2CE"/>
        </a:accent2>
        <a:accent3>
          <a:srgbClr val="FFFFFF"/>
        </a:accent3>
        <a:accent4>
          <a:srgbClr val="404040"/>
        </a:accent4>
        <a:accent5>
          <a:srgbClr val="AAC4D6"/>
        </a:accent5>
        <a:accent6>
          <a:srgbClr val="0192BA"/>
        </a:accent6>
        <a:hlink>
          <a:srgbClr val="01B3D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036CB7"/>
        </a:lt2>
        <a:accent1>
          <a:srgbClr val="1878BD"/>
        </a:accent1>
        <a:accent2>
          <a:srgbClr val="3E8EC8"/>
        </a:accent2>
        <a:accent3>
          <a:srgbClr val="FFFFFF"/>
        </a:accent3>
        <a:accent4>
          <a:srgbClr val="404040"/>
        </a:accent4>
        <a:accent5>
          <a:srgbClr val="ABBEDB"/>
        </a:accent5>
        <a:accent6>
          <a:srgbClr val="3780B5"/>
        </a:accent6>
        <a:hlink>
          <a:srgbClr val="559CCE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036CB7"/>
        </a:lt2>
        <a:accent1>
          <a:srgbClr val="1878BD"/>
        </a:accent1>
        <a:accent2>
          <a:srgbClr val="3E8EC8"/>
        </a:accent2>
        <a:accent3>
          <a:srgbClr val="FFFFFF"/>
        </a:accent3>
        <a:accent4>
          <a:srgbClr val="404040"/>
        </a:accent4>
        <a:accent5>
          <a:srgbClr val="ABBEDB"/>
        </a:accent5>
        <a:accent6>
          <a:srgbClr val="3780B5"/>
        </a:accent6>
        <a:hlink>
          <a:srgbClr val="006AB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0084D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205EDC"/>
        </a:lt2>
        <a:accent1>
          <a:srgbClr val="3488E9"/>
        </a:accent1>
        <a:accent2>
          <a:srgbClr val="50B3F5"/>
        </a:accent2>
        <a:accent3>
          <a:srgbClr val="FFFFFF"/>
        </a:accent3>
        <a:accent4>
          <a:srgbClr val="404040"/>
        </a:accent4>
        <a:accent5>
          <a:srgbClr val="AEC3F2"/>
        </a:accent5>
        <a:accent6>
          <a:srgbClr val="48A2DE"/>
        </a:accent6>
        <a:hlink>
          <a:srgbClr val="65D4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EE080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F3B21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4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109B0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5">
        <a:dk1>
          <a:srgbClr val="4D4D4D"/>
        </a:dk1>
        <a:lt1>
          <a:srgbClr val="FFFFFF"/>
        </a:lt1>
        <a:dk2>
          <a:srgbClr val="4D4D4D"/>
        </a:dk2>
        <a:lt2>
          <a:srgbClr val="025A9C"/>
        </a:lt2>
        <a:accent1>
          <a:srgbClr val="166FB2"/>
        </a:accent1>
        <a:accent2>
          <a:srgbClr val="3580B9"/>
        </a:accent2>
        <a:accent3>
          <a:srgbClr val="FFFFFF"/>
        </a:accent3>
        <a:accent4>
          <a:srgbClr val="404040"/>
        </a:accent4>
        <a:accent5>
          <a:srgbClr val="ABBBD5"/>
        </a:accent5>
        <a:accent6>
          <a:srgbClr val="2F73A7"/>
        </a:accent6>
        <a:hlink>
          <a:srgbClr val="559CCE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6">
        <a:dk1>
          <a:srgbClr val="4D4D4D"/>
        </a:dk1>
        <a:lt1>
          <a:srgbClr val="FFFFFF"/>
        </a:lt1>
        <a:dk2>
          <a:srgbClr val="4D4D4D"/>
        </a:dk2>
        <a:lt2>
          <a:srgbClr val="285E80"/>
        </a:lt2>
        <a:accent1>
          <a:srgbClr val="3E7A98"/>
        </a:accent1>
        <a:accent2>
          <a:srgbClr val="5A91AC"/>
        </a:accent2>
        <a:accent3>
          <a:srgbClr val="FFFFFF"/>
        </a:accent3>
        <a:accent4>
          <a:srgbClr val="404040"/>
        </a:accent4>
        <a:accent5>
          <a:srgbClr val="AFBECA"/>
        </a:accent5>
        <a:accent6>
          <a:srgbClr val="51839B"/>
        </a:accent6>
        <a:hlink>
          <a:srgbClr val="6C9FB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42</TotalTime>
  <Words>135</Words>
  <Application>Microsoft Office PowerPoint</Application>
  <PresentationFormat>On-screen Show (4:3)</PresentationFormat>
  <Paragraphs>77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powerpoint-template</vt:lpstr>
      <vt:lpstr>SISTEM MIKROPROSESOR  (EL 1224)</vt:lpstr>
      <vt:lpstr>Sub CP-MK</vt:lpstr>
      <vt:lpstr>Sub CP-MK</vt:lpstr>
      <vt:lpstr>Assessment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Prof Himawan</dc:creator>
  <cp:lastModifiedBy>Prof Himawan</cp:lastModifiedBy>
  <cp:revision>27</cp:revision>
  <dcterms:created xsi:type="dcterms:W3CDTF">2017-08-22T02:25:39Z</dcterms:created>
  <dcterms:modified xsi:type="dcterms:W3CDTF">2018-08-28T02:14:46Z</dcterms:modified>
</cp:coreProperties>
</file>