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3" r:id="rId3"/>
    <p:sldId id="294" r:id="rId4"/>
    <p:sldId id="295" r:id="rId5"/>
    <p:sldId id="265" r:id="rId6"/>
    <p:sldId id="283" r:id="rId7"/>
    <p:sldId id="276" r:id="rId8"/>
    <p:sldId id="277" r:id="rId9"/>
    <p:sldId id="285" r:id="rId10"/>
    <p:sldId id="286" r:id="rId11"/>
    <p:sldId id="287" r:id="rId12"/>
    <p:sldId id="289" r:id="rId13"/>
    <p:sldId id="288" r:id="rId14"/>
    <p:sldId id="290" r:id="rId15"/>
    <p:sldId id="275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6EAF4-D953-41F9-A7D8-68305B54E6B5}">
          <p14:sldIdLst>
            <p14:sldId id="256"/>
            <p14:sldId id="293"/>
            <p14:sldId id="294"/>
            <p14:sldId id="295"/>
            <p14:sldId id="265"/>
            <p14:sldId id="283"/>
            <p14:sldId id="276"/>
            <p14:sldId id="277"/>
            <p14:sldId id="285"/>
            <p14:sldId id="286"/>
            <p14:sldId id="287"/>
            <p14:sldId id="289"/>
            <p14:sldId id="288"/>
            <p14:sldId id="290"/>
            <p14:sldId id="275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09A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22:19:32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9921 1720 23 0,'0'0'33'0,"0"0"-16"16,0 0-11-16,0 0 4 15,0 0 0-15,0 0 1 16,0 0 21-16,0 0-20 15,0 0 4-15,0 0-13 16,0 0-3-16,0 0-3 16,0 0-12-16,0 0-18 15,4 0 30-15,-2 0-3 16,-2 0 6-16,0 0-1 16,0 0 3-16,0 0-3 15,0 0 1-15,0 0 0 16,0 0-1-16,0 0 1 15,0 0 0-15,0 0 8 0,0 0 4 16,3 0 13-16,-3 0-2 16,0 0-9-16,0 0 15 15,0 0-24-15,3 0 3 16,-3 0 0-16,0 0-7 16,0 0-1-16,4 0-13 15,-2 0-168-15</inkml:trace>
  <inkml:trace contextRef="#ctx0" brushRef="#br0" timeOffset="128432.01">31139 2584 287 0,'0'0'87'0,"0"0"-87"16,0 0-19-16,0 0 11 16,0 0-21-16,0 0-135 15</inkml:trace>
  <inkml:trace contextRef="#ctx0" brushRef="#br0" timeOffset="133811.93">33059 2751 319 0,'0'0'180'16,"0"0"-180"-16,0 0-38 15,0 0-106-15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22:51:12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5813 10893 1 0,'0'0'13'0,"0"0"-1"0,0 0 0 16,0 0 36-16,0 0-31 15,0 0-3-15,0 0 0 16,0 0-13-16,-16-53-1 15,16 47 16-15,-2 0 22 16,2 2-8-16,-3 0-20 16,3 0-3-16,-4 0 12 15,2 2-16-15,0 2 3 16,0 0 9-16,2 0-12 16,0-3-3-16,0 3 0 15,0 0 1-15,0 0-7 0,0 0 6 16,0 0 0-16,0 0-6 15,0 0 6-15,0 0 0 16,0 0 0-16,0 0 2 16,0 0-2-16,0 0 0 15,0 0 0-15,0 0-1 16,0 0 6-16,0 0-5 16,0 0 0-16,0 0 0 15,-3-1 5-15,1 1-5 16,2-2 0-16,-2 2 1 15,-1-3 0-15,-1 2 3 16,2 0-4-16,-1-2 0 0,1 1 9 16,0 2-9-16,0-1 0 15,0-2 1-15,2 2 3 16,-2-1-5-16,2 2 1 16,0 0 0-16,0 0 2 15,0 0-2-15,-3 0 0 16,3 0 0-16,-2-3 5 15,0 3-8-15,-1-2 3 16,3 2 0-16,0-2-4 16,0 2 4-16,-2-2 0 15,0 2-2-15,2-2-8 16,-3 0 5-16,1 0-7 16,0 0-3-16,0 2 4 0,-2 0-21 15,-5 0-4 1,-3 0-11-16,-1 0-52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2T22:54:09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26315 7943 36 0,'0'0'49'0,"0"0"-49"15,0 0-11-15,0 0 7 16,0 0 4-16,0 0 21 16,0 0-17-16,0 0-4 0,-2 0-9 15,2 0 3-15,0 0 0 16,0 0 5-16,0 0-18 16,0 1-21-1</inkml:trace>
  <inkml:trace contextRef="#ctx0" brushRef="#br0" timeOffset="3496.99">24987 11506 75 0,'0'0'20'0,"0"0"-9"15,0 0 6-15,0 0 9 16,0 0 14-16,0 0-29 16,0 0-8-16,0 0-3 15,0 0 0-15,0 0-2 16,0 0-10-16,0 0-27 16,0 0-45-16</inkml:trace>
  <inkml:trace contextRef="#ctx0" brushRef="#br0" timeOffset="8198.11">21888 7661 1 0,'0'0'11'16,"0"0"-11"-16,0 0 1 15,0 0 2-15,0 0-3 16,0 0 0-16,0 0 0 16,0 0 1-16,0 0-4 15,0 0 3-15,0 0 0 16,0 0-1-16,0 0 1 15,0 0 0-15,0 0 1 16,0 0 1-16,0 0-2 16,0 0 0-16,0 0 0 15,0 0-4-15,0 0 6 0,0 0-2 16,0 0 0-16,0 0 3 16,0 0-4-16,0 0 1 15,0 0 0-15,0 0 2 16,0 0-1-16,0 0 0 15,0 0-1-15,0 0-7 16,2 0 4-16,3 0-3 16,-3 0 2-16</inkml:trace>
  <inkml:trace contextRef="#ctx0" brushRef="#br0" timeOffset="9153.02">22278 11909 107 0,'0'0'34'0,"0"0"-26"15,0 0-4-15,0 0-4 16,0 0 13-16,0 0 22 0,0 0-7 16,0 0-7-16,0 0-16 15,0 0 0-15,0 0 1 16,0 0-6-16,0 0 0 16,0 0-2-16,0 0 6 15,0 0-8-15,0 0-18 16,-13 0-39-16</inkml:trace>
  <inkml:trace contextRef="#ctx0" brushRef="#br0" timeOffset="23056.77">9226 10168 0 0,'0'0'62'0,"0"0"-19"15,0 0-30-15,0 0-13 16,0 0 0-16,0 0-5 15,0 0 5-15,0 0-6 16,5 0-45-16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6565-38AC-4CE3-98F9-6AB886CD205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3349C-622C-4967-AEC3-63A9E8737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squares"/>
          <p:cNvGrpSpPr/>
          <p:nvPr userDrawn="1"/>
        </p:nvGrpSpPr>
        <p:grpSpPr>
          <a:xfrm>
            <a:off x="1" y="2053939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grpSp>
        <p:nvGrpSpPr>
          <p:cNvPr id="11" name="squares"/>
          <p:cNvGrpSpPr/>
          <p:nvPr userDrawn="1"/>
        </p:nvGrpSpPr>
        <p:grpSpPr>
          <a:xfrm rot="10800000">
            <a:off x="11507880" y="2053937"/>
            <a:ext cx="628650" cy="524183"/>
            <a:chOff x="0" y="452558"/>
            <a:chExt cx="914400" cy="524182"/>
          </a:xfrm>
        </p:grpSpPr>
        <p:sp>
          <p:nvSpPr>
            <p:cNvPr id="12" name="Rounded Rectangle 11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B4CB4-0678-42FC-A095-1E4CE4F6C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4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9440ABFB-661A-41DE-8FFD-CD9119CFC403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1550B3A3-85F4-4582-88D2-40B919E04C1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8751DCA7-9FE9-4717-8F79-1CACE2FCD378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68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DAB4624-E50E-4777-9071-8B31BE2F755E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408004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6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384BF1E-80A5-4730-A9A3-2422C4C2B1A6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squares"/>
          <p:cNvGrpSpPr/>
          <p:nvPr userDrawn="1"/>
        </p:nvGrpSpPr>
        <p:grpSpPr>
          <a:xfrm>
            <a:off x="0" y="2980070"/>
            <a:ext cx="628650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45C0CB55-F2A9-48DE-A38F-A1554E8DA340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squares"/>
          <p:cNvGrpSpPr/>
          <p:nvPr userDrawn="1"/>
        </p:nvGrpSpPr>
        <p:grpSpPr>
          <a:xfrm>
            <a:off x="0" y="447761"/>
            <a:ext cx="628650" cy="524183"/>
            <a:chOff x="0" y="452558"/>
            <a:chExt cx="914400" cy="524182"/>
          </a:xfrm>
        </p:grpSpPr>
        <p:sp>
          <p:nvSpPr>
            <p:cNvPr id="9" name="Rounded Rectangle 8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1" name="Round Same Side Corner Rectangle 10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82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20324179-4B88-4129-A06E-5432AE1CA097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squares"/>
          <p:cNvGrpSpPr/>
          <p:nvPr userDrawn="1"/>
        </p:nvGrpSpPr>
        <p:grpSpPr>
          <a:xfrm>
            <a:off x="0" y="341747"/>
            <a:ext cx="628650" cy="524183"/>
            <a:chOff x="0" y="452558"/>
            <a:chExt cx="914400" cy="524182"/>
          </a:xfrm>
        </p:grpSpPr>
        <p:sp>
          <p:nvSpPr>
            <p:cNvPr id="11" name="Rounded Rectangle 10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rgbClr val="808080">
                <a:lumMod val="60000"/>
                <a:lumOff val="40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  <p:sp>
          <p:nvSpPr>
            <p:cNvPr id="13" name="Round Same Side Corner Rectangle 12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rgbClr val="969696">
                <a:lumMod val="75000"/>
              </a:srgbClr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sz="2400" kern="0">
                <a:solidFill>
                  <a:prstClr val="white"/>
                </a:solidFill>
                <a:effectLst/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6EB368F5-5BEE-4684-8C1A-C08DC7DAB460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F741FFA-6B02-476F-B27D-F9EB808A331F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526C4989-02AF-4937-B77A-9F956C0DD2B3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8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257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D28D559-BE25-4B6D-BF96-53D3A3BB3975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56200" y="6448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3A8B-AECF-4C7A-ADAB-BEDE3981EF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6102"/>
            <a:ext cx="1536700" cy="1213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125DF-F892-4D98-9E4F-9DE9569F1A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12" y="5884184"/>
            <a:ext cx="2688336" cy="9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3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afeexambrowser.org/download_e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ctrTitle"/>
          </p:nvPr>
        </p:nvSpPr>
        <p:spPr>
          <a:xfrm>
            <a:off x="249641" y="1582364"/>
            <a:ext cx="11464118" cy="1484312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5700" dirty="0" err="1"/>
              <a:t>Algoritme</a:t>
            </a:r>
            <a:r>
              <a:rPr lang="en-US" sz="5700" dirty="0"/>
              <a:t> </a:t>
            </a:r>
            <a:r>
              <a:rPr lang="en-US" sz="5700" dirty="0" err="1"/>
              <a:t>Pemrograman</a:t>
            </a:r>
            <a:endParaRPr lang="en-US" sz="5700" b="0" dirty="0"/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3238500" y="4239904"/>
            <a:ext cx="5486400" cy="160020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600" dirty="0" err="1"/>
              <a:t>Pertemuan</a:t>
            </a:r>
            <a:r>
              <a:rPr lang="en-US" sz="3600" dirty="0"/>
              <a:t> I</a:t>
            </a:r>
            <a:br>
              <a:rPr lang="en-US" sz="3600" dirty="0"/>
            </a:br>
            <a:r>
              <a:rPr lang="en-US" sz="2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 TPB </a:t>
            </a:r>
            <a:r>
              <a:rPr lang="en-US" sz="25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Alpro</a:t>
            </a:r>
            <a:br>
              <a:rPr lang="id-ID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017259" y="6361052"/>
            <a:ext cx="2057400" cy="304800"/>
          </a:xfrm>
          <a:prstGeom prst="rect">
            <a:avLst/>
          </a:prstGeom>
        </p:spPr>
        <p:txBody>
          <a:bodyPr/>
          <a:lstStyle/>
          <a:p>
            <a:pPr algn="ctr"/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56200" y="6448425"/>
            <a:ext cx="2743200" cy="365125"/>
          </a:xfrm>
        </p:spPr>
        <p:txBody>
          <a:bodyPr/>
          <a:lstStyle/>
          <a:p>
            <a:fld id="{91DD3A8B-AECF-4C7A-ADAB-BEDE3981EFBD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5C42FB-B8C1-49A3-8433-36656012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102" y="1332878"/>
            <a:ext cx="5834874" cy="3500924"/>
          </a:xfrm>
          <a:prstGeom prst="rect">
            <a:avLst/>
          </a:prstGeom>
        </p:spPr>
      </p:pic>
      <p:cxnSp>
        <p:nvCxnSpPr>
          <p:cNvPr id="16" name="Google Shape;1279;p33">
            <a:extLst>
              <a:ext uri="{FF2B5EF4-FFF2-40B4-BE49-F238E27FC236}">
                <a16:creationId xmlns:a16="http://schemas.microsoft.com/office/drawing/2014/main" id="{68F03FAE-67F8-47B4-B296-C3EAABC10F4D}"/>
              </a:ext>
            </a:extLst>
          </p:cNvPr>
          <p:cNvCxnSpPr>
            <a:cxnSpLocks/>
          </p:cNvCxnSpPr>
          <p:nvPr/>
        </p:nvCxnSpPr>
        <p:spPr>
          <a:xfrm>
            <a:off x="5428897" y="4747098"/>
            <a:ext cx="0" cy="487897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282;p33">
            <a:extLst>
              <a:ext uri="{FF2B5EF4-FFF2-40B4-BE49-F238E27FC236}">
                <a16:creationId xmlns:a16="http://schemas.microsoft.com/office/drawing/2014/main" id="{40DCE150-9614-4A35-8963-0ECD53CA709F}"/>
              </a:ext>
            </a:extLst>
          </p:cNvPr>
          <p:cNvSpPr txBox="1"/>
          <p:nvPr/>
        </p:nvSpPr>
        <p:spPr>
          <a:xfrm>
            <a:off x="4645881" y="5525219"/>
            <a:ext cx="1568700" cy="53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Tempat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penyimpanan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yang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akan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digunakan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oleh CPU.</a:t>
            </a:r>
            <a:endParaRPr sz="1100" dirty="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8" name="Google Shape;1286;p33">
            <a:extLst>
              <a:ext uri="{FF2B5EF4-FFF2-40B4-BE49-F238E27FC236}">
                <a16:creationId xmlns:a16="http://schemas.microsoft.com/office/drawing/2014/main" id="{CE658783-8F1F-47BC-A3E0-10ED7E3BE2A0}"/>
              </a:ext>
            </a:extLst>
          </p:cNvPr>
          <p:cNvSpPr txBox="1"/>
          <p:nvPr/>
        </p:nvSpPr>
        <p:spPr>
          <a:xfrm>
            <a:off x="4645881" y="5227563"/>
            <a:ext cx="15687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Memori</a:t>
            </a:r>
            <a:endParaRPr sz="12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21" name="Google Shape;1279;p33">
            <a:extLst>
              <a:ext uri="{FF2B5EF4-FFF2-40B4-BE49-F238E27FC236}">
                <a16:creationId xmlns:a16="http://schemas.microsoft.com/office/drawing/2014/main" id="{C6B1154A-398B-4B99-AEF7-DA5518F6160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414426" y="4216895"/>
            <a:ext cx="888377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282;p33">
            <a:extLst>
              <a:ext uri="{FF2B5EF4-FFF2-40B4-BE49-F238E27FC236}">
                <a16:creationId xmlns:a16="http://schemas.microsoft.com/office/drawing/2014/main" id="{A058B933-4065-4993-8DFB-86F27185E35E}"/>
              </a:ext>
            </a:extLst>
          </p:cNvPr>
          <p:cNvSpPr txBox="1"/>
          <p:nvPr/>
        </p:nvSpPr>
        <p:spPr>
          <a:xfrm>
            <a:off x="9302803" y="3949338"/>
            <a:ext cx="1568700" cy="53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Menyimpan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besar</a:t>
            </a:r>
            <a:endParaRPr sz="1100" dirty="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3" name="Google Shape;1286;p33">
            <a:extLst>
              <a:ext uri="{FF2B5EF4-FFF2-40B4-BE49-F238E27FC236}">
                <a16:creationId xmlns:a16="http://schemas.microsoft.com/office/drawing/2014/main" id="{C8AED126-410B-4EFC-9E2A-15BC693E4AF6}"/>
              </a:ext>
            </a:extLst>
          </p:cNvPr>
          <p:cNvSpPr txBox="1"/>
          <p:nvPr/>
        </p:nvSpPr>
        <p:spPr>
          <a:xfrm>
            <a:off x="9302803" y="3651682"/>
            <a:ext cx="15687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Secondary Memory</a:t>
            </a:r>
            <a:endParaRPr sz="12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26" name="Google Shape;1279;p33">
            <a:extLst>
              <a:ext uri="{FF2B5EF4-FFF2-40B4-BE49-F238E27FC236}">
                <a16:creationId xmlns:a16="http://schemas.microsoft.com/office/drawing/2014/main" id="{CEF46B6A-E112-41C1-9CC6-B289EF84E93A}"/>
              </a:ext>
            </a:extLst>
          </p:cNvPr>
          <p:cNvCxnSpPr>
            <a:cxnSpLocks/>
          </p:cNvCxnSpPr>
          <p:nvPr/>
        </p:nvCxnSpPr>
        <p:spPr>
          <a:xfrm flipH="1">
            <a:off x="1974715" y="2666955"/>
            <a:ext cx="692388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282;p33">
            <a:extLst>
              <a:ext uri="{FF2B5EF4-FFF2-40B4-BE49-F238E27FC236}">
                <a16:creationId xmlns:a16="http://schemas.microsoft.com/office/drawing/2014/main" id="{EC9C6101-34DC-47EF-8CE6-8267001EDF82}"/>
              </a:ext>
            </a:extLst>
          </p:cNvPr>
          <p:cNvSpPr txBox="1"/>
          <p:nvPr/>
        </p:nvSpPr>
        <p:spPr>
          <a:xfrm>
            <a:off x="369569" y="2522379"/>
            <a:ext cx="1568700" cy="53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Media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intraksi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computer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i="1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user</a:t>
            </a:r>
            <a:endParaRPr sz="1100" i="1" dirty="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8" name="Google Shape;1286;p33">
            <a:extLst>
              <a:ext uri="{FF2B5EF4-FFF2-40B4-BE49-F238E27FC236}">
                <a16:creationId xmlns:a16="http://schemas.microsoft.com/office/drawing/2014/main" id="{003E1138-43D2-40B8-BFB0-78D44D611D10}"/>
              </a:ext>
            </a:extLst>
          </p:cNvPr>
          <p:cNvSpPr txBox="1"/>
          <p:nvPr/>
        </p:nvSpPr>
        <p:spPr>
          <a:xfrm>
            <a:off x="369569" y="2224723"/>
            <a:ext cx="15687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I/O</a:t>
            </a:r>
            <a:endParaRPr sz="12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31" name="Google Shape;1279;p33">
            <a:extLst>
              <a:ext uri="{FF2B5EF4-FFF2-40B4-BE49-F238E27FC236}">
                <a16:creationId xmlns:a16="http://schemas.microsoft.com/office/drawing/2014/main" id="{D7A5174F-91D9-4374-816C-029563F509CC}"/>
              </a:ext>
            </a:extLst>
          </p:cNvPr>
          <p:cNvCxnSpPr>
            <a:cxnSpLocks/>
          </p:cNvCxnSpPr>
          <p:nvPr/>
        </p:nvCxnSpPr>
        <p:spPr>
          <a:xfrm flipH="1">
            <a:off x="3132942" y="2947481"/>
            <a:ext cx="1594701" cy="1547946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282;p33">
            <a:extLst>
              <a:ext uri="{FF2B5EF4-FFF2-40B4-BE49-F238E27FC236}">
                <a16:creationId xmlns:a16="http://schemas.microsoft.com/office/drawing/2014/main" id="{A759B152-69A1-44DB-A530-E66851F2A795}"/>
              </a:ext>
            </a:extLst>
          </p:cNvPr>
          <p:cNvSpPr txBox="1"/>
          <p:nvPr/>
        </p:nvSpPr>
        <p:spPr>
          <a:xfrm>
            <a:off x="1527796" y="4350851"/>
            <a:ext cx="1568700" cy="53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Mengeksekusi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setiap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perintah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, event, </a:t>
            </a:r>
            <a:r>
              <a:rPr lang="en-US" sz="1100" dirty="0" err="1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progream</a:t>
            </a:r>
            <a:r>
              <a:rPr lang="en-US" sz="1100" dirty="0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.</a:t>
            </a:r>
            <a:endParaRPr sz="1100" i="1" dirty="0"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3" name="Google Shape;1286;p33">
            <a:extLst>
              <a:ext uri="{FF2B5EF4-FFF2-40B4-BE49-F238E27FC236}">
                <a16:creationId xmlns:a16="http://schemas.microsoft.com/office/drawing/2014/main" id="{1CDC24D0-8658-4B94-A93B-F790707DF044}"/>
              </a:ext>
            </a:extLst>
          </p:cNvPr>
          <p:cNvSpPr txBox="1"/>
          <p:nvPr/>
        </p:nvSpPr>
        <p:spPr>
          <a:xfrm>
            <a:off x="1527796" y="4053195"/>
            <a:ext cx="1568700" cy="27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CPU</a:t>
            </a:r>
            <a:endParaRPr sz="12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  <p:extLst>
      <p:ext uri="{BB962C8B-B14F-4D97-AF65-F5344CB8AC3E}">
        <p14:creationId xmlns:p14="http://schemas.microsoft.com/office/powerpoint/2010/main" val="27883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2" grpId="0"/>
      <p:bldP spid="23" grpId="0" animBg="1"/>
      <p:bldP spid="27" grpId="0"/>
      <p:bldP spid="28" grpId="0" animBg="1"/>
      <p:bldP spid="32" grpId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11</a:t>
            </a:fld>
            <a:endParaRPr lang="en-US"/>
          </a:p>
        </p:txBody>
      </p:sp>
      <p:sp>
        <p:nvSpPr>
          <p:cNvPr id="16" name="Google Shape;1575;p56">
            <a:extLst>
              <a:ext uri="{FF2B5EF4-FFF2-40B4-BE49-F238E27FC236}">
                <a16:creationId xmlns:a16="http://schemas.microsoft.com/office/drawing/2014/main" id="{825C411D-8D43-4A01-AB08-C6C0448014DC}"/>
              </a:ext>
            </a:extLst>
          </p:cNvPr>
          <p:cNvSpPr txBox="1">
            <a:spLocks/>
          </p:cNvSpPr>
          <p:nvPr/>
        </p:nvSpPr>
        <p:spPr>
          <a:xfrm>
            <a:off x="988500" y="1565775"/>
            <a:ext cx="1719300" cy="39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/>
              <a:t>Input</a:t>
            </a:r>
          </a:p>
        </p:txBody>
      </p:sp>
      <p:sp>
        <p:nvSpPr>
          <p:cNvPr id="17" name="Google Shape;1576;p56">
            <a:extLst>
              <a:ext uri="{FF2B5EF4-FFF2-40B4-BE49-F238E27FC236}">
                <a16:creationId xmlns:a16="http://schemas.microsoft.com/office/drawing/2014/main" id="{FE558B7F-D168-4425-A825-13D2ADD11FF4}"/>
              </a:ext>
            </a:extLst>
          </p:cNvPr>
          <p:cNvSpPr txBox="1">
            <a:spLocks/>
          </p:cNvSpPr>
          <p:nvPr/>
        </p:nvSpPr>
        <p:spPr>
          <a:xfrm>
            <a:off x="988487" y="1886176"/>
            <a:ext cx="3102071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nol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inputan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luar</a:t>
            </a:r>
            <a:endParaRPr lang="en-US" sz="1800" dirty="0"/>
          </a:p>
        </p:txBody>
      </p:sp>
      <p:sp>
        <p:nvSpPr>
          <p:cNvPr id="18" name="Google Shape;1577;p56">
            <a:extLst>
              <a:ext uri="{FF2B5EF4-FFF2-40B4-BE49-F238E27FC236}">
                <a16:creationId xmlns:a16="http://schemas.microsoft.com/office/drawing/2014/main" id="{1A8D2784-C4CC-41CA-8615-4092BC0E8328}"/>
              </a:ext>
            </a:extLst>
          </p:cNvPr>
          <p:cNvSpPr txBox="1">
            <a:spLocks/>
          </p:cNvSpPr>
          <p:nvPr/>
        </p:nvSpPr>
        <p:spPr>
          <a:xfrm>
            <a:off x="988487" y="3032400"/>
            <a:ext cx="1719300" cy="39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 err="1"/>
              <a:t>Outpu</a:t>
            </a:r>
            <a:endParaRPr lang="en-US" sz="2000" b="1" dirty="0"/>
          </a:p>
        </p:txBody>
      </p:sp>
      <p:sp>
        <p:nvSpPr>
          <p:cNvPr id="19" name="Google Shape;1578;p56">
            <a:extLst>
              <a:ext uri="{FF2B5EF4-FFF2-40B4-BE49-F238E27FC236}">
                <a16:creationId xmlns:a16="http://schemas.microsoft.com/office/drawing/2014/main" id="{7AE5426D-383B-42A2-8683-4738471960C4}"/>
              </a:ext>
            </a:extLst>
          </p:cNvPr>
          <p:cNvSpPr txBox="1">
            <a:spLocks/>
          </p:cNvSpPr>
          <p:nvPr/>
        </p:nvSpPr>
        <p:spPr>
          <a:xfrm>
            <a:off x="988474" y="3352801"/>
            <a:ext cx="3613993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minimal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buah</a:t>
            </a:r>
            <a:r>
              <a:rPr lang="en-US" sz="1800" dirty="0"/>
              <a:t> output </a:t>
            </a:r>
            <a:r>
              <a:rPr lang="en-US" sz="1800" dirty="0" err="1"/>
              <a:t>keluaran</a:t>
            </a:r>
            <a:endParaRPr lang="en-US" sz="1800" dirty="0"/>
          </a:p>
        </p:txBody>
      </p:sp>
      <p:sp>
        <p:nvSpPr>
          <p:cNvPr id="20" name="Google Shape;1579;p56">
            <a:extLst>
              <a:ext uri="{FF2B5EF4-FFF2-40B4-BE49-F238E27FC236}">
                <a16:creationId xmlns:a16="http://schemas.microsoft.com/office/drawing/2014/main" id="{4C867274-254C-4FE0-B46F-7FF5AAF5D767}"/>
              </a:ext>
            </a:extLst>
          </p:cNvPr>
          <p:cNvSpPr txBox="1">
            <a:spLocks/>
          </p:cNvSpPr>
          <p:nvPr/>
        </p:nvSpPr>
        <p:spPr>
          <a:xfrm>
            <a:off x="988474" y="4500737"/>
            <a:ext cx="1719300" cy="39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 err="1"/>
              <a:t>Definete</a:t>
            </a:r>
            <a:endParaRPr lang="en-US" sz="2000" b="1" dirty="0"/>
          </a:p>
        </p:txBody>
      </p:sp>
      <p:sp>
        <p:nvSpPr>
          <p:cNvPr id="21" name="Google Shape;1580;p56">
            <a:extLst>
              <a:ext uri="{FF2B5EF4-FFF2-40B4-BE49-F238E27FC236}">
                <a16:creationId xmlns:a16="http://schemas.microsoft.com/office/drawing/2014/main" id="{6C674077-14E4-47B4-99A0-1D204923B339}"/>
              </a:ext>
            </a:extLst>
          </p:cNvPr>
          <p:cNvSpPr txBox="1">
            <a:spLocks/>
          </p:cNvSpPr>
          <p:nvPr/>
        </p:nvSpPr>
        <p:spPr>
          <a:xfrm>
            <a:off x="988461" y="4821138"/>
            <a:ext cx="361398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instruksi-instruksi</a:t>
            </a:r>
            <a:r>
              <a:rPr lang="en-US" sz="1800" dirty="0"/>
              <a:t> yang </a:t>
            </a:r>
            <a:r>
              <a:rPr lang="en-US" sz="1800" dirty="0" err="1"/>
              <a:t>jelas</a:t>
            </a:r>
            <a:r>
              <a:rPr lang="en-US" sz="1800" dirty="0"/>
              <a:t> dan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ambigu</a:t>
            </a:r>
            <a:endParaRPr lang="en-US" sz="1800" dirty="0"/>
          </a:p>
        </p:txBody>
      </p:sp>
      <p:cxnSp>
        <p:nvCxnSpPr>
          <p:cNvPr id="22" name="Google Shape;1581;p56">
            <a:extLst>
              <a:ext uri="{FF2B5EF4-FFF2-40B4-BE49-F238E27FC236}">
                <a16:creationId xmlns:a16="http://schemas.microsoft.com/office/drawing/2014/main" id="{81C1A2F1-8460-463A-BF4C-089A99A3168A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922350" y="1682231"/>
            <a:ext cx="0" cy="374904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582;p56">
            <a:extLst>
              <a:ext uri="{FF2B5EF4-FFF2-40B4-BE49-F238E27FC236}">
                <a16:creationId xmlns:a16="http://schemas.microsoft.com/office/drawing/2014/main" id="{FFAB008A-8556-44BD-86B1-D47FA9B804C3}"/>
              </a:ext>
            </a:extLst>
          </p:cNvPr>
          <p:cNvSpPr/>
          <p:nvPr/>
        </p:nvSpPr>
        <p:spPr>
          <a:xfrm>
            <a:off x="838200" y="1682231"/>
            <a:ext cx="168300" cy="168300"/>
          </a:xfrm>
          <a:prstGeom prst="ellipse">
            <a:avLst/>
          </a:prstGeom>
          <a:solidFill>
            <a:srgbClr val="F2A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83;p56">
            <a:extLst>
              <a:ext uri="{FF2B5EF4-FFF2-40B4-BE49-F238E27FC236}">
                <a16:creationId xmlns:a16="http://schemas.microsoft.com/office/drawing/2014/main" id="{A1E8CE40-6512-4EDE-9F56-1D3065DF7FBB}"/>
              </a:ext>
            </a:extLst>
          </p:cNvPr>
          <p:cNvSpPr/>
          <p:nvPr/>
        </p:nvSpPr>
        <p:spPr>
          <a:xfrm>
            <a:off x="838187" y="3146539"/>
            <a:ext cx="168300" cy="168300"/>
          </a:xfrm>
          <a:prstGeom prst="ellipse">
            <a:avLst/>
          </a:prstGeom>
          <a:solidFill>
            <a:srgbClr val="F2A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584;p56">
            <a:extLst>
              <a:ext uri="{FF2B5EF4-FFF2-40B4-BE49-F238E27FC236}">
                <a16:creationId xmlns:a16="http://schemas.microsoft.com/office/drawing/2014/main" id="{4DCC5AC0-D1F5-4C70-B0C5-050FF920FE0C}"/>
              </a:ext>
            </a:extLst>
          </p:cNvPr>
          <p:cNvSpPr/>
          <p:nvPr/>
        </p:nvSpPr>
        <p:spPr>
          <a:xfrm>
            <a:off x="838174" y="4614883"/>
            <a:ext cx="168300" cy="168300"/>
          </a:xfrm>
          <a:prstGeom prst="ellipse">
            <a:avLst/>
          </a:prstGeom>
          <a:solidFill>
            <a:srgbClr val="F2A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579;p56">
            <a:extLst>
              <a:ext uri="{FF2B5EF4-FFF2-40B4-BE49-F238E27FC236}">
                <a16:creationId xmlns:a16="http://schemas.microsoft.com/office/drawing/2014/main" id="{5271973D-246E-4AFF-841C-91A12AE4E27F}"/>
              </a:ext>
            </a:extLst>
          </p:cNvPr>
          <p:cNvSpPr txBox="1">
            <a:spLocks/>
          </p:cNvSpPr>
          <p:nvPr/>
        </p:nvSpPr>
        <p:spPr>
          <a:xfrm>
            <a:off x="5876010" y="1565775"/>
            <a:ext cx="1719300" cy="39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/>
              <a:t>Finite</a:t>
            </a:r>
            <a:endParaRPr lang="en-US" sz="2000" dirty="0"/>
          </a:p>
        </p:txBody>
      </p:sp>
      <p:sp>
        <p:nvSpPr>
          <p:cNvPr id="28" name="Google Shape;1580;p56">
            <a:extLst>
              <a:ext uri="{FF2B5EF4-FFF2-40B4-BE49-F238E27FC236}">
                <a16:creationId xmlns:a16="http://schemas.microsoft.com/office/drawing/2014/main" id="{8FF0355C-07D5-4E3F-962B-7E29C7A4E9B0}"/>
              </a:ext>
            </a:extLst>
          </p:cNvPr>
          <p:cNvSpPr txBox="1">
            <a:spLocks/>
          </p:cNvSpPr>
          <p:nvPr/>
        </p:nvSpPr>
        <p:spPr>
          <a:xfrm>
            <a:off x="5875997" y="1886176"/>
            <a:ext cx="360327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</a:t>
            </a:r>
            <a:r>
              <a:rPr lang="en-US" sz="1800" dirty="0" err="1"/>
              <a:t>berhenti</a:t>
            </a:r>
            <a:r>
              <a:rPr lang="en-US" sz="1800" dirty="0"/>
              <a:t> (stopping role)</a:t>
            </a:r>
          </a:p>
        </p:txBody>
      </p:sp>
      <p:cxnSp>
        <p:nvCxnSpPr>
          <p:cNvPr id="29" name="Google Shape;1581;p56">
            <a:extLst>
              <a:ext uri="{FF2B5EF4-FFF2-40B4-BE49-F238E27FC236}">
                <a16:creationId xmlns:a16="http://schemas.microsoft.com/office/drawing/2014/main" id="{12D9D5C7-87AB-403B-9C8B-5AEE39590A4A}"/>
              </a:ext>
            </a:extLst>
          </p:cNvPr>
          <p:cNvCxnSpPr>
            <a:cxnSpLocks/>
          </p:cNvCxnSpPr>
          <p:nvPr/>
        </p:nvCxnSpPr>
        <p:spPr>
          <a:xfrm>
            <a:off x="5710910" y="1692547"/>
            <a:ext cx="0" cy="3701291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584;p56">
            <a:extLst>
              <a:ext uri="{FF2B5EF4-FFF2-40B4-BE49-F238E27FC236}">
                <a16:creationId xmlns:a16="http://schemas.microsoft.com/office/drawing/2014/main" id="{4E0CF146-2920-40D9-9E0D-884C6743AC44}"/>
              </a:ext>
            </a:extLst>
          </p:cNvPr>
          <p:cNvSpPr/>
          <p:nvPr/>
        </p:nvSpPr>
        <p:spPr>
          <a:xfrm>
            <a:off x="5632146" y="2698631"/>
            <a:ext cx="168300" cy="168300"/>
          </a:xfrm>
          <a:prstGeom prst="ellipse">
            <a:avLst/>
          </a:prstGeom>
          <a:solidFill>
            <a:srgbClr val="F2A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579;p56">
            <a:extLst>
              <a:ext uri="{FF2B5EF4-FFF2-40B4-BE49-F238E27FC236}">
                <a16:creationId xmlns:a16="http://schemas.microsoft.com/office/drawing/2014/main" id="{B909A425-25DA-4E0F-8F36-63A59DD9827E}"/>
              </a:ext>
            </a:extLst>
          </p:cNvPr>
          <p:cNvSpPr txBox="1">
            <a:spLocks/>
          </p:cNvSpPr>
          <p:nvPr/>
        </p:nvSpPr>
        <p:spPr>
          <a:xfrm>
            <a:off x="5864948" y="2615574"/>
            <a:ext cx="1719300" cy="39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/>
              <a:t>Effective</a:t>
            </a:r>
            <a:endParaRPr lang="en-US" sz="2000" dirty="0"/>
          </a:p>
        </p:txBody>
      </p:sp>
      <p:sp>
        <p:nvSpPr>
          <p:cNvPr id="33" name="Google Shape;1580;p56">
            <a:extLst>
              <a:ext uri="{FF2B5EF4-FFF2-40B4-BE49-F238E27FC236}">
                <a16:creationId xmlns:a16="http://schemas.microsoft.com/office/drawing/2014/main" id="{3E8789B6-695E-441B-8351-714D3162DB2A}"/>
              </a:ext>
            </a:extLst>
          </p:cNvPr>
          <p:cNvSpPr txBox="1">
            <a:spLocks/>
          </p:cNvSpPr>
          <p:nvPr/>
        </p:nvSpPr>
        <p:spPr>
          <a:xfrm>
            <a:off x="5864948" y="2813874"/>
            <a:ext cx="3411144" cy="13440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sebisa</a:t>
            </a:r>
            <a:r>
              <a:rPr lang="en-US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dilaksanakan</a:t>
            </a:r>
            <a:r>
              <a:rPr lang="en-US" sz="1800" dirty="0"/>
              <a:t> dan </a:t>
            </a:r>
            <a:r>
              <a:rPr lang="en-US" sz="1800" dirty="0" err="1"/>
              <a:t>efektif</a:t>
            </a:r>
            <a:r>
              <a:rPr lang="en-US" sz="1800" dirty="0"/>
              <a:t>.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instruksi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efektif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: A = A + 0 </a:t>
            </a:r>
            <a:r>
              <a:rPr lang="en-US" sz="1800" dirty="0" err="1"/>
              <a:t>atau</a:t>
            </a:r>
            <a:r>
              <a:rPr lang="en-US" sz="1800" dirty="0"/>
              <a:t> A = A * 1</a:t>
            </a:r>
          </a:p>
        </p:txBody>
      </p:sp>
      <p:sp>
        <p:nvSpPr>
          <p:cNvPr id="26" name="Google Shape;1584;p56">
            <a:extLst>
              <a:ext uri="{FF2B5EF4-FFF2-40B4-BE49-F238E27FC236}">
                <a16:creationId xmlns:a16="http://schemas.microsoft.com/office/drawing/2014/main" id="{813D6B05-2A2B-42C6-B0BF-94D4F34629C1}"/>
              </a:ext>
            </a:extLst>
          </p:cNvPr>
          <p:cNvSpPr/>
          <p:nvPr/>
        </p:nvSpPr>
        <p:spPr>
          <a:xfrm>
            <a:off x="5623560" y="1595775"/>
            <a:ext cx="168300" cy="168300"/>
          </a:xfrm>
          <a:prstGeom prst="ellipse">
            <a:avLst/>
          </a:prstGeom>
          <a:solidFill>
            <a:srgbClr val="F2A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584;p56">
            <a:extLst>
              <a:ext uri="{FF2B5EF4-FFF2-40B4-BE49-F238E27FC236}">
                <a16:creationId xmlns:a16="http://schemas.microsoft.com/office/drawing/2014/main" id="{35849C04-8B1A-4031-8B94-32EC087C370A}"/>
              </a:ext>
            </a:extLst>
          </p:cNvPr>
          <p:cNvSpPr/>
          <p:nvPr/>
        </p:nvSpPr>
        <p:spPr>
          <a:xfrm>
            <a:off x="5623560" y="4148534"/>
            <a:ext cx="168300" cy="168300"/>
          </a:xfrm>
          <a:prstGeom prst="ellipse">
            <a:avLst/>
          </a:prstGeom>
          <a:solidFill>
            <a:srgbClr val="F2A0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579;p56">
            <a:extLst>
              <a:ext uri="{FF2B5EF4-FFF2-40B4-BE49-F238E27FC236}">
                <a16:creationId xmlns:a16="http://schemas.microsoft.com/office/drawing/2014/main" id="{4C377BB0-7352-44DA-B6FF-2A8B4776C6AF}"/>
              </a:ext>
            </a:extLst>
          </p:cNvPr>
          <p:cNvSpPr txBox="1">
            <a:spLocks/>
          </p:cNvSpPr>
          <p:nvPr/>
        </p:nvSpPr>
        <p:spPr>
          <a:xfrm>
            <a:off x="5882156" y="4096570"/>
            <a:ext cx="1719300" cy="39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/>
              <a:t>Independent</a:t>
            </a:r>
            <a:endParaRPr lang="en-US" sz="2000" dirty="0"/>
          </a:p>
        </p:txBody>
      </p:sp>
      <p:sp>
        <p:nvSpPr>
          <p:cNvPr id="41" name="Google Shape;1580;p56">
            <a:extLst>
              <a:ext uri="{FF2B5EF4-FFF2-40B4-BE49-F238E27FC236}">
                <a16:creationId xmlns:a16="http://schemas.microsoft.com/office/drawing/2014/main" id="{99D9E97F-9425-49A2-B34C-161EBB5EC202}"/>
              </a:ext>
            </a:extLst>
          </p:cNvPr>
          <p:cNvSpPr txBox="1">
            <a:spLocks/>
          </p:cNvSpPr>
          <p:nvPr/>
        </p:nvSpPr>
        <p:spPr>
          <a:xfrm>
            <a:off x="5882156" y="4294870"/>
            <a:ext cx="3411144" cy="13440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bergantung</a:t>
            </a:r>
            <a:r>
              <a:rPr lang="en-US" sz="1800" dirty="0"/>
              <a:t> pada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apapun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6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3" grpId="0" animBg="1"/>
      <p:bldP spid="24" grpId="0" animBg="1"/>
      <p:bldP spid="25" grpId="0" animBg="1"/>
      <p:bldP spid="27" grpId="0"/>
      <p:bldP spid="28" grpId="0"/>
      <p:bldP spid="30" grpId="0" animBg="1"/>
      <p:bldP spid="32" grpId="0"/>
      <p:bldP spid="33" grpId="0"/>
      <p:bldP spid="26" grpId="0" animBg="1"/>
      <p:bldP spid="39" grpId="0" animBg="1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12</a:t>
            </a:fld>
            <a:endParaRPr lang="en-US"/>
          </a:p>
        </p:txBody>
      </p:sp>
      <p:grpSp>
        <p:nvGrpSpPr>
          <p:cNvPr id="152" name="Google Shape;2043;p36">
            <a:extLst>
              <a:ext uri="{FF2B5EF4-FFF2-40B4-BE49-F238E27FC236}">
                <a16:creationId xmlns:a16="http://schemas.microsoft.com/office/drawing/2014/main" id="{A302C485-BF0E-44F6-8181-C868B83064E7}"/>
              </a:ext>
            </a:extLst>
          </p:cNvPr>
          <p:cNvGrpSpPr/>
          <p:nvPr/>
        </p:nvGrpSpPr>
        <p:grpSpPr>
          <a:xfrm>
            <a:off x="297304" y="2795061"/>
            <a:ext cx="635100" cy="734640"/>
            <a:chOff x="731647" y="573573"/>
            <a:chExt cx="635100" cy="734640"/>
          </a:xfrm>
        </p:grpSpPr>
        <p:grpSp>
          <p:nvGrpSpPr>
            <p:cNvPr id="153" name="Google Shape;2044;p36">
              <a:extLst>
                <a:ext uri="{FF2B5EF4-FFF2-40B4-BE49-F238E27FC236}">
                  <a16:creationId xmlns:a16="http://schemas.microsoft.com/office/drawing/2014/main" id="{E87F1E1F-7A96-4873-9F9E-DA8E14CD7B85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58" name="Google Shape;2045;p36">
                <a:extLst>
                  <a:ext uri="{FF2B5EF4-FFF2-40B4-BE49-F238E27FC236}">
                    <a16:creationId xmlns:a16="http://schemas.microsoft.com/office/drawing/2014/main" id="{BF46DF30-28EE-499F-A9A4-514DA24C349E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3749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046;p36">
                <a:extLst>
                  <a:ext uri="{FF2B5EF4-FFF2-40B4-BE49-F238E27FC236}">
                    <a16:creationId xmlns:a16="http://schemas.microsoft.com/office/drawing/2014/main" id="{C6AD3DE7-0295-4489-B005-4275A28AD025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w="9525" cap="flat" cmpd="sng">
                <a:solidFill>
                  <a:srgbClr val="3749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2047;p36">
              <a:extLst>
                <a:ext uri="{FF2B5EF4-FFF2-40B4-BE49-F238E27FC236}">
                  <a16:creationId xmlns:a16="http://schemas.microsoft.com/office/drawing/2014/main" id="{2EE4DDC4-F52A-463A-9EF4-A61C17712BD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55" name="Google Shape;2048;p36">
                <a:extLst>
                  <a:ext uri="{FF2B5EF4-FFF2-40B4-BE49-F238E27FC236}">
                    <a16:creationId xmlns:a16="http://schemas.microsoft.com/office/drawing/2014/main" id="{CDA5063F-3CA8-461D-93AA-C3F7F143036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56" name="Google Shape;2049;p36">
                <a:extLst>
                  <a:ext uri="{FF2B5EF4-FFF2-40B4-BE49-F238E27FC236}">
                    <a16:creationId xmlns:a16="http://schemas.microsoft.com/office/drawing/2014/main" id="{23735501-EC0A-4499-A6B6-3CC87DB91A8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57" name="Google Shape;2050;p36">
                <a:extLst>
                  <a:ext uri="{FF2B5EF4-FFF2-40B4-BE49-F238E27FC236}">
                    <a16:creationId xmlns:a16="http://schemas.microsoft.com/office/drawing/2014/main" id="{41E2AB5B-80B8-416F-A0D8-940DFD75802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4" name="Google Shape;2084;p36">
            <a:extLst>
              <a:ext uri="{FF2B5EF4-FFF2-40B4-BE49-F238E27FC236}">
                <a16:creationId xmlns:a16="http://schemas.microsoft.com/office/drawing/2014/main" id="{CE094D7C-6CAC-4FFF-AE07-6F58121AA7C5}"/>
              </a:ext>
            </a:extLst>
          </p:cNvPr>
          <p:cNvSpPr txBox="1">
            <a:spLocks/>
          </p:cNvSpPr>
          <p:nvPr/>
        </p:nvSpPr>
        <p:spPr>
          <a:xfrm>
            <a:off x="379473" y="29438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800" dirty="0"/>
              <a:t>01</a:t>
            </a:r>
          </a:p>
        </p:txBody>
      </p:sp>
      <p:sp>
        <p:nvSpPr>
          <p:cNvPr id="185" name="Google Shape;2085;p36">
            <a:extLst>
              <a:ext uri="{FF2B5EF4-FFF2-40B4-BE49-F238E27FC236}">
                <a16:creationId xmlns:a16="http://schemas.microsoft.com/office/drawing/2014/main" id="{E7A2CCFD-4878-49A4-AA65-666E10AE2921}"/>
              </a:ext>
            </a:extLst>
          </p:cNvPr>
          <p:cNvSpPr txBox="1">
            <a:spLocks/>
          </p:cNvSpPr>
          <p:nvPr/>
        </p:nvSpPr>
        <p:spPr>
          <a:xfrm>
            <a:off x="906833" y="340279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" sz="1800" dirty="0"/>
          </a:p>
        </p:txBody>
      </p:sp>
      <p:sp>
        <p:nvSpPr>
          <p:cNvPr id="188" name="Google Shape;2076;p36">
            <a:extLst>
              <a:ext uri="{FF2B5EF4-FFF2-40B4-BE49-F238E27FC236}">
                <a16:creationId xmlns:a16="http://schemas.microsoft.com/office/drawing/2014/main" id="{9850151E-11C0-4B31-AD53-24F1AEF9354A}"/>
              </a:ext>
            </a:extLst>
          </p:cNvPr>
          <p:cNvSpPr txBox="1">
            <a:spLocks/>
          </p:cNvSpPr>
          <p:nvPr/>
        </p:nvSpPr>
        <p:spPr>
          <a:xfrm>
            <a:off x="1473224" y="1946796"/>
            <a:ext cx="6482616" cy="1122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runtunan</a:t>
            </a:r>
            <a:r>
              <a:rPr lang="en-US" sz="1600" dirty="0"/>
              <a:t>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instruksi</a:t>
            </a:r>
            <a:r>
              <a:rPr lang="en-US" sz="1600" dirty="0"/>
              <a:t>.</a:t>
            </a:r>
          </a:p>
          <a:p>
            <a:pPr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instruksi</a:t>
            </a:r>
            <a:r>
              <a:rPr lang="en-US" sz="1600" dirty="0"/>
              <a:t>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endParaRPr lang="en-US" sz="1600" dirty="0"/>
          </a:p>
          <a:p>
            <a:pPr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/>
              <a:t>Bila</a:t>
            </a:r>
            <a:r>
              <a:rPr lang="en-US" sz="1600" dirty="0"/>
              <a:t> </a:t>
            </a:r>
            <a:r>
              <a:rPr lang="en-US" sz="1600" dirty="0" err="1"/>
              <a:t>urutan</a:t>
            </a:r>
            <a:r>
              <a:rPr lang="en-US" sz="1600" dirty="0"/>
              <a:t> </a:t>
            </a:r>
            <a:r>
              <a:rPr lang="en-US" sz="1600" dirty="0" err="1"/>
              <a:t>penulisan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juga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akhirnya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endParaRPr lang="en-US" sz="16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F99BA43-B52E-4A73-A727-D44A386026C3}"/>
              </a:ext>
            </a:extLst>
          </p:cNvPr>
          <p:cNvSpPr/>
          <p:nvPr/>
        </p:nvSpPr>
        <p:spPr>
          <a:xfrm>
            <a:off x="1656012" y="1574433"/>
            <a:ext cx="2621348" cy="443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Runtunan</a:t>
            </a:r>
            <a:r>
              <a:rPr lang="en-US" b="1" dirty="0"/>
              <a:t> (</a:t>
            </a:r>
            <a:r>
              <a:rPr lang="en-US" i="1" dirty="0"/>
              <a:t>sequence)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D8D9D-9E1A-4A85-ACC9-F4074CE89409}"/>
              </a:ext>
            </a:extLst>
          </p:cNvPr>
          <p:cNvSpPr/>
          <p:nvPr/>
        </p:nvSpPr>
        <p:spPr>
          <a:xfrm>
            <a:off x="8628396" y="2351803"/>
            <a:ext cx="14387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(4+3)*7=49</a:t>
            </a:r>
          </a:p>
          <a:p>
            <a:r>
              <a:rPr lang="en-US" dirty="0"/>
              <a:t>4+(3*7) =25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1D251F0-AC8D-4862-9FBB-52F5E02E6AB1}"/>
              </a:ext>
            </a:extLst>
          </p:cNvPr>
          <p:cNvSpPr/>
          <p:nvPr/>
        </p:nvSpPr>
        <p:spPr>
          <a:xfrm>
            <a:off x="8628396" y="1946796"/>
            <a:ext cx="1438728" cy="443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Contoh</a:t>
            </a:r>
            <a:endParaRPr lang="en-US" dirty="0"/>
          </a:p>
        </p:txBody>
      </p:sp>
      <p:sp>
        <p:nvSpPr>
          <p:cNvPr id="40" name="Google Shape;2076;p36">
            <a:extLst>
              <a:ext uri="{FF2B5EF4-FFF2-40B4-BE49-F238E27FC236}">
                <a16:creationId xmlns:a16="http://schemas.microsoft.com/office/drawing/2014/main" id="{10F5CA82-2840-49EF-B4B0-A925613D211D}"/>
              </a:ext>
            </a:extLst>
          </p:cNvPr>
          <p:cNvSpPr txBox="1">
            <a:spLocks/>
          </p:cNvSpPr>
          <p:nvPr/>
        </p:nvSpPr>
        <p:spPr>
          <a:xfrm>
            <a:off x="1473224" y="3832652"/>
            <a:ext cx="6482616" cy="2303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1600" dirty="0"/>
              <a:t>1. Deklarasikan A, B, dan C sebagai bilangan bulat  </a:t>
            </a:r>
          </a:p>
          <a:p>
            <a:pPr marL="0" indent="0">
              <a:buNone/>
            </a:pPr>
            <a:r>
              <a:rPr lang="fi-FI" sz="1600" dirty="0"/>
              <a:t>2. Masukkan nilai A dan B</a:t>
            </a:r>
          </a:p>
          <a:p>
            <a:pPr marL="0" indent="0">
              <a:buNone/>
            </a:pPr>
            <a:r>
              <a:rPr lang="fi-FI" sz="1600" dirty="0"/>
              <a:t>3. Masukkan nilai A ke dalam C</a:t>
            </a:r>
          </a:p>
          <a:p>
            <a:pPr marL="0" indent="0">
              <a:buNone/>
            </a:pPr>
            <a:r>
              <a:rPr lang="en-US" sz="1600" dirty="0"/>
              <a:t>4. Masukkan </a:t>
            </a:r>
            <a:r>
              <a:rPr lang="en-US" sz="1600" dirty="0" err="1"/>
              <a:t>nilai</a:t>
            </a:r>
            <a:r>
              <a:rPr lang="en-US" sz="1600" dirty="0"/>
              <a:t> B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</a:t>
            </a:r>
          </a:p>
          <a:p>
            <a:pPr marL="0" indent="0">
              <a:buNone/>
            </a:pPr>
            <a:r>
              <a:rPr lang="fi-FI" sz="1600" dirty="0"/>
              <a:t>5. Masukkan nilai C ke dalam B</a:t>
            </a:r>
          </a:p>
          <a:p>
            <a:pPr marL="0" indent="0">
              <a:buNone/>
            </a:pPr>
            <a:r>
              <a:rPr lang="fi-FI" sz="1600" dirty="0"/>
              <a:t>6. Selesai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39F956-2CC8-4F63-AE55-CB55F7CDE5FD}"/>
              </a:ext>
            </a:extLst>
          </p:cNvPr>
          <p:cNvSpPr/>
          <p:nvPr/>
        </p:nvSpPr>
        <p:spPr>
          <a:xfrm>
            <a:off x="1656012" y="3460290"/>
            <a:ext cx="5496628" cy="443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penukaran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8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13</a:t>
            </a:fld>
            <a:endParaRPr lang="en-US"/>
          </a:p>
        </p:txBody>
      </p:sp>
      <p:grpSp>
        <p:nvGrpSpPr>
          <p:cNvPr id="152" name="Google Shape;2043;p36">
            <a:extLst>
              <a:ext uri="{FF2B5EF4-FFF2-40B4-BE49-F238E27FC236}">
                <a16:creationId xmlns:a16="http://schemas.microsoft.com/office/drawing/2014/main" id="{A302C485-BF0E-44F6-8181-C868B83064E7}"/>
              </a:ext>
            </a:extLst>
          </p:cNvPr>
          <p:cNvGrpSpPr/>
          <p:nvPr/>
        </p:nvGrpSpPr>
        <p:grpSpPr>
          <a:xfrm>
            <a:off x="297304" y="2795061"/>
            <a:ext cx="635100" cy="734640"/>
            <a:chOff x="731647" y="573573"/>
            <a:chExt cx="635100" cy="734640"/>
          </a:xfrm>
        </p:grpSpPr>
        <p:grpSp>
          <p:nvGrpSpPr>
            <p:cNvPr id="153" name="Google Shape;2044;p36">
              <a:extLst>
                <a:ext uri="{FF2B5EF4-FFF2-40B4-BE49-F238E27FC236}">
                  <a16:creationId xmlns:a16="http://schemas.microsoft.com/office/drawing/2014/main" id="{E87F1E1F-7A96-4873-9F9E-DA8E14CD7B85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58" name="Google Shape;2045;p36">
                <a:extLst>
                  <a:ext uri="{FF2B5EF4-FFF2-40B4-BE49-F238E27FC236}">
                    <a16:creationId xmlns:a16="http://schemas.microsoft.com/office/drawing/2014/main" id="{BF46DF30-28EE-499F-A9A4-514DA24C349E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3749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046;p36">
                <a:extLst>
                  <a:ext uri="{FF2B5EF4-FFF2-40B4-BE49-F238E27FC236}">
                    <a16:creationId xmlns:a16="http://schemas.microsoft.com/office/drawing/2014/main" id="{C6AD3DE7-0295-4489-B005-4275A28AD025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w="9525" cap="flat" cmpd="sng">
                <a:solidFill>
                  <a:srgbClr val="3749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2047;p36">
              <a:extLst>
                <a:ext uri="{FF2B5EF4-FFF2-40B4-BE49-F238E27FC236}">
                  <a16:creationId xmlns:a16="http://schemas.microsoft.com/office/drawing/2014/main" id="{2EE4DDC4-F52A-463A-9EF4-A61C17712BD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55" name="Google Shape;2048;p36">
                <a:extLst>
                  <a:ext uri="{FF2B5EF4-FFF2-40B4-BE49-F238E27FC236}">
                    <a16:creationId xmlns:a16="http://schemas.microsoft.com/office/drawing/2014/main" id="{CDA5063F-3CA8-461D-93AA-C3F7F143036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56" name="Google Shape;2049;p36">
                <a:extLst>
                  <a:ext uri="{FF2B5EF4-FFF2-40B4-BE49-F238E27FC236}">
                    <a16:creationId xmlns:a16="http://schemas.microsoft.com/office/drawing/2014/main" id="{23735501-EC0A-4499-A6B6-3CC87DB91A8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57" name="Google Shape;2050;p36">
                <a:extLst>
                  <a:ext uri="{FF2B5EF4-FFF2-40B4-BE49-F238E27FC236}">
                    <a16:creationId xmlns:a16="http://schemas.microsoft.com/office/drawing/2014/main" id="{41E2AB5B-80B8-416F-A0D8-940DFD75802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4" name="Google Shape;2084;p36">
            <a:extLst>
              <a:ext uri="{FF2B5EF4-FFF2-40B4-BE49-F238E27FC236}">
                <a16:creationId xmlns:a16="http://schemas.microsoft.com/office/drawing/2014/main" id="{CE094D7C-6CAC-4FFF-AE07-6F58121AA7C5}"/>
              </a:ext>
            </a:extLst>
          </p:cNvPr>
          <p:cNvSpPr txBox="1">
            <a:spLocks/>
          </p:cNvSpPr>
          <p:nvPr/>
        </p:nvSpPr>
        <p:spPr>
          <a:xfrm>
            <a:off x="379473" y="29438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800" dirty="0"/>
              <a:t>02</a:t>
            </a:r>
          </a:p>
        </p:txBody>
      </p:sp>
      <p:sp>
        <p:nvSpPr>
          <p:cNvPr id="185" name="Google Shape;2085;p36">
            <a:extLst>
              <a:ext uri="{FF2B5EF4-FFF2-40B4-BE49-F238E27FC236}">
                <a16:creationId xmlns:a16="http://schemas.microsoft.com/office/drawing/2014/main" id="{E7A2CCFD-4878-49A4-AA65-666E10AE2921}"/>
              </a:ext>
            </a:extLst>
          </p:cNvPr>
          <p:cNvSpPr txBox="1">
            <a:spLocks/>
          </p:cNvSpPr>
          <p:nvPr/>
        </p:nvSpPr>
        <p:spPr>
          <a:xfrm>
            <a:off x="906833" y="340279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" sz="1800" dirty="0"/>
          </a:p>
        </p:txBody>
      </p:sp>
      <p:sp>
        <p:nvSpPr>
          <p:cNvPr id="188" name="Google Shape;2076;p36">
            <a:extLst>
              <a:ext uri="{FF2B5EF4-FFF2-40B4-BE49-F238E27FC236}">
                <a16:creationId xmlns:a16="http://schemas.microsoft.com/office/drawing/2014/main" id="{9850151E-11C0-4B31-AD53-24F1AEF9354A}"/>
              </a:ext>
            </a:extLst>
          </p:cNvPr>
          <p:cNvSpPr txBox="1">
            <a:spLocks/>
          </p:cNvSpPr>
          <p:nvPr/>
        </p:nvSpPr>
        <p:spPr>
          <a:xfrm>
            <a:off x="1473224" y="1946796"/>
            <a:ext cx="6482616" cy="1122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/>
              <a:t>Instruksi</a:t>
            </a:r>
            <a:r>
              <a:rPr lang="en-US" sz="1600" dirty="0"/>
              <a:t> yang </a:t>
            </a:r>
            <a:r>
              <a:rPr lang="en-US" sz="1600" dirty="0" err="1"/>
              <a:t>dikerjakan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endParaRPr lang="en-US" sz="1600" dirty="0"/>
          </a:p>
          <a:p>
            <a:pPr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persyaratan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</a:t>
            </a:r>
            <a:r>
              <a:rPr lang="en-US" sz="1600" dirty="0" err="1"/>
              <a:t>benar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salah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6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F99BA43-B52E-4A73-A727-D44A386026C3}"/>
              </a:ext>
            </a:extLst>
          </p:cNvPr>
          <p:cNvSpPr/>
          <p:nvPr/>
        </p:nvSpPr>
        <p:spPr>
          <a:xfrm>
            <a:off x="1656012" y="1574433"/>
            <a:ext cx="2692468" cy="443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Pemilihan</a:t>
            </a:r>
            <a:r>
              <a:rPr lang="en-US" b="1" dirty="0"/>
              <a:t> (selection)</a:t>
            </a:r>
          </a:p>
        </p:txBody>
      </p:sp>
      <p:sp>
        <p:nvSpPr>
          <p:cNvPr id="40" name="Google Shape;2076;p36">
            <a:extLst>
              <a:ext uri="{FF2B5EF4-FFF2-40B4-BE49-F238E27FC236}">
                <a16:creationId xmlns:a16="http://schemas.microsoft.com/office/drawing/2014/main" id="{10F5CA82-2840-49EF-B4B0-A925613D211D}"/>
              </a:ext>
            </a:extLst>
          </p:cNvPr>
          <p:cNvSpPr txBox="1">
            <a:spLocks/>
          </p:cNvSpPr>
          <p:nvPr/>
        </p:nvSpPr>
        <p:spPr>
          <a:xfrm>
            <a:off x="1473224" y="3832652"/>
            <a:ext cx="6482616" cy="1897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indent="-284163">
              <a:buAutoNum type="arabicPeriod"/>
            </a:pPr>
            <a:r>
              <a:rPr lang="en-US" sz="1600" dirty="0" err="1"/>
              <a:t>Tentukan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x</a:t>
            </a:r>
          </a:p>
          <a:p>
            <a:pPr marL="284163" indent="-284163">
              <a:buAutoNum type="arabicPeriod"/>
            </a:pPr>
            <a:r>
              <a:rPr lang="en-US" sz="1600" dirty="0" err="1"/>
              <a:t>Jika</a:t>
            </a:r>
            <a:r>
              <a:rPr lang="en-US" sz="1600" dirty="0"/>
              <a:t> x </a:t>
            </a:r>
            <a:r>
              <a:rPr lang="en-US" sz="1600" dirty="0" err="1"/>
              <a:t>habis</a:t>
            </a:r>
            <a:r>
              <a:rPr lang="en-US" sz="1600" dirty="0"/>
              <a:t> </a:t>
            </a:r>
            <a:r>
              <a:rPr lang="en-US" sz="1600" dirty="0" err="1"/>
              <a:t>dibagi</a:t>
            </a:r>
            <a:r>
              <a:rPr lang="en-US" sz="1600" dirty="0"/>
              <a:t> 2,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4</a:t>
            </a:r>
          </a:p>
          <a:p>
            <a:pPr marL="284163" indent="-284163">
              <a:buAutoNum type="arabicPeriod"/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5</a:t>
            </a:r>
          </a:p>
          <a:p>
            <a:pPr marL="284163" indent="-284163">
              <a:buAutoNum type="arabicPeriod"/>
            </a:pPr>
            <a:r>
              <a:rPr lang="en-US" sz="1600" dirty="0" err="1"/>
              <a:t>Cetak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x</a:t>
            </a:r>
          </a:p>
          <a:p>
            <a:pPr marL="284163" indent="-284163">
              <a:buAutoNum type="arabicPeriod"/>
            </a:pPr>
            <a:r>
              <a:rPr lang="en-US" sz="1600" dirty="0" err="1"/>
              <a:t>Selesai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39F956-2CC8-4F63-AE55-CB55F7CDE5FD}"/>
              </a:ext>
            </a:extLst>
          </p:cNvPr>
          <p:cNvSpPr/>
          <p:nvPr/>
        </p:nvSpPr>
        <p:spPr>
          <a:xfrm>
            <a:off x="1656012" y="3460290"/>
            <a:ext cx="5496628" cy="443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Ex: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5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14</a:t>
            </a:fld>
            <a:endParaRPr lang="en-US"/>
          </a:p>
        </p:txBody>
      </p:sp>
      <p:grpSp>
        <p:nvGrpSpPr>
          <p:cNvPr id="152" name="Google Shape;2043;p36">
            <a:extLst>
              <a:ext uri="{FF2B5EF4-FFF2-40B4-BE49-F238E27FC236}">
                <a16:creationId xmlns:a16="http://schemas.microsoft.com/office/drawing/2014/main" id="{A302C485-BF0E-44F6-8181-C868B83064E7}"/>
              </a:ext>
            </a:extLst>
          </p:cNvPr>
          <p:cNvGrpSpPr/>
          <p:nvPr/>
        </p:nvGrpSpPr>
        <p:grpSpPr>
          <a:xfrm>
            <a:off x="297304" y="2795061"/>
            <a:ext cx="635100" cy="734640"/>
            <a:chOff x="731647" y="573573"/>
            <a:chExt cx="635100" cy="734640"/>
          </a:xfrm>
        </p:grpSpPr>
        <p:grpSp>
          <p:nvGrpSpPr>
            <p:cNvPr id="153" name="Google Shape;2044;p36">
              <a:extLst>
                <a:ext uri="{FF2B5EF4-FFF2-40B4-BE49-F238E27FC236}">
                  <a16:creationId xmlns:a16="http://schemas.microsoft.com/office/drawing/2014/main" id="{E87F1E1F-7A96-4873-9F9E-DA8E14CD7B85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58" name="Google Shape;2045;p36">
                <a:extLst>
                  <a:ext uri="{FF2B5EF4-FFF2-40B4-BE49-F238E27FC236}">
                    <a16:creationId xmlns:a16="http://schemas.microsoft.com/office/drawing/2014/main" id="{BF46DF30-28EE-499F-A9A4-514DA24C349E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3749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046;p36">
                <a:extLst>
                  <a:ext uri="{FF2B5EF4-FFF2-40B4-BE49-F238E27FC236}">
                    <a16:creationId xmlns:a16="http://schemas.microsoft.com/office/drawing/2014/main" id="{C6AD3DE7-0295-4489-B005-4275A28AD025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77C6FC"/>
              </a:solidFill>
              <a:ln w="9525" cap="flat" cmpd="sng">
                <a:solidFill>
                  <a:srgbClr val="3749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2047;p36">
              <a:extLst>
                <a:ext uri="{FF2B5EF4-FFF2-40B4-BE49-F238E27FC236}">
                  <a16:creationId xmlns:a16="http://schemas.microsoft.com/office/drawing/2014/main" id="{2EE4DDC4-F52A-463A-9EF4-A61C17712BD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55" name="Google Shape;2048;p36">
                <a:extLst>
                  <a:ext uri="{FF2B5EF4-FFF2-40B4-BE49-F238E27FC236}">
                    <a16:creationId xmlns:a16="http://schemas.microsoft.com/office/drawing/2014/main" id="{CDA5063F-3CA8-461D-93AA-C3F7F143036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56" name="Google Shape;2049;p36">
                <a:extLst>
                  <a:ext uri="{FF2B5EF4-FFF2-40B4-BE49-F238E27FC236}">
                    <a16:creationId xmlns:a16="http://schemas.microsoft.com/office/drawing/2014/main" id="{23735501-EC0A-4499-A6B6-3CC87DB91A8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57" name="Google Shape;2050;p36">
                <a:extLst>
                  <a:ext uri="{FF2B5EF4-FFF2-40B4-BE49-F238E27FC236}">
                    <a16:creationId xmlns:a16="http://schemas.microsoft.com/office/drawing/2014/main" id="{41E2AB5B-80B8-416F-A0D8-940DFD75802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4" name="Google Shape;2084;p36">
            <a:extLst>
              <a:ext uri="{FF2B5EF4-FFF2-40B4-BE49-F238E27FC236}">
                <a16:creationId xmlns:a16="http://schemas.microsoft.com/office/drawing/2014/main" id="{CE094D7C-6CAC-4FFF-AE07-6F58121AA7C5}"/>
              </a:ext>
            </a:extLst>
          </p:cNvPr>
          <p:cNvSpPr txBox="1">
            <a:spLocks/>
          </p:cNvSpPr>
          <p:nvPr/>
        </p:nvSpPr>
        <p:spPr>
          <a:xfrm>
            <a:off x="379473" y="294386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1800" dirty="0"/>
              <a:t>03</a:t>
            </a:r>
          </a:p>
        </p:txBody>
      </p:sp>
      <p:sp>
        <p:nvSpPr>
          <p:cNvPr id="185" name="Google Shape;2085;p36">
            <a:extLst>
              <a:ext uri="{FF2B5EF4-FFF2-40B4-BE49-F238E27FC236}">
                <a16:creationId xmlns:a16="http://schemas.microsoft.com/office/drawing/2014/main" id="{E7A2CCFD-4878-49A4-AA65-666E10AE2921}"/>
              </a:ext>
            </a:extLst>
          </p:cNvPr>
          <p:cNvSpPr txBox="1">
            <a:spLocks/>
          </p:cNvSpPr>
          <p:nvPr/>
        </p:nvSpPr>
        <p:spPr>
          <a:xfrm>
            <a:off x="906833" y="340279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" sz="1800" dirty="0"/>
          </a:p>
        </p:txBody>
      </p:sp>
      <p:sp>
        <p:nvSpPr>
          <p:cNvPr id="188" name="Google Shape;2076;p36">
            <a:extLst>
              <a:ext uri="{FF2B5EF4-FFF2-40B4-BE49-F238E27FC236}">
                <a16:creationId xmlns:a16="http://schemas.microsoft.com/office/drawing/2014/main" id="{9850151E-11C0-4B31-AD53-24F1AEF9354A}"/>
              </a:ext>
            </a:extLst>
          </p:cNvPr>
          <p:cNvSpPr txBox="1">
            <a:spLocks/>
          </p:cNvSpPr>
          <p:nvPr/>
        </p:nvSpPr>
        <p:spPr>
          <a:xfrm>
            <a:off x="1473224" y="1946796"/>
            <a:ext cx="6482616" cy="1122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  <a:buSzPts val="1100"/>
              <a:buFontTx/>
              <a:buChar char="-"/>
            </a:pP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mengerjakan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sejumlah</a:t>
            </a:r>
            <a:r>
              <a:rPr lang="en-US" sz="1600" dirty="0"/>
              <a:t> </a:t>
            </a:r>
            <a:r>
              <a:rPr lang="en-US" sz="1600" dirty="0" err="1"/>
              <a:t>aksi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yang </a:t>
            </a:r>
            <a:r>
              <a:rPr lang="en-US" sz="1600" dirty="0" err="1"/>
              <a:t>ditentukan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yang </a:t>
            </a:r>
            <a:r>
              <a:rPr lang="en-US" sz="1600" dirty="0" err="1"/>
              <a:t>diinginkan</a:t>
            </a:r>
            <a:endParaRPr lang="en-US" sz="16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F99BA43-B52E-4A73-A727-D44A386026C3}"/>
              </a:ext>
            </a:extLst>
          </p:cNvPr>
          <p:cNvSpPr/>
          <p:nvPr/>
        </p:nvSpPr>
        <p:spPr>
          <a:xfrm>
            <a:off x="1656012" y="1574433"/>
            <a:ext cx="2692468" cy="443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Pengulangan</a:t>
            </a:r>
            <a:r>
              <a:rPr lang="en-US" b="1" dirty="0"/>
              <a:t> (repetition) </a:t>
            </a:r>
          </a:p>
        </p:txBody>
      </p:sp>
      <p:sp>
        <p:nvSpPr>
          <p:cNvPr id="40" name="Google Shape;2076;p36">
            <a:extLst>
              <a:ext uri="{FF2B5EF4-FFF2-40B4-BE49-F238E27FC236}">
                <a16:creationId xmlns:a16="http://schemas.microsoft.com/office/drawing/2014/main" id="{10F5CA82-2840-49EF-B4B0-A925613D211D}"/>
              </a:ext>
            </a:extLst>
          </p:cNvPr>
          <p:cNvSpPr txBox="1">
            <a:spLocks/>
          </p:cNvSpPr>
          <p:nvPr/>
        </p:nvSpPr>
        <p:spPr>
          <a:xfrm>
            <a:off x="1473224" y="3832652"/>
            <a:ext cx="6482616" cy="1897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indent="-284163">
              <a:buAutoNum type="arabicPeriod"/>
            </a:pPr>
            <a:r>
              <a:rPr lang="en-US" sz="1600" dirty="0" err="1"/>
              <a:t>Atur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x </a:t>
            </a:r>
            <a:r>
              <a:rPr lang="en-US" sz="1600" dirty="0" err="1"/>
              <a:t>menjadi</a:t>
            </a:r>
            <a:r>
              <a:rPr lang="en-US" sz="1600" dirty="0"/>
              <a:t> 1</a:t>
            </a:r>
          </a:p>
          <a:p>
            <a:pPr marL="284163" indent="-284163">
              <a:buAutoNum type="arabicPeriod"/>
            </a:pPr>
            <a:r>
              <a:rPr lang="en-US" sz="1600" dirty="0" err="1"/>
              <a:t>Tambahkan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x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1</a:t>
            </a:r>
          </a:p>
          <a:p>
            <a:pPr marL="284163" indent="-284163">
              <a:buAutoNum type="arabicPeriod"/>
            </a:pPr>
            <a:r>
              <a:rPr lang="en-US" sz="1600" dirty="0" err="1"/>
              <a:t>Ketika</a:t>
            </a:r>
            <a:r>
              <a:rPr lang="en-US" sz="1600" dirty="0"/>
              <a:t> x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10,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langkah</a:t>
            </a:r>
            <a:r>
              <a:rPr lang="en-US" sz="1600" dirty="0"/>
              <a:t> 2</a:t>
            </a:r>
          </a:p>
          <a:p>
            <a:pPr marL="284163" indent="-284163">
              <a:buAutoNum type="arabicPeriod"/>
            </a:pPr>
            <a:r>
              <a:rPr lang="en-US" sz="1600" dirty="0" err="1"/>
              <a:t>Selesai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39F956-2CC8-4F63-AE55-CB55F7CDE5FD}"/>
              </a:ext>
            </a:extLst>
          </p:cNvPr>
          <p:cNvSpPr/>
          <p:nvPr/>
        </p:nvSpPr>
        <p:spPr>
          <a:xfrm>
            <a:off x="1656012" y="3460290"/>
            <a:ext cx="5496628" cy="443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231918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85073E-E4BA-4740-AC3C-AF0A67B5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08"/>
            <a:ext cx="10515600" cy="1025785"/>
          </a:xfrm>
        </p:spPr>
        <p:txBody>
          <a:bodyPr/>
          <a:lstStyle/>
          <a:p>
            <a:pPr marL="339725" indent="-339725"/>
            <a:r>
              <a:rPr lang="en-US" dirty="0"/>
              <a:t>"Python is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easy to use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powerful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versatile</a:t>
            </a:r>
            <a:r>
              <a:rPr lang="en-US" dirty="0"/>
              <a:t>, making it a great choice for beginners and experts alike."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0608C522-8296-4865-B43A-E1D78ED02ED4}"/>
              </a:ext>
            </a:extLst>
          </p:cNvPr>
          <p:cNvSpPr txBox="1">
            <a:spLocks/>
          </p:cNvSpPr>
          <p:nvPr/>
        </p:nvSpPr>
        <p:spPr>
          <a:xfrm>
            <a:off x="838200" y="2157032"/>
            <a:ext cx="11353800" cy="2706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to install python:</a:t>
            </a:r>
          </a:p>
          <a:p>
            <a:pPr marL="796925" indent="-514350">
              <a:buFont typeface="+mj-lt"/>
              <a:buAutoNum type="arabicPeriod"/>
            </a:pPr>
            <a:r>
              <a:rPr lang="en-US" sz="2000" dirty="0"/>
              <a:t>Download Anaconda (which includes Python): </a:t>
            </a:r>
            <a:r>
              <a:rPr lang="en-US" sz="2000" dirty="0">
                <a:hlinkClick r:id="rId2"/>
              </a:rPr>
              <a:t>https://www.anaconda.com/download/</a:t>
            </a:r>
            <a:endParaRPr lang="en-US" sz="2000" dirty="0"/>
          </a:p>
          <a:p>
            <a:pPr marL="796925" indent="-514350">
              <a:buFont typeface="+mj-lt"/>
              <a:buAutoNum type="arabicPeriod"/>
            </a:pPr>
            <a:r>
              <a:rPr lang="en-US" sz="2000" dirty="0"/>
              <a:t>Run the installer and follow the installation instructions</a:t>
            </a:r>
          </a:p>
          <a:p>
            <a:pPr marL="796925" indent="-514350">
              <a:buFont typeface="+mj-lt"/>
              <a:buAutoNum type="arabicPeriod"/>
            </a:pPr>
            <a:r>
              <a:rPr lang="en-US" sz="2000" dirty="0"/>
              <a:t>Run editor (visual studio code/</a:t>
            </a:r>
            <a:r>
              <a:rPr lang="en-US" sz="2000" dirty="0" err="1"/>
              <a:t>pycharm</a:t>
            </a:r>
            <a:r>
              <a:rPr lang="en-US" sz="2000" dirty="0"/>
              <a:t>) and create your first Python program "helloworld.py"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C3CC8-F86A-4454-9C17-6C21652EC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10" y="3815091"/>
            <a:ext cx="7694579" cy="22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dan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F14276-93A7-49A2-9C3B-7C3970D0813E}"/>
              </a:ext>
            </a:extLst>
          </p:cNvPr>
          <p:cNvSpPr/>
          <p:nvPr/>
        </p:nvSpPr>
        <p:spPr>
          <a:xfrm>
            <a:off x="838200" y="2000582"/>
            <a:ext cx="5257800" cy="3044758"/>
          </a:xfrm>
          <a:prstGeom prst="round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5254B5-D7D8-4E51-8BF1-EE40E8F8ADFF}"/>
              </a:ext>
            </a:extLst>
          </p:cNvPr>
          <p:cNvSpPr/>
          <p:nvPr/>
        </p:nvSpPr>
        <p:spPr>
          <a:xfrm>
            <a:off x="6707439" y="1906621"/>
            <a:ext cx="5257800" cy="3213684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1B3F6-189C-4965-9EBD-81D01E47FDCC}"/>
              </a:ext>
            </a:extLst>
          </p:cNvPr>
          <p:cNvSpPr/>
          <p:nvPr/>
        </p:nvSpPr>
        <p:spPr>
          <a:xfrm>
            <a:off x="1513840" y="1755490"/>
            <a:ext cx="1259840" cy="528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Interpreter</a:t>
            </a:r>
            <a:endParaRPr lang="en-US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9CA3A-EECC-4991-909D-B891A5CE3DFD}"/>
              </a:ext>
            </a:extLst>
          </p:cNvPr>
          <p:cNvSpPr/>
          <p:nvPr/>
        </p:nvSpPr>
        <p:spPr>
          <a:xfrm>
            <a:off x="7432958" y="1642461"/>
            <a:ext cx="1822801" cy="528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97" y="2528903"/>
            <a:ext cx="5208403" cy="2315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Program </a:t>
            </a:r>
            <a:r>
              <a:rPr lang="en-US" sz="2400" dirty="0" err="1">
                <a:solidFill>
                  <a:srgbClr val="7030A0"/>
                </a:solidFill>
              </a:rPr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eksekusi</a:t>
            </a:r>
            <a:r>
              <a:rPr lang="en-US" sz="2400" dirty="0"/>
              <a:t> pada </a:t>
            </a:r>
            <a:r>
              <a:rPr lang="en-US" sz="2400" dirty="0" err="1">
                <a:solidFill>
                  <a:srgbClr val="7030A0"/>
                </a:solidFill>
              </a:rPr>
              <a:t>sejumlah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instruksi</a:t>
            </a:r>
            <a:r>
              <a:rPr lang="en-US" sz="2400" dirty="0"/>
              <a:t> yang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tanpa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menyusunnya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program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.</a:t>
            </a:r>
            <a:endParaRPr lang="en-US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28FB9D-9BDA-4CAD-9E5E-85CE4B2BEA44}"/>
              </a:ext>
            </a:extLst>
          </p:cNvPr>
          <p:cNvSpPr txBox="1">
            <a:spLocks/>
          </p:cNvSpPr>
          <p:nvPr/>
        </p:nvSpPr>
        <p:spPr>
          <a:xfrm>
            <a:off x="6771641" y="2238442"/>
            <a:ext cx="4983480" cy="2678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8C3410-1213-405D-A7E5-F54AB996969A}"/>
              </a:ext>
            </a:extLst>
          </p:cNvPr>
          <p:cNvSpPr txBox="1">
            <a:spLocks/>
          </p:cNvSpPr>
          <p:nvPr/>
        </p:nvSpPr>
        <p:spPr>
          <a:xfrm>
            <a:off x="6771641" y="2528903"/>
            <a:ext cx="5251746" cy="216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Sebuah</a:t>
            </a:r>
            <a:r>
              <a:rPr lang="en-US" sz="2400" dirty="0"/>
              <a:t> program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6"/>
                </a:solidFill>
              </a:rPr>
              <a:t>menerjemahkan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6"/>
                </a:solidFill>
              </a:rPr>
              <a:t>semua</a:t>
            </a:r>
            <a:r>
              <a:rPr lang="en-US" sz="2400" dirty="0">
                <a:solidFill>
                  <a:schemeClr val="accent6"/>
                </a:solidFill>
              </a:rPr>
              <a:t> code pada </a:t>
            </a:r>
            <a:r>
              <a:rPr lang="en-US" sz="2400" dirty="0" err="1">
                <a:solidFill>
                  <a:schemeClr val="accent6"/>
                </a:solidFill>
              </a:rPr>
              <a:t>suatu</a:t>
            </a:r>
            <a:r>
              <a:rPr lang="en-US" sz="2400" dirty="0">
                <a:solidFill>
                  <a:schemeClr val="accent6"/>
                </a:solidFill>
              </a:rPr>
              <a:t> file </a:t>
            </a:r>
            <a:r>
              <a:rPr lang="en-US" sz="2400" dirty="0"/>
              <a:t>yang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05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9A1E4D-E932-48CB-8EC2-995868B9356F}"/>
              </a:ext>
            </a:extLst>
          </p:cNvPr>
          <p:cNvSpPr txBox="1">
            <a:spLocks/>
          </p:cNvSpPr>
          <p:nvPr/>
        </p:nvSpPr>
        <p:spPr>
          <a:xfrm>
            <a:off x="1932862" y="4586489"/>
            <a:ext cx="4736830" cy="20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8" name="Google Shape;284;p29">
            <a:extLst>
              <a:ext uri="{FF2B5EF4-FFF2-40B4-BE49-F238E27FC236}">
                <a16:creationId xmlns:a16="http://schemas.microsoft.com/office/drawing/2014/main" id="{2E884DBE-DC2A-4D45-8F15-896FA23D38C7}"/>
              </a:ext>
            </a:extLst>
          </p:cNvPr>
          <p:cNvSpPr/>
          <p:nvPr/>
        </p:nvSpPr>
        <p:spPr>
          <a:xfrm>
            <a:off x="1932862" y="3035233"/>
            <a:ext cx="6870669" cy="1167437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9;p29">
            <a:extLst>
              <a:ext uri="{FF2B5EF4-FFF2-40B4-BE49-F238E27FC236}">
                <a16:creationId xmlns:a16="http://schemas.microsoft.com/office/drawing/2014/main" id="{959E50B4-AB0F-445D-878A-944709F38FA9}"/>
              </a:ext>
            </a:extLst>
          </p:cNvPr>
          <p:cNvSpPr/>
          <p:nvPr/>
        </p:nvSpPr>
        <p:spPr>
          <a:xfrm>
            <a:off x="1828137" y="2393004"/>
            <a:ext cx="6596015" cy="1695739"/>
          </a:xfrm>
          <a:prstGeom prst="rect">
            <a:avLst/>
          </a:prstGeom>
          <a:solidFill>
            <a:srgbClr val="E040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94;p29">
            <a:extLst>
              <a:ext uri="{FF2B5EF4-FFF2-40B4-BE49-F238E27FC236}">
                <a16:creationId xmlns:a16="http://schemas.microsoft.com/office/drawing/2014/main" id="{BDE0258F-76CF-4F5F-B069-AF0D8E4CF610}"/>
              </a:ext>
            </a:extLst>
          </p:cNvPr>
          <p:cNvSpPr txBox="1"/>
          <p:nvPr/>
        </p:nvSpPr>
        <p:spPr>
          <a:xfrm flipH="1">
            <a:off x="1828135" y="2538920"/>
            <a:ext cx="6596015" cy="104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Python is an experiment in how much freedom programmers need. Too much freedom and nobody can read another's code; too little and expressiveness is endangered.</a:t>
            </a:r>
            <a:endParaRPr sz="3200" b="1" dirty="0">
              <a:solidFill>
                <a:schemeClr val="bg1"/>
              </a:solidFill>
              <a:latin typeface="Carter One" panose="03080802040405060005" pitchFamily="66" charset="0"/>
              <a:ea typeface="Carter One" panose="03080802040405060005" pitchFamily="66" charset="0"/>
              <a:cs typeface="Oswald"/>
              <a:sym typeface="Oswald"/>
            </a:endParaRPr>
          </a:p>
        </p:txBody>
      </p:sp>
      <p:sp>
        <p:nvSpPr>
          <p:cNvPr id="14" name="Google Shape;294;p29">
            <a:extLst>
              <a:ext uri="{FF2B5EF4-FFF2-40B4-BE49-F238E27FC236}">
                <a16:creationId xmlns:a16="http://schemas.microsoft.com/office/drawing/2014/main" id="{6AEA1D25-A5BC-4AC6-9A87-31F0ACE1F2A8}"/>
              </a:ext>
            </a:extLst>
          </p:cNvPr>
          <p:cNvSpPr txBox="1"/>
          <p:nvPr/>
        </p:nvSpPr>
        <p:spPr>
          <a:xfrm flipH="1">
            <a:off x="6322913" y="3579780"/>
            <a:ext cx="2101237" cy="38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- Guido van Rossum</a:t>
            </a:r>
            <a:endParaRPr sz="3200" b="1" dirty="0">
              <a:solidFill>
                <a:schemeClr val="bg1"/>
              </a:solidFill>
              <a:latin typeface="Carter One" panose="03080802040405060005" pitchFamily="66" charset="0"/>
              <a:ea typeface="Carter One" panose="03080802040405060005" pitchFamily="66" charset="0"/>
              <a:cs typeface="Oswald"/>
              <a:sym typeface="Oswald"/>
            </a:endParaRPr>
          </a:p>
        </p:txBody>
      </p:sp>
      <p:sp>
        <p:nvSpPr>
          <p:cNvPr id="15" name="Google Shape;294;p29">
            <a:extLst>
              <a:ext uri="{FF2B5EF4-FFF2-40B4-BE49-F238E27FC236}">
                <a16:creationId xmlns:a16="http://schemas.microsoft.com/office/drawing/2014/main" id="{AEB41EF9-2DDC-4FAA-A1CB-33D474348239}"/>
              </a:ext>
            </a:extLst>
          </p:cNvPr>
          <p:cNvSpPr txBox="1"/>
          <p:nvPr/>
        </p:nvSpPr>
        <p:spPr>
          <a:xfrm flipH="1">
            <a:off x="3288489" y="4512928"/>
            <a:ext cx="3735422" cy="123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200" dirty="0" err="1">
                <a:latin typeface="Carter One" panose="03080802040405060005" pitchFamily="66" charset="0"/>
                <a:ea typeface="Carter One" panose="03080802040405060005" pitchFamily="66" charset="0"/>
              </a:rPr>
              <a:t>Terima</a:t>
            </a:r>
            <a:r>
              <a:rPr lang="en-US" sz="3200" dirty="0">
                <a:latin typeface="Carter One" panose="03080802040405060005" pitchFamily="66" charset="0"/>
                <a:ea typeface="Carter One" panose="03080802040405060005" pitchFamily="66" charset="0"/>
              </a:rPr>
              <a:t> Kasih</a:t>
            </a:r>
            <a:endParaRPr sz="4800" b="1" dirty="0">
              <a:solidFill>
                <a:schemeClr val="bg1"/>
              </a:solidFill>
              <a:latin typeface="Carter One" panose="03080802040405060005" pitchFamily="66" charset="0"/>
              <a:ea typeface="Carter One" panose="03080802040405060005" pitchFamily="66" charset="0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465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A5C-0B4A-40FE-A6DD-ECB87B63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B61AD-2257-4F81-A369-C2440180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5E63FE-8504-4208-961B-3D556BF52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913" y="1332878"/>
            <a:ext cx="6123215" cy="5021037"/>
          </a:xfrm>
        </p:spPr>
      </p:pic>
    </p:spTree>
    <p:extLst>
      <p:ext uri="{BB962C8B-B14F-4D97-AF65-F5344CB8AC3E}">
        <p14:creationId xmlns:p14="http://schemas.microsoft.com/office/powerpoint/2010/main" val="220842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0DA7-6742-4353-821B-FEE54AFE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8B9F7-34FD-449A-8E3E-68C7337E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8F73EB-73DB-4910-90AF-C47E5DE9E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7" y="1813719"/>
            <a:ext cx="9420225" cy="3924300"/>
          </a:xfrm>
        </p:spPr>
      </p:pic>
    </p:spTree>
    <p:extLst>
      <p:ext uri="{BB962C8B-B14F-4D97-AF65-F5344CB8AC3E}">
        <p14:creationId xmlns:p14="http://schemas.microsoft.com/office/powerpoint/2010/main" val="258161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B66D-F457-4975-8F7A-F613DF00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Catatan Penting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2D4B3-0653-4C53-A235-4576B46C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Semua </a:t>
            </a:r>
            <a:r>
              <a:rPr lang="id-ID" dirty="0" err="1"/>
              <a:t>Assignment</a:t>
            </a:r>
            <a:r>
              <a:rPr lang="id-ID" dirty="0"/>
              <a:t> di LMS (Kuis, UTS, UAS) di kerjakan dengan </a:t>
            </a:r>
            <a:r>
              <a:rPr lang="id-ID" b="1" dirty="0" err="1"/>
              <a:t>safe</a:t>
            </a:r>
            <a:r>
              <a:rPr lang="id-ID" b="1" dirty="0"/>
              <a:t> </a:t>
            </a:r>
            <a:r>
              <a:rPr lang="id-ID" b="1" dirty="0" err="1"/>
              <a:t>exam</a:t>
            </a:r>
            <a:r>
              <a:rPr lang="id-ID" b="1" dirty="0"/>
              <a:t> browser</a:t>
            </a:r>
            <a:r>
              <a:rPr lang="id-ID" dirty="0"/>
              <a:t>. Artinya harus menggunakan komputer dengan sistem operasi </a:t>
            </a:r>
            <a:r>
              <a:rPr lang="id-ID" dirty="0" err="1"/>
              <a:t>windows</a:t>
            </a:r>
            <a:r>
              <a:rPr lang="id-ID" dirty="0"/>
              <a:t>, atau sistem operasi </a:t>
            </a:r>
            <a:r>
              <a:rPr lang="id-ID" dirty="0" err="1"/>
              <a:t>mac</a:t>
            </a:r>
            <a:r>
              <a:rPr lang="id-ID" dirty="0"/>
              <a:t> </a:t>
            </a:r>
            <a:r>
              <a:rPr lang="id-ID" dirty="0" err="1"/>
              <a:t>os</a:t>
            </a:r>
            <a:endParaRPr lang="id-ID" dirty="0"/>
          </a:p>
          <a:p>
            <a:r>
              <a:rPr lang="id-ID" dirty="0" err="1"/>
              <a:t>Dikerjalan</a:t>
            </a:r>
            <a:r>
              <a:rPr lang="id-ID" dirty="0"/>
              <a:t> dengan aplikasi </a:t>
            </a:r>
            <a:r>
              <a:rPr lang="id-ID" dirty="0" err="1"/>
              <a:t>safe</a:t>
            </a:r>
            <a:r>
              <a:rPr lang="id-ID" dirty="0"/>
              <a:t> </a:t>
            </a:r>
            <a:r>
              <a:rPr lang="id-ID" dirty="0" err="1"/>
              <a:t>exam</a:t>
            </a:r>
            <a:r>
              <a:rPr lang="id-ID" dirty="0"/>
              <a:t> browser :</a:t>
            </a:r>
          </a:p>
          <a:p>
            <a:pPr lvl="1"/>
            <a:r>
              <a:rPr lang="id-ID" dirty="0">
                <a:hlinkClick r:id="rId2"/>
              </a:rPr>
              <a:t>https://safeexambrowser.org/download_en.html</a:t>
            </a:r>
            <a:r>
              <a:rPr lang="id-ID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62B41-926C-476E-9959-ABA83143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27" y="2763873"/>
            <a:ext cx="10515600" cy="914400"/>
          </a:xfrm>
        </p:spPr>
        <p:txBody>
          <a:bodyPr>
            <a:noAutofit/>
          </a:bodyPr>
          <a:lstStyle/>
          <a:p>
            <a:r>
              <a:rPr lang="en-US" sz="4400" dirty="0"/>
              <a:t>1. </a:t>
            </a:r>
            <a:r>
              <a:rPr lang="en-US" sz="4300" dirty="0"/>
              <a:t>Overview </a:t>
            </a:r>
            <a:r>
              <a:rPr lang="en-US" sz="4300" dirty="0" err="1"/>
              <a:t>Perkuliahan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57714" y="3967196"/>
            <a:ext cx="6938963" cy="1982788"/>
          </a:xfrm>
        </p:spPr>
        <p:txBody>
          <a:bodyPr>
            <a:normAutofit/>
          </a:bodyPr>
          <a:lstStyle/>
          <a:p>
            <a:pPr marL="515938" indent="-515938" algn="just"/>
            <a:r>
              <a:rPr lang="en-US" b="1" dirty="0"/>
              <a:t>1.1  </a:t>
            </a:r>
            <a:r>
              <a:rPr lang="en-US" b="1" dirty="0" err="1"/>
              <a:t>Algoritme</a:t>
            </a:r>
            <a:endParaRPr lang="en-US" b="1" dirty="0"/>
          </a:p>
          <a:p>
            <a:pPr marL="574675" indent="-574675" algn="just"/>
            <a:r>
              <a:rPr lang="en-US" b="1" dirty="0"/>
              <a:t>1.2  </a:t>
            </a:r>
            <a:r>
              <a:rPr lang="en-US" b="1" dirty="0" err="1"/>
              <a:t>Arsitektur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  <a:p>
            <a:pPr marL="515938" indent="-515938" algn="just"/>
            <a:r>
              <a:rPr lang="en-US" b="1" dirty="0"/>
              <a:t>1.3  </a:t>
            </a:r>
            <a:r>
              <a:rPr lang="en-US" b="1" dirty="0" err="1"/>
              <a:t>Pengantar</a:t>
            </a:r>
            <a:r>
              <a:rPr lang="en-US" b="1" dirty="0"/>
              <a:t> Python</a:t>
            </a:r>
          </a:p>
          <a:p>
            <a:pPr marL="457200" indent="-457200" algn="just"/>
            <a:r>
              <a:rPr lang="en-US" b="1" dirty="0"/>
              <a:t>1.4  Interpreter dan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9A1E4D-E932-48CB-8EC2-995868B9356F}"/>
              </a:ext>
            </a:extLst>
          </p:cNvPr>
          <p:cNvSpPr txBox="1">
            <a:spLocks/>
          </p:cNvSpPr>
          <p:nvPr/>
        </p:nvSpPr>
        <p:spPr>
          <a:xfrm>
            <a:off x="5856591" y="3967196"/>
            <a:ext cx="4736830" cy="20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8" name="Google Shape;284;p29">
            <a:extLst>
              <a:ext uri="{FF2B5EF4-FFF2-40B4-BE49-F238E27FC236}">
                <a16:creationId xmlns:a16="http://schemas.microsoft.com/office/drawing/2014/main" id="{2E884DBE-DC2A-4D45-8F15-896FA23D38C7}"/>
              </a:ext>
            </a:extLst>
          </p:cNvPr>
          <p:cNvSpPr/>
          <p:nvPr/>
        </p:nvSpPr>
        <p:spPr>
          <a:xfrm>
            <a:off x="6631323" y="4115004"/>
            <a:ext cx="5100234" cy="1167437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9;p29">
            <a:extLst>
              <a:ext uri="{FF2B5EF4-FFF2-40B4-BE49-F238E27FC236}">
                <a16:creationId xmlns:a16="http://schemas.microsoft.com/office/drawing/2014/main" id="{959E50B4-AB0F-445D-878A-944709F38FA9}"/>
              </a:ext>
            </a:extLst>
          </p:cNvPr>
          <p:cNvSpPr/>
          <p:nvPr/>
        </p:nvSpPr>
        <p:spPr>
          <a:xfrm>
            <a:off x="6526598" y="4001718"/>
            <a:ext cx="5100234" cy="1166796"/>
          </a:xfrm>
          <a:prstGeom prst="rect">
            <a:avLst/>
          </a:prstGeom>
          <a:solidFill>
            <a:srgbClr val="E040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293;p29">
            <a:extLst>
              <a:ext uri="{FF2B5EF4-FFF2-40B4-BE49-F238E27FC236}">
                <a16:creationId xmlns:a16="http://schemas.microsoft.com/office/drawing/2014/main" id="{6738C0BE-6526-4895-8B14-B65CB73DF449}"/>
              </a:ext>
            </a:extLst>
          </p:cNvPr>
          <p:cNvSpPr txBox="1"/>
          <p:nvPr/>
        </p:nvSpPr>
        <p:spPr>
          <a:xfrm>
            <a:off x="6510116" y="4383036"/>
            <a:ext cx="4418308" cy="78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s" sz="20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“</a:t>
            </a:r>
            <a:r>
              <a:rPr lang="en-US" sz="2000" dirty="0" err="1">
                <a:solidFill>
                  <a:schemeClr val="bg1"/>
                </a:solidFill>
              </a:rPr>
              <a:t>Mahasiswa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mampu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menjelaskan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prinsip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algoritme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dasar</a:t>
            </a:r>
            <a:r>
              <a:rPr lang="en-US" sz="2000" dirty="0">
                <a:solidFill>
                  <a:schemeClr val="bg1"/>
                </a:solidFill>
              </a:rPr>
              <a:t> Python</a:t>
            </a:r>
            <a:r>
              <a:rPr lang="es" sz="2000" dirty="0">
                <a:solidFill>
                  <a:schemeClr val="bg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”</a:t>
            </a:r>
            <a:endParaRPr sz="2000" dirty="0">
              <a:solidFill>
                <a:schemeClr val="bg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2" name="Google Shape;294;p29">
            <a:extLst>
              <a:ext uri="{FF2B5EF4-FFF2-40B4-BE49-F238E27FC236}">
                <a16:creationId xmlns:a16="http://schemas.microsoft.com/office/drawing/2014/main" id="{BDE0258F-76CF-4F5F-B069-AF0D8E4CF610}"/>
              </a:ext>
            </a:extLst>
          </p:cNvPr>
          <p:cNvSpPr txBox="1"/>
          <p:nvPr/>
        </p:nvSpPr>
        <p:spPr>
          <a:xfrm flipH="1">
            <a:off x="7425136" y="3967196"/>
            <a:ext cx="3206700" cy="55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4F2F2"/>
                </a:solidFill>
                <a:latin typeface="Oswald"/>
                <a:ea typeface="Oswald"/>
                <a:cs typeface="Oswald"/>
                <a:sym typeface="Oswald"/>
              </a:rPr>
              <a:t>CPMK</a:t>
            </a:r>
            <a:endParaRPr b="1" dirty="0">
              <a:solidFill>
                <a:srgbClr val="F4F2F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4090;p43">
            <a:extLst>
              <a:ext uri="{FF2B5EF4-FFF2-40B4-BE49-F238E27FC236}">
                <a16:creationId xmlns:a16="http://schemas.microsoft.com/office/drawing/2014/main" id="{9BB787E1-43BE-48B5-832A-FAC272305CF5}"/>
              </a:ext>
            </a:extLst>
          </p:cNvPr>
          <p:cNvSpPr/>
          <p:nvPr/>
        </p:nvSpPr>
        <p:spPr>
          <a:xfrm>
            <a:off x="11011468" y="4259676"/>
            <a:ext cx="532319" cy="641109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1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6</a:t>
            </a:fld>
            <a:endParaRPr lang="en-US"/>
          </a:p>
        </p:txBody>
      </p:sp>
      <p:sp>
        <p:nvSpPr>
          <p:cNvPr id="22" name="Google Shape;864;p43">
            <a:extLst>
              <a:ext uri="{FF2B5EF4-FFF2-40B4-BE49-F238E27FC236}">
                <a16:creationId xmlns:a16="http://schemas.microsoft.com/office/drawing/2014/main" id="{7D96E040-A5BF-42A2-BAD5-5CA26B8D411A}"/>
              </a:ext>
            </a:extLst>
          </p:cNvPr>
          <p:cNvSpPr txBox="1">
            <a:spLocks/>
          </p:cNvSpPr>
          <p:nvPr/>
        </p:nvSpPr>
        <p:spPr>
          <a:xfrm>
            <a:off x="672584" y="1149041"/>
            <a:ext cx="2334651" cy="27144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Algoritme</a:t>
            </a:r>
            <a:r>
              <a:rPr lang="en-US" dirty="0"/>
              <a:t> </a:t>
            </a:r>
            <a:br>
              <a:rPr lang="en-US" sz="1400" b="1" dirty="0">
                <a:solidFill>
                  <a:srgbClr val="9975E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b="1" dirty="0" err="1">
                <a:solidFill>
                  <a:srgbClr val="FF0000"/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K</a:t>
            </a:r>
            <a:r>
              <a:rPr lang="en-US" sz="1800" dirty="0" err="1">
                <a:solidFill>
                  <a:srgbClr val="FF0000"/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emampuan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manusia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untuk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berpikir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dengan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akal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tentang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suatu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permasalahan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menghasilkan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sebuah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solusi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dapat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dibuktikan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dan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dapat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diterima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akal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(</a:t>
            </a:r>
            <a:r>
              <a:rPr lang="en-US" sz="1800" dirty="0" err="1">
                <a:solidFill>
                  <a:srgbClr val="FF0000"/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logis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 (Body)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 (Body)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Google Shape;867;p43">
            <a:extLst>
              <a:ext uri="{FF2B5EF4-FFF2-40B4-BE49-F238E27FC236}">
                <a16:creationId xmlns:a16="http://schemas.microsoft.com/office/drawing/2014/main" id="{9CB3F037-12BA-4467-8267-B8DB22C45518}"/>
              </a:ext>
            </a:extLst>
          </p:cNvPr>
          <p:cNvSpPr txBox="1">
            <a:spLocks/>
          </p:cNvSpPr>
          <p:nvPr/>
        </p:nvSpPr>
        <p:spPr>
          <a:xfrm>
            <a:off x="8904085" y="635680"/>
            <a:ext cx="2505931" cy="19941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b="1" dirty="0" err="1">
                <a:solidFill>
                  <a:srgbClr val="FFC000"/>
                </a:solidFill>
              </a:rPr>
              <a:t>Logika</a:t>
            </a:r>
            <a:br>
              <a:rPr lang="en-US" b="1" dirty="0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800" b="1" dirty="0" err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800" b="1" dirty="0" err="1">
                <a:solidFill>
                  <a:srgbClr val="FF0000"/>
                </a:solidFill>
              </a:rPr>
              <a:t>lmu</a:t>
            </a:r>
            <a:r>
              <a:rPr lang="en-US" sz="1800" dirty="0"/>
              <a:t> yang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prinsip-prinsip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diikuti</a:t>
            </a:r>
            <a:r>
              <a:rPr lang="en-US" sz="1800" dirty="0"/>
              <a:t> agar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berpikir</a:t>
            </a:r>
            <a:r>
              <a:rPr lang="en-US" sz="1800" dirty="0"/>
              <a:t> valid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aturan</a:t>
            </a:r>
            <a:r>
              <a:rPr lang="en-US" sz="1800" dirty="0"/>
              <a:t> yang </a:t>
            </a:r>
            <a:r>
              <a:rPr lang="en-US" sz="1800" dirty="0" err="1"/>
              <a:t>berlaku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6" name="Google Shape;869;p43">
            <a:extLst>
              <a:ext uri="{FF2B5EF4-FFF2-40B4-BE49-F238E27FC236}">
                <a16:creationId xmlns:a16="http://schemas.microsoft.com/office/drawing/2014/main" id="{0B7A651B-DB8C-4F21-A029-3B138E27194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007235" y="2506282"/>
            <a:ext cx="986787" cy="3824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0" name="Google Shape;873;p43">
            <a:extLst>
              <a:ext uri="{FF2B5EF4-FFF2-40B4-BE49-F238E27FC236}">
                <a16:creationId xmlns:a16="http://schemas.microsoft.com/office/drawing/2014/main" id="{5189AC45-48E3-4B78-8B1E-DC3BBFDF2B4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237929" y="1632765"/>
            <a:ext cx="1666156" cy="540722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diamond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Google Shape;881;p43">
            <a:extLst>
              <a:ext uri="{FF2B5EF4-FFF2-40B4-BE49-F238E27FC236}">
                <a16:creationId xmlns:a16="http://schemas.microsoft.com/office/drawing/2014/main" id="{C21CBB50-51F1-4EC2-A001-89A60E8C5056}"/>
              </a:ext>
            </a:extLst>
          </p:cNvPr>
          <p:cNvSpPr/>
          <p:nvPr/>
        </p:nvSpPr>
        <p:spPr>
          <a:xfrm>
            <a:off x="5439829" y="2104725"/>
            <a:ext cx="295681" cy="295704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882;p43">
            <a:extLst>
              <a:ext uri="{FF2B5EF4-FFF2-40B4-BE49-F238E27FC236}">
                <a16:creationId xmlns:a16="http://schemas.microsoft.com/office/drawing/2014/main" id="{8414BAB1-88AE-40C9-AE60-4FA71F7D2E97}"/>
              </a:ext>
            </a:extLst>
          </p:cNvPr>
          <p:cNvGrpSpPr/>
          <p:nvPr/>
        </p:nvGrpSpPr>
        <p:grpSpPr>
          <a:xfrm>
            <a:off x="4177355" y="2217785"/>
            <a:ext cx="296932" cy="294847"/>
            <a:chOff x="-63250675" y="3744075"/>
            <a:chExt cx="320350" cy="318100"/>
          </a:xfrm>
        </p:grpSpPr>
        <p:sp>
          <p:nvSpPr>
            <p:cNvPr id="40" name="Google Shape;883;p43">
              <a:extLst>
                <a:ext uri="{FF2B5EF4-FFF2-40B4-BE49-F238E27FC236}">
                  <a16:creationId xmlns:a16="http://schemas.microsoft.com/office/drawing/2014/main" id="{0647D2B3-823C-4899-9494-B849CE64F6B6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84;p43">
              <a:extLst>
                <a:ext uri="{FF2B5EF4-FFF2-40B4-BE49-F238E27FC236}">
                  <a16:creationId xmlns:a16="http://schemas.microsoft.com/office/drawing/2014/main" id="{287BE0A7-508F-401D-962C-643E5755059E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85;p43">
              <a:extLst>
                <a:ext uri="{FF2B5EF4-FFF2-40B4-BE49-F238E27FC236}">
                  <a16:creationId xmlns:a16="http://schemas.microsoft.com/office/drawing/2014/main" id="{DA57C327-6B24-412D-A792-5FBDC698B8AA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891;p43">
            <a:extLst>
              <a:ext uri="{FF2B5EF4-FFF2-40B4-BE49-F238E27FC236}">
                <a16:creationId xmlns:a16="http://schemas.microsoft.com/office/drawing/2014/main" id="{B6B18B76-1CDC-48A3-8904-7F3A80757107}"/>
              </a:ext>
            </a:extLst>
          </p:cNvPr>
          <p:cNvSpPr/>
          <p:nvPr/>
        </p:nvSpPr>
        <p:spPr>
          <a:xfrm>
            <a:off x="5905910" y="3819790"/>
            <a:ext cx="294221" cy="292761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9" name="Google Shape;892;p43">
            <a:extLst>
              <a:ext uri="{FF2B5EF4-FFF2-40B4-BE49-F238E27FC236}">
                <a16:creationId xmlns:a16="http://schemas.microsoft.com/office/drawing/2014/main" id="{A6BAC5B6-8AF3-46AF-913D-9CA0F8003C89}"/>
              </a:ext>
            </a:extLst>
          </p:cNvPr>
          <p:cNvSpPr/>
          <p:nvPr/>
        </p:nvSpPr>
        <p:spPr>
          <a:xfrm>
            <a:off x="5655475" y="2843422"/>
            <a:ext cx="250425" cy="294221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893;p43">
            <a:extLst>
              <a:ext uri="{FF2B5EF4-FFF2-40B4-BE49-F238E27FC236}">
                <a16:creationId xmlns:a16="http://schemas.microsoft.com/office/drawing/2014/main" id="{74AAF3D0-5FE4-45EF-BD8B-A9869663B4D6}"/>
              </a:ext>
            </a:extLst>
          </p:cNvPr>
          <p:cNvGrpSpPr/>
          <p:nvPr/>
        </p:nvGrpSpPr>
        <p:grpSpPr>
          <a:xfrm>
            <a:off x="3719497" y="3694131"/>
            <a:ext cx="293503" cy="294244"/>
            <a:chOff x="-61784125" y="3377700"/>
            <a:chExt cx="316650" cy="317450"/>
          </a:xfrm>
        </p:grpSpPr>
        <p:sp>
          <p:nvSpPr>
            <p:cNvPr id="51" name="Google Shape;894;p43">
              <a:extLst>
                <a:ext uri="{FF2B5EF4-FFF2-40B4-BE49-F238E27FC236}">
                  <a16:creationId xmlns:a16="http://schemas.microsoft.com/office/drawing/2014/main" id="{E480DB83-C273-4382-8638-504270A72C93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95;p43">
              <a:extLst>
                <a:ext uri="{FF2B5EF4-FFF2-40B4-BE49-F238E27FC236}">
                  <a16:creationId xmlns:a16="http://schemas.microsoft.com/office/drawing/2014/main" id="{F0F419C1-629B-4014-9982-53D013EFCB87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96;p43">
              <a:extLst>
                <a:ext uri="{FF2B5EF4-FFF2-40B4-BE49-F238E27FC236}">
                  <a16:creationId xmlns:a16="http://schemas.microsoft.com/office/drawing/2014/main" id="{80208F6F-ACED-4B47-B6DC-096713B06C37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97;p43">
              <a:extLst>
                <a:ext uri="{FF2B5EF4-FFF2-40B4-BE49-F238E27FC236}">
                  <a16:creationId xmlns:a16="http://schemas.microsoft.com/office/drawing/2014/main" id="{2BEC7636-CA02-4879-A8FD-6A36B9599F59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98;p43">
              <a:extLst>
                <a:ext uri="{FF2B5EF4-FFF2-40B4-BE49-F238E27FC236}">
                  <a16:creationId xmlns:a16="http://schemas.microsoft.com/office/drawing/2014/main" id="{3EFDE753-B292-4B31-8311-A77CD2A8C516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99;p43">
              <a:extLst>
                <a:ext uri="{FF2B5EF4-FFF2-40B4-BE49-F238E27FC236}">
                  <a16:creationId xmlns:a16="http://schemas.microsoft.com/office/drawing/2014/main" id="{D2188703-44A9-471B-AC9C-C098760319C3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0;p43">
              <a:extLst>
                <a:ext uri="{FF2B5EF4-FFF2-40B4-BE49-F238E27FC236}">
                  <a16:creationId xmlns:a16="http://schemas.microsoft.com/office/drawing/2014/main" id="{8AC8D1E2-4CC3-4A3A-9E5D-CC9A0C0242C0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037CE97-B2C1-4A4A-83BE-216FBBAA7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04" y="1404272"/>
            <a:ext cx="3388762" cy="3388762"/>
          </a:xfrm>
          <a:prstGeom prst="rect">
            <a:avLst/>
          </a:prstGeom>
        </p:spPr>
      </p:pic>
      <p:sp>
        <p:nvSpPr>
          <p:cNvPr id="43" name="Google Shape;867;p43">
            <a:extLst>
              <a:ext uri="{FF2B5EF4-FFF2-40B4-BE49-F238E27FC236}">
                <a16:creationId xmlns:a16="http://schemas.microsoft.com/office/drawing/2014/main" id="{82F110F3-E0D7-47B8-9AFD-5B465885680C}"/>
              </a:ext>
            </a:extLst>
          </p:cNvPr>
          <p:cNvSpPr txBox="1">
            <a:spLocks/>
          </p:cNvSpPr>
          <p:nvPr/>
        </p:nvSpPr>
        <p:spPr>
          <a:xfrm>
            <a:off x="8314804" y="2772344"/>
            <a:ext cx="2505931" cy="10459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dirty="0" err="1">
                <a:solidFill>
                  <a:srgbClr val="0070C0"/>
                </a:solidFill>
              </a:rPr>
              <a:t>Penalaran</a:t>
            </a:r>
            <a:r>
              <a:rPr lang="en-US" alt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salah 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</a:rPr>
              <a:t>satu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</a:rPr>
              <a:t>bentuk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pemikiran</a:t>
            </a:r>
            <a:r>
              <a:rPr lang="en-US" altLang="en-US" sz="1800" dirty="0"/>
              <a:t>.</a:t>
            </a:r>
          </a:p>
        </p:txBody>
      </p:sp>
      <p:cxnSp>
        <p:nvCxnSpPr>
          <p:cNvPr id="44" name="Google Shape;873;p43">
            <a:extLst>
              <a:ext uri="{FF2B5EF4-FFF2-40B4-BE49-F238E27FC236}">
                <a16:creationId xmlns:a16="http://schemas.microsoft.com/office/drawing/2014/main" id="{95529CB6-741A-4418-8411-40A4FE26E554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027711" y="2919651"/>
            <a:ext cx="1287093" cy="3756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8" name="Google Shape;867;p43">
            <a:extLst>
              <a:ext uri="{FF2B5EF4-FFF2-40B4-BE49-F238E27FC236}">
                <a16:creationId xmlns:a16="http://schemas.microsoft.com/office/drawing/2014/main" id="{F809B6EB-ADE8-4B65-9582-8A327A63B5E4}"/>
              </a:ext>
            </a:extLst>
          </p:cNvPr>
          <p:cNvSpPr txBox="1">
            <a:spLocks/>
          </p:cNvSpPr>
          <p:nvPr/>
        </p:nvSpPr>
        <p:spPr>
          <a:xfrm>
            <a:off x="7899400" y="3932089"/>
            <a:ext cx="3196807" cy="163495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dirty="0" err="1"/>
              <a:t>Pemikiran</a:t>
            </a:r>
            <a:r>
              <a:rPr lang="en-US" altLang="en-US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dirty="0" err="1">
                <a:solidFill>
                  <a:srgbClr val="FF0000"/>
                </a:solidFill>
              </a:rPr>
              <a:t>Pengetahuan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tak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langsung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yang </a:t>
            </a:r>
            <a:r>
              <a:rPr lang="en-US" altLang="en-US" sz="1800" dirty="0" err="1"/>
              <a:t>didasarkan</a:t>
            </a:r>
            <a:r>
              <a:rPr lang="en-US" altLang="en-US" sz="1800" dirty="0"/>
              <a:t> pada </a:t>
            </a:r>
            <a:r>
              <a:rPr lang="en-US" altLang="en-US" sz="1800" dirty="0" err="1">
                <a:solidFill>
                  <a:srgbClr val="FF0000"/>
                </a:solidFill>
              </a:rPr>
              <a:t>pernyataan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 err="1">
                <a:solidFill>
                  <a:srgbClr val="FF0000"/>
                </a:solidFill>
              </a:rPr>
              <a:t>langsung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Pemikiran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mungkin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benar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mungkin</a:t>
            </a:r>
            <a:r>
              <a:rPr lang="en-US" altLang="en-US" sz="1800" dirty="0"/>
              <a:t> juga </a:t>
            </a:r>
            <a:r>
              <a:rPr lang="en-US" altLang="en-US" sz="1800" dirty="0" err="1"/>
              <a:t>tak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benar</a:t>
            </a:r>
            <a:endParaRPr lang="en-US" altLang="en-US" sz="1800" dirty="0"/>
          </a:p>
        </p:txBody>
      </p:sp>
      <p:cxnSp>
        <p:nvCxnSpPr>
          <p:cNvPr id="59" name="Google Shape;873;p43">
            <a:extLst>
              <a:ext uri="{FF2B5EF4-FFF2-40B4-BE49-F238E27FC236}">
                <a16:creationId xmlns:a16="http://schemas.microsoft.com/office/drawing/2014/main" id="{F67DABEB-8F9A-4B67-A7F2-7D9D3C398CC7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653719" y="4019025"/>
            <a:ext cx="1245681" cy="730541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oogle Shape;867;p43">
            <a:extLst>
              <a:ext uri="{FF2B5EF4-FFF2-40B4-BE49-F238E27FC236}">
                <a16:creationId xmlns:a16="http://schemas.microsoft.com/office/drawing/2014/main" id="{E2C47A12-CC64-43E1-8F44-D7DDF6556D2A}"/>
              </a:ext>
            </a:extLst>
          </p:cNvPr>
          <p:cNvSpPr txBox="1">
            <a:spLocks/>
          </p:cNvSpPr>
          <p:nvPr/>
        </p:nvSpPr>
        <p:spPr>
          <a:xfrm>
            <a:off x="1668400" y="4283275"/>
            <a:ext cx="2505931" cy="10193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</a:rPr>
              <a:t>Logika</a:t>
            </a:r>
            <a:r>
              <a:rPr lang="en-US" altLang="en-US" dirty="0"/>
              <a:t>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</a:rPr>
              <a:t>Identik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</a:rPr>
              <a:t>dengan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</a:rPr>
              <a:t>masuk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</a:rPr>
              <a:t>akal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 dan </a:t>
            </a:r>
            <a:r>
              <a:rPr lang="en-US" altLang="en-US" sz="1800" dirty="0" err="1">
                <a:solidFill>
                  <a:srgbClr val="FF0000"/>
                </a:solidFill>
              </a:rPr>
              <a:t>penalaran</a:t>
            </a:r>
            <a:endParaRPr lang="en-US" altLang="en-US" sz="1800" dirty="0"/>
          </a:p>
        </p:txBody>
      </p:sp>
      <p:cxnSp>
        <p:nvCxnSpPr>
          <p:cNvPr id="67" name="Google Shape;873;p43">
            <a:extLst>
              <a:ext uri="{FF2B5EF4-FFF2-40B4-BE49-F238E27FC236}">
                <a16:creationId xmlns:a16="http://schemas.microsoft.com/office/drawing/2014/main" id="{43C29711-CBA2-45C1-B8C7-2A6F0F14A585}"/>
              </a:ext>
            </a:extLst>
          </p:cNvPr>
          <p:cNvCxnSpPr>
            <a:cxnSpLocks/>
            <a:endCxn id="66" idx="3"/>
          </p:cNvCxnSpPr>
          <p:nvPr/>
        </p:nvCxnSpPr>
        <p:spPr>
          <a:xfrm rot="10800000" flipV="1">
            <a:off x="4174331" y="4457572"/>
            <a:ext cx="1000488" cy="3354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0BF958-8ED4-45FB-B43F-C25E368DC3DC}"/>
                  </a:ext>
                </a:extLst>
              </p14:cNvPr>
              <p14:cNvContentPartPr/>
              <p14:nvPr/>
            </p14:nvContentPartPr>
            <p14:xfrm>
              <a:off x="3571560" y="619200"/>
              <a:ext cx="8330040" cy="37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0BF958-8ED4-45FB-B43F-C25E368DC3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2200" y="609840"/>
                <a:ext cx="8348760" cy="3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7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43" grpId="0"/>
      <p:bldP spid="58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oogle Shape;1903;p47">
            <a:extLst>
              <a:ext uri="{FF2B5EF4-FFF2-40B4-BE49-F238E27FC236}">
                <a16:creationId xmlns:a16="http://schemas.microsoft.com/office/drawing/2014/main" id="{E27DA73E-C4AD-4639-AB18-FA45C30EADEB}"/>
              </a:ext>
            </a:extLst>
          </p:cNvPr>
          <p:cNvGrpSpPr/>
          <p:nvPr/>
        </p:nvGrpSpPr>
        <p:grpSpPr>
          <a:xfrm>
            <a:off x="4683385" y="1937022"/>
            <a:ext cx="2484365" cy="3374978"/>
            <a:chOff x="705875" y="1725126"/>
            <a:chExt cx="1448046" cy="2141789"/>
          </a:xfrm>
        </p:grpSpPr>
        <p:sp>
          <p:nvSpPr>
            <p:cNvPr id="17" name="Google Shape;1910;p47">
              <a:extLst>
                <a:ext uri="{FF2B5EF4-FFF2-40B4-BE49-F238E27FC236}">
                  <a16:creationId xmlns:a16="http://schemas.microsoft.com/office/drawing/2014/main" id="{A06B79AA-40F4-4729-9952-4FEC985D5C94}"/>
                </a:ext>
              </a:extLst>
            </p:cNvPr>
            <p:cNvSpPr/>
            <p:nvPr/>
          </p:nvSpPr>
          <p:spPr>
            <a:xfrm>
              <a:off x="1378534" y="1755360"/>
              <a:ext cx="774432" cy="673653"/>
            </a:xfrm>
            <a:custGeom>
              <a:avLst/>
              <a:gdLst/>
              <a:ahLst/>
              <a:cxnLst/>
              <a:rect l="l" t="t" r="r" b="b"/>
              <a:pathLst>
                <a:path w="13832" h="12032" extrusionOk="0">
                  <a:moveTo>
                    <a:pt x="12031" y="1"/>
                  </a:moveTo>
                  <a:lnTo>
                    <a:pt x="1" y="12031"/>
                  </a:lnTo>
                  <a:lnTo>
                    <a:pt x="4731" y="12031"/>
                  </a:lnTo>
                  <a:lnTo>
                    <a:pt x="13832" y="2931"/>
                  </a:lnTo>
                  <a:cubicBezTo>
                    <a:pt x="13750" y="1686"/>
                    <a:pt x="13046" y="606"/>
                    <a:pt x="1203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04;p47">
              <a:extLst>
                <a:ext uri="{FF2B5EF4-FFF2-40B4-BE49-F238E27FC236}">
                  <a16:creationId xmlns:a16="http://schemas.microsoft.com/office/drawing/2014/main" id="{0D588252-9B29-4D34-B337-127E7877090F}"/>
                </a:ext>
              </a:extLst>
            </p:cNvPr>
            <p:cNvSpPr/>
            <p:nvPr/>
          </p:nvSpPr>
          <p:spPr>
            <a:xfrm flipH="1">
              <a:off x="706748" y="2213591"/>
              <a:ext cx="630587" cy="584733"/>
            </a:xfrm>
            <a:custGeom>
              <a:avLst/>
              <a:gdLst/>
              <a:ahLst/>
              <a:cxnLst/>
              <a:rect l="l" t="t" r="r" b="b"/>
              <a:pathLst>
                <a:path w="11263" h="10444" extrusionOk="0">
                  <a:moveTo>
                    <a:pt x="1" y="1"/>
                  </a:moveTo>
                  <a:lnTo>
                    <a:pt x="4682" y="10444"/>
                  </a:lnTo>
                  <a:lnTo>
                    <a:pt x="11262" y="3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3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5;p47">
              <a:extLst>
                <a:ext uri="{FF2B5EF4-FFF2-40B4-BE49-F238E27FC236}">
                  <a16:creationId xmlns:a16="http://schemas.microsoft.com/office/drawing/2014/main" id="{06B6AEC6-3EF5-4BF3-B0E7-57F0D7A3D10D}"/>
                </a:ext>
              </a:extLst>
            </p:cNvPr>
            <p:cNvSpPr/>
            <p:nvPr/>
          </p:nvSpPr>
          <p:spPr>
            <a:xfrm>
              <a:off x="1523323" y="2213579"/>
              <a:ext cx="630598" cy="584743"/>
            </a:xfrm>
            <a:custGeom>
              <a:avLst/>
              <a:gdLst/>
              <a:ahLst/>
              <a:cxnLst/>
              <a:rect l="l" t="t" r="r" b="b"/>
              <a:pathLst>
                <a:path w="11263" h="10444" extrusionOk="0">
                  <a:moveTo>
                    <a:pt x="1" y="1"/>
                  </a:moveTo>
                  <a:lnTo>
                    <a:pt x="4682" y="10444"/>
                  </a:lnTo>
                  <a:lnTo>
                    <a:pt x="11262" y="3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3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06;p47">
              <a:extLst>
                <a:ext uri="{FF2B5EF4-FFF2-40B4-BE49-F238E27FC236}">
                  <a16:creationId xmlns:a16="http://schemas.microsoft.com/office/drawing/2014/main" id="{E249CF76-AA46-4C98-A7F8-943B5F4A0439}"/>
                </a:ext>
              </a:extLst>
            </p:cNvPr>
            <p:cNvSpPr/>
            <p:nvPr/>
          </p:nvSpPr>
          <p:spPr>
            <a:xfrm>
              <a:off x="841482" y="2119180"/>
              <a:ext cx="1177716" cy="1747735"/>
            </a:xfrm>
            <a:custGeom>
              <a:avLst/>
              <a:gdLst/>
              <a:ahLst/>
              <a:cxnLst/>
              <a:rect l="l" t="t" r="r" b="b"/>
              <a:pathLst>
                <a:path w="21035" h="31216" extrusionOk="0">
                  <a:moveTo>
                    <a:pt x="1" y="1"/>
                  </a:moveTo>
                  <a:lnTo>
                    <a:pt x="1" y="24194"/>
                  </a:lnTo>
                  <a:cubicBezTo>
                    <a:pt x="1" y="26731"/>
                    <a:pt x="2047" y="28777"/>
                    <a:pt x="4584" y="28777"/>
                  </a:cubicBezTo>
                  <a:lnTo>
                    <a:pt x="4617" y="28777"/>
                  </a:lnTo>
                  <a:cubicBezTo>
                    <a:pt x="6826" y="28777"/>
                    <a:pt x="8954" y="29661"/>
                    <a:pt x="10509" y="31216"/>
                  </a:cubicBezTo>
                  <a:cubicBezTo>
                    <a:pt x="12081" y="29661"/>
                    <a:pt x="14209" y="28777"/>
                    <a:pt x="16418" y="28777"/>
                  </a:cubicBezTo>
                  <a:lnTo>
                    <a:pt x="16451" y="28777"/>
                  </a:lnTo>
                  <a:cubicBezTo>
                    <a:pt x="18972" y="28777"/>
                    <a:pt x="21034" y="26731"/>
                    <a:pt x="21034" y="24194"/>
                  </a:cubicBezTo>
                  <a:lnTo>
                    <a:pt x="2103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07;p47">
              <a:extLst>
                <a:ext uri="{FF2B5EF4-FFF2-40B4-BE49-F238E27FC236}">
                  <a16:creationId xmlns:a16="http://schemas.microsoft.com/office/drawing/2014/main" id="{59E082B6-2DC2-407F-A06D-FA2C6250E6CF}"/>
                </a:ext>
              </a:extLst>
            </p:cNvPr>
            <p:cNvSpPr/>
            <p:nvPr/>
          </p:nvSpPr>
          <p:spPr>
            <a:xfrm>
              <a:off x="841482" y="2119180"/>
              <a:ext cx="1177716" cy="414314"/>
            </a:xfrm>
            <a:custGeom>
              <a:avLst/>
              <a:gdLst/>
              <a:ahLst/>
              <a:cxnLst/>
              <a:rect l="l" t="t" r="r" b="b"/>
              <a:pathLst>
                <a:path w="21035" h="7400" extrusionOk="0">
                  <a:moveTo>
                    <a:pt x="1" y="1"/>
                  </a:moveTo>
                  <a:lnTo>
                    <a:pt x="1" y="7399"/>
                  </a:lnTo>
                  <a:lnTo>
                    <a:pt x="21034" y="5730"/>
                  </a:lnTo>
                  <a:lnTo>
                    <a:pt x="2103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08;p47">
              <a:extLst>
                <a:ext uri="{FF2B5EF4-FFF2-40B4-BE49-F238E27FC236}">
                  <a16:creationId xmlns:a16="http://schemas.microsoft.com/office/drawing/2014/main" id="{38217179-70B0-4743-8258-F589B0E5AED6}"/>
                </a:ext>
              </a:extLst>
            </p:cNvPr>
            <p:cNvSpPr/>
            <p:nvPr/>
          </p:nvSpPr>
          <p:spPr>
            <a:xfrm>
              <a:off x="705875" y="1725126"/>
              <a:ext cx="1448029" cy="703886"/>
            </a:xfrm>
            <a:custGeom>
              <a:avLst/>
              <a:gdLst/>
              <a:ahLst/>
              <a:cxnLst/>
              <a:rect l="l" t="t" r="r" b="b"/>
              <a:pathLst>
                <a:path w="25863" h="12572" extrusionOk="0">
                  <a:moveTo>
                    <a:pt x="3929" y="0"/>
                  </a:moveTo>
                  <a:cubicBezTo>
                    <a:pt x="1752" y="0"/>
                    <a:pt x="0" y="1752"/>
                    <a:pt x="0" y="3929"/>
                  </a:cubicBezTo>
                  <a:lnTo>
                    <a:pt x="0" y="12571"/>
                  </a:lnTo>
                  <a:lnTo>
                    <a:pt x="25862" y="12571"/>
                  </a:lnTo>
                  <a:lnTo>
                    <a:pt x="25862" y="3929"/>
                  </a:lnTo>
                  <a:cubicBezTo>
                    <a:pt x="25862" y="1752"/>
                    <a:pt x="24111" y="0"/>
                    <a:pt x="219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err="1"/>
                <a:t>Logika</a:t>
              </a:r>
              <a:endParaRPr b="1" dirty="0"/>
            </a:p>
          </p:txBody>
        </p:sp>
      </p:grpSp>
      <p:sp>
        <p:nvSpPr>
          <p:cNvPr id="18" name="Google Shape;1984;p47">
            <a:extLst>
              <a:ext uri="{FF2B5EF4-FFF2-40B4-BE49-F238E27FC236}">
                <a16:creationId xmlns:a16="http://schemas.microsoft.com/office/drawing/2014/main" id="{D95D4ABD-F2F6-42E7-8C49-8BD672F266F5}"/>
              </a:ext>
            </a:extLst>
          </p:cNvPr>
          <p:cNvSpPr txBox="1"/>
          <p:nvPr/>
        </p:nvSpPr>
        <p:spPr>
          <a:xfrm>
            <a:off x="4921260" y="3093830"/>
            <a:ext cx="2027227" cy="191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altLang="en-US" sz="1600" dirty="0" err="1"/>
              <a:t>Merencanakan</a:t>
            </a:r>
            <a:r>
              <a:rPr lang="en-US" altLang="en-US" sz="1600" dirty="0"/>
              <a:t> proses program. </a:t>
            </a:r>
            <a:r>
              <a:rPr lang="en-US" altLang="en-US" sz="1600" dirty="0" err="1"/>
              <a:t>Terdiri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sejumlah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instruksi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mengubah</a:t>
            </a:r>
            <a:r>
              <a:rPr lang="en-US" altLang="en-US" sz="1600" dirty="0"/>
              <a:t> input </a:t>
            </a:r>
            <a:r>
              <a:rPr lang="en-US" altLang="en-US" sz="1600" dirty="0" err="1"/>
              <a:t>menjadi</a:t>
            </a:r>
            <a:r>
              <a:rPr lang="en-US" altLang="en-US" sz="1600" dirty="0"/>
              <a:t> output yang </a:t>
            </a:r>
            <a:r>
              <a:rPr lang="en-US" altLang="en-US" sz="1600" dirty="0" err="1"/>
              <a:t>diinginkan</a:t>
            </a:r>
            <a:endParaRPr sz="1400" dirty="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46" name="Google Shape;1903;p47">
            <a:extLst>
              <a:ext uri="{FF2B5EF4-FFF2-40B4-BE49-F238E27FC236}">
                <a16:creationId xmlns:a16="http://schemas.microsoft.com/office/drawing/2014/main" id="{CD085458-5BC8-4915-B8A6-5D4F02B99A72}"/>
              </a:ext>
            </a:extLst>
          </p:cNvPr>
          <p:cNvGrpSpPr/>
          <p:nvPr/>
        </p:nvGrpSpPr>
        <p:grpSpPr>
          <a:xfrm>
            <a:off x="877887" y="1937022"/>
            <a:ext cx="2484336" cy="3335889"/>
            <a:chOff x="705875" y="1725126"/>
            <a:chExt cx="1448046" cy="2141789"/>
          </a:xfrm>
        </p:grpSpPr>
        <p:sp>
          <p:nvSpPr>
            <p:cNvPr id="47" name="Google Shape;1909;p47">
              <a:extLst>
                <a:ext uri="{FF2B5EF4-FFF2-40B4-BE49-F238E27FC236}">
                  <a16:creationId xmlns:a16="http://schemas.microsoft.com/office/drawing/2014/main" id="{5CCD85B4-04D3-4CEF-9D5E-C278DD357B82}"/>
                </a:ext>
              </a:extLst>
            </p:cNvPr>
            <p:cNvSpPr/>
            <p:nvPr/>
          </p:nvSpPr>
          <p:spPr>
            <a:xfrm>
              <a:off x="705875" y="1725126"/>
              <a:ext cx="1354522" cy="703886"/>
            </a:xfrm>
            <a:custGeom>
              <a:avLst/>
              <a:gdLst/>
              <a:ahLst/>
              <a:cxnLst/>
              <a:rect l="l" t="t" r="r" b="b"/>
              <a:pathLst>
                <a:path w="21263" h="12572" extrusionOk="0">
                  <a:moveTo>
                    <a:pt x="11785" y="0"/>
                  </a:moveTo>
                  <a:lnTo>
                    <a:pt x="0" y="11786"/>
                  </a:lnTo>
                  <a:lnTo>
                    <a:pt x="0" y="12571"/>
                  </a:lnTo>
                  <a:lnTo>
                    <a:pt x="8692" y="12571"/>
                  </a:lnTo>
                  <a:lnTo>
                    <a:pt x="2126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Input</a:t>
              </a:r>
              <a:endParaRPr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Google Shape;1910;p47">
              <a:extLst>
                <a:ext uri="{FF2B5EF4-FFF2-40B4-BE49-F238E27FC236}">
                  <a16:creationId xmlns:a16="http://schemas.microsoft.com/office/drawing/2014/main" id="{67609961-E55F-4A2A-804D-11B35E3C54B5}"/>
                </a:ext>
              </a:extLst>
            </p:cNvPr>
            <p:cNvSpPr/>
            <p:nvPr/>
          </p:nvSpPr>
          <p:spPr>
            <a:xfrm>
              <a:off x="1378534" y="1755360"/>
              <a:ext cx="774432" cy="673653"/>
            </a:xfrm>
            <a:custGeom>
              <a:avLst/>
              <a:gdLst/>
              <a:ahLst/>
              <a:cxnLst/>
              <a:rect l="l" t="t" r="r" b="b"/>
              <a:pathLst>
                <a:path w="13832" h="12032" extrusionOk="0">
                  <a:moveTo>
                    <a:pt x="12031" y="1"/>
                  </a:moveTo>
                  <a:lnTo>
                    <a:pt x="1" y="12031"/>
                  </a:lnTo>
                  <a:lnTo>
                    <a:pt x="4731" y="12031"/>
                  </a:lnTo>
                  <a:lnTo>
                    <a:pt x="13832" y="2931"/>
                  </a:lnTo>
                  <a:cubicBezTo>
                    <a:pt x="13750" y="1686"/>
                    <a:pt x="13046" y="606"/>
                    <a:pt x="1203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04;p47">
              <a:extLst>
                <a:ext uri="{FF2B5EF4-FFF2-40B4-BE49-F238E27FC236}">
                  <a16:creationId xmlns:a16="http://schemas.microsoft.com/office/drawing/2014/main" id="{8784FF15-64C0-4890-AA26-BDBB8E20AE36}"/>
                </a:ext>
              </a:extLst>
            </p:cNvPr>
            <p:cNvSpPr/>
            <p:nvPr/>
          </p:nvSpPr>
          <p:spPr>
            <a:xfrm flipH="1">
              <a:off x="706748" y="2213591"/>
              <a:ext cx="630587" cy="584733"/>
            </a:xfrm>
            <a:custGeom>
              <a:avLst/>
              <a:gdLst/>
              <a:ahLst/>
              <a:cxnLst/>
              <a:rect l="l" t="t" r="r" b="b"/>
              <a:pathLst>
                <a:path w="11263" h="10444" extrusionOk="0">
                  <a:moveTo>
                    <a:pt x="1" y="1"/>
                  </a:moveTo>
                  <a:lnTo>
                    <a:pt x="4682" y="10444"/>
                  </a:lnTo>
                  <a:lnTo>
                    <a:pt x="11262" y="3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3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05;p47">
              <a:extLst>
                <a:ext uri="{FF2B5EF4-FFF2-40B4-BE49-F238E27FC236}">
                  <a16:creationId xmlns:a16="http://schemas.microsoft.com/office/drawing/2014/main" id="{AA3AFA77-39DD-45EC-A206-9C255E6BEE32}"/>
                </a:ext>
              </a:extLst>
            </p:cNvPr>
            <p:cNvSpPr/>
            <p:nvPr/>
          </p:nvSpPr>
          <p:spPr>
            <a:xfrm>
              <a:off x="1523323" y="2213579"/>
              <a:ext cx="630598" cy="584743"/>
            </a:xfrm>
            <a:custGeom>
              <a:avLst/>
              <a:gdLst/>
              <a:ahLst/>
              <a:cxnLst/>
              <a:rect l="l" t="t" r="r" b="b"/>
              <a:pathLst>
                <a:path w="11263" h="10444" extrusionOk="0">
                  <a:moveTo>
                    <a:pt x="1" y="1"/>
                  </a:moveTo>
                  <a:lnTo>
                    <a:pt x="4682" y="10444"/>
                  </a:lnTo>
                  <a:lnTo>
                    <a:pt x="11262" y="3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3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06;p47">
              <a:extLst>
                <a:ext uri="{FF2B5EF4-FFF2-40B4-BE49-F238E27FC236}">
                  <a16:creationId xmlns:a16="http://schemas.microsoft.com/office/drawing/2014/main" id="{0E8A482D-6858-4A89-A055-F0B48A2EF932}"/>
                </a:ext>
              </a:extLst>
            </p:cNvPr>
            <p:cNvSpPr/>
            <p:nvPr/>
          </p:nvSpPr>
          <p:spPr>
            <a:xfrm>
              <a:off x="841482" y="2119180"/>
              <a:ext cx="1177716" cy="1747735"/>
            </a:xfrm>
            <a:custGeom>
              <a:avLst/>
              <a:gdLst/>
              <a:ahLst/>
              <a:cxnLst/>
              <a:rect l="l" t="t" r="r" b="b"/>
              <a:pathLst>
                <a:path w="21035" h="31216" extrusionOk="0">
                  <a:moveTo>
                    <a:pt x="1" y="1"/>
                  </a:moveTo>
                  <a:lnTo>
                    <a:pt x="1" y="24194"/>
                  </a:lnTo>
                  <a:cubicBezTo>
                    <a:pt x="1" y="26731"/>
                    <a:pt x="2047" y="28777"/>
                    <a:pt x="4584" y="28777"/>
                  </a:cubicBezTo>
                  <a:lnTo>
                    <a:pt x="4617" y="28777"/>
                  </a:lnTo>
                  <a:cubicBezTo>
                    <a:pt x="6826" y="28777"/>
                    <a:pt x="8954" y="29661"/>
                    <a:pt x="10509" y="31216"/>
                  </a:cubicBezTo>
                  <a:cubicBezTo>
                    <a:pt x="12081" y="29661"/>
                    <a:pt x="14209" y="28777"/>
                    <a:pt x="16418" y="28777"/>
                  </a:cubicBezTo>
                  <a:lnTo>
                    <a:pt x="16451" y="28777"/>
                  </a:lnTo>
                  <a:cubicBezTo>
                    <a:pt x="18972" y="28777"/>
                    <a:pt x="21034" y="26731"/>
                    <a:pt x="21034" y="24194"/>
                  </a:cubicBezTo>
                  <a:lnTo>
                    <a:pt x="2103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07;p47">
              <a:extLst>
                <a:ext uri="{FF2B5EF4-FFF2-40B4-BE49-F238E27FC236}">
                  <a16:creationId xmlns:a16="http://schemas.microsoft.com/office/drawing/2014/main" id="{4ED1FC5E-F7BA-43C8-A8CF-1788B21CCE1B}"/>
                </a:ext>
              </a:extLst>
            </p:cNvPr>
            <p:cNvSpPr/>
            <p:nvPr/>
          </p:nvSpPr>
          <p:spPr>
            <a:xfrm>
              <a:off x="841482" y="2119180"/>
              <a:ext cx="1177716" cy="414314"/>
            </a:xfrm>
            <a:custGeom>
              <a:avLst/>
              <a:gdLst/>
              <a:ahLst/>
              <a:cxnLst/>
              <a:rect l="l" t="t" r="r" b="b"/>
              <a:pathLst>
                <a:path w="21035" h="7400" extrusionOk="0">
                  <a:moveTo>
                    <a:pt x="1" y="1"/>
                  </a:moveTo>
                  <a:lnTo>
                    <a:pt x="1" y="7399"/>
                  </a:lnTo>
                  <a:lnTo>
                    <a:pt x="21034" y="5730"/>
                  </a:lnTo>
                  <a:lnTo>
                    <a:pt x="2103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08;p47">
              <a:extLst>
                <a:ext uri="{FF2B5EF4-FFF2-40B4-BE49-F238E27FC236}">
                  <a16:creationId xmlns:a16="http://schemas.microsoft.com/office/drawing/2014/main" id="{121490AB-1109-480A-ABC6-A00A69730AAB}"/>
                </a:ext>
              </a:extLst>
            </p:cNvPr>
            <p:cNvSpPr/>
            <p:nvPr/>
          </p:nvSpPr>
          <p:spPr>
            <a:xfrm>
              <a:off x="705875" y="1725126"/>
              <a:ext cx="1448029" cy="703886"/>
            </a:xfrm>
            <a:custGeom>
              <a:avLst/>
              <a:gdLst/>
              <a:ahLst/>
              <a:cxnLst/>
              <a:rect l="l" t="t" r="r" b="b"/>
              <a:pathLst>
                <a:path w="25863" h="12572" extrusionOk="0">
                  <a:moveTo>
                    <a:pt x="3929" y="0"/>
                  </a:moveTo>
                  <a:cubicBezTo>
                    <a:pt x="1752" y="0"/>
                    <a:pt x="0" y="1752"/>
                    <a:pt x="0" y="3929"/>
                  </a:cubicBezTo>
                  <a:lnTo>
                    <a:pt x="0" y="12571"/>
                  </a:lnTo>
                  <a:lnTo>
                    <a:pt x="25862" y="12571"/>
                  </a:lnTo>
                  <a:lnTo>
                    <a:pt x="25862" y="3929"/>
                  </a:lnTo>
                  <a:cubicBezTo>
                    <a:pt x="25862" y="1752"/>
                    <a:pt x="24111" y="0"/>
                    <a:pt x="2195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Input</a:t>
              </a:r>
              <a:endParaRPr b="1" dirty="0"/>
            </a:p>
          </p:txBody>
        </p:sp>
      </p:grpSp>
      <p:grpSp>
        <p:nvGrpSpPr>
          <p:cNvPr id="55" name="Google Shape;1903;p47">
            <a:extLst>
              <a:ext uri="{FF2B5EF4-FFF2-40B4-BE49-F238E27FC236}">
                <a16:creationId xmlns:a16="http://schemas.microsoft.com/office/drawing/2014/main" id="{C70CC84C-A899-4356-B6D0-D0E4C91C516B}"/>
              </a:ext>
            </a:extLst>
          </p:cNvPr>
          <p:cNvGrpSpPr/>
          <p:nvPr/>
        </p:nvGrpSpPr>
        <p:grpSpPr>
          <a:xfrm>
            <a:off x="8510469" y="1959022"/>
            <a:ext cx="2590576" cy="3374978"/>
            <a:chOff x="705875" y="1725126"/>
            <a:chExt cx="1448046" cy="2141789"/>
          </a:xfrm>
        </p:grpSpPr>
        <p:sp>
          <p:nvSpPr>
            <p:cNvPr id="56" name="Google Shape;1909;p47">
              <a:extLst>
                <a:ext uri="{FF2B5EF4-FFF2-40B4-BE49-F238E27FC236}">
                  <a16:creationId xmlns:a16="http://schemas.microsoft.com/office/drawing/2014/main" id="{B578F454-7228-4970-98C6-A3591401E304}"/>
                </a:ext>
              </a:extLst>
            </p:cNvPr>
            <p:cNvSpPr/>
            <p:nvPr/>
          </p:nvSpPr>
          <p:spPr>
            <a:xfrm>
              <a:off x="705875" y="1725126"/>
              <a:ext cx="1354522" cy="703886"/>
            </a:xfrm>
            <a:custGeom>
              <a:avLst/>
              <a:gdLst/>
              <a:ahLst/>
              <a:cxnLst/>
              <a:rect l="l" t="t" r="r" b="b"/>
              <a:pathLst>
                <a:path w="21263" h="12572" extrusionOk="0">
                  <a:moveTo>
                    <a:pt x="11785" y="0"/>
                  </a:moveTo>
                  <a:lnTo>
                    <a:pt x="0" y="11786"/>
                  </a:lnTo>
                  <a:lnTo>
                    <a:pt x="0" y="12571"/>
                  </a:lnTo>
                  <a:lnTo>
                    <a:pt x="8692" y="12571"/>
                  </a:lnTo>
                  <a:lnTo>
                    <a:pt x="2126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Input</a:t>
              </a:r>
              <a:endParaRPr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7" name="Google Shape;1910;p47">
              <a:extLst>
                <a:ext uri="{FF2B5EF4-FFF2-40B4-BE49-F238E27FC236}">
                  <a16:creationId xmlns:a16="http://schemas.microsoft.com/office/drawing/2014/main" id="{2FBB96C8-F957-4C45-B9B7-339DBA701383}"/>
                </a:ext>
              </a:extLst>
            </p:cNvPr>
            <p:cNvSpPr/>
            <p:nvPr/>
          </p:nvSpPr>
          <p:spPr>
            <a:xfrm>
              <a:off x="1378534" y="1755360"/>
              <a:ext cx="774432" cy="673653"/>
            </a:xfrm>
            <a:custGeom>
              <a:avLst/>
              <a:gdLst/>
              <a:ahLst/>
              <a:cxnLst/>
              <a:rect l="l" t="t" r="r" b="b"/>
              <a:pathLst>
                <a:path w="13832" h="12032" extrusionOk="0">
                  <a:moveTo>
                    <a:pt x="12031" y="1"/>
                  </a:moveTo>
                  <a:lnTo>
                    <a:pt x="1" y="12031"/>
                  </a:lnTo>
                  <a:lnTo>
                    <a:pt x="4731" y="12031"/>
                  </a:lnTo>
                  <a:lnTo>
                    <a:pt x="13832" y="2931"/>
                  </a:lnTo>
                  <a:cubicBezTo>
                    <a:pt x="13750" y="1686"/>
                    <a:pt x="13046" y="606"/>
                    <a:pt x="1203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04;p47">
              <a:extLst>
                <a:ext uri="{FF2B5EF4-FFF2-40B4-BE49-F238E27FC236}">
                  <a16:creationId xmlns:a16="http://schemas.microsoft.com/office/drawing/2014/main" id="{84113CF1-533C-4D3E-A8C0-4BC8CE5ACE13}"/>
                </a:ext>
              </a:extLst>
            </p:cNvPr>
            <p:cNvSpPr/>
            <p:nvPr/>
          </p:nvSpPr>
          <p:spPr>
            <a:xfrm flipH="1">
              <a:off x="706748" y="2213591"/>
              <a:ext cx="630587" cy="584733"/>
            </a:xfrm>
            <a:custGeom>
              <a:avLst/>
              <a:gdLst/>
              <a:ahLst/>
              <a:cxnLst/>
              <a:rect l="l" t="t" r="r" b="b"/>
              <a:pathLst>
                <a:path w="11263" h="10444" extrusionOk="0">
                  <a:moveTo>
                    <a:pt x="1" y="1"/>
                  </a:moveTo>
                  <a:lnTo>
                    <a:pt x="4682" y="10444"/>
                  </a:lnTo>
                  <a:lnTo>
                    <a:pt x="11262" y="3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3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05;p47">
              <a:extLst>
                <a:ext uri="{FF2B5EF4-FFF2-40B4-BE49-F238E27FC236}">
                  <a16:creationId xmlns:a16="http://schemas.microsoft.com/office/drawing/2014/main" id="{F6709774-8D26-4719-992B-9D51998DBC83}"/>
                </a:ext>
              </a:extLst>
            </p:cNvPr>
            <p:cNvSpPr/>
            <p:nvPr/>
          </p:nvSpPr>
          <p:spPr>
            <a:xfrm>
              <a:off x="1523323" y="2213579"/>
              <a:ext cx="630598" cy="584743"/>
            </a:xfrm>
            <a:custGeom>
              <a:avLst/>
              <a:gdLst/>
              <a:ahLst/>
              <a:cxnLst/>
              <a:rect l="l" t="t" r="r" b="b"/>
              <a:pathLst>
                <a:path w="11263" h="10444" extrusionOk="0">
                  <a:moveTo>
                    <a:pt x="1" y="1"/>
                  </a:moveTo>
                  <a:lnTo>
                    <a:pt x="4682" y="10444"/>
                  </a:lnTo>
                  <a:lnTo>
                    <a:pt x="11262" y="38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3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06;p47">
              <a:extLst>
                <a:ext uri="{FF2B5EF4-FFF2-40B4-BE49-F238E27FC236}">
                  <a16:creationId xmlns:a16="http://schemas.microsoft.com/office/drawing/2014/main" id="{7B91469F-1DC3-4DAA-B016-0AFC2051986E}"/>
                </a:ext>
              </a:extLst>
            </p:cNvPr>
            <p:cNvSpPr/>
            <p:nvPr/>
          </p:nvSpPr>
          <p:spPr>
            <a:xfrm>
              <a:off x="841482" y="2119180"/>
              <a:ext cx="1177716" cy="1747735"/>
            </a:xfrm>
            <a:custGeom>
              <a:avLst/>
              <a:gdLst/>
              <a:ahLst/>
              <a:cxnLst/>
              <a:rect l="l" t="t" r="r" b="b"/>
              <a:pathLst>
                <a:path w="21035" h="31216" extrusionOk="0">
                  <a:moveTo>
                    <a:pt x="1" y="1"/>
                  </a:moveTo>
                  <a:lnTo>
                    <a:pt x="1" y="24194"/>
                  </a:lnTo>
                  <a:cubicBezTo>
                    <a:pt x="1" y="26731"/>
                    <a:pt x="2047" y="28777"/>
                    <a:pt x="4584" y="28777"/>
                  </a:cubicBezTo>
                  <a:lnTo>
                    <a:pt x="4617" y="28777"/>
                  </a:lnTo>
                  <a:cubicBezTo>
                    <a:pt x="6826" y="28777"/>
                    <a:pt x="8954" y="29661"/>
                    <a:pt x="10509" y="31216"/>
                  </a:cubicBezTo>
                  <a:cubicBezTo>
                    <a:pt x="12081" y="29661"/>
                    <a:pt x="14209" y="28777"/>
                    <a:pt x="16418" y="28777"/>
                  </a:cubicBezTo>
                  <a:lnTo>
                    <a:pt x="16451" y="28777"/>
                  </a:lnTo>
                  <a:cubicBezTo>
                    <a:pt x="18972" y="28777"/>
                    <a:pt x="21034" y="26731"/>
                    <a:pt x="21034" y="24194"/>
                  </a:cubicBezTo>
                  <a:lnTo>
                    <a:pt x="2103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07;p47">
              <a:extLst>
                <a:ext uri="{FF2B5EF4-FFF2-40B4-BE49-F238E27FC236}">
                  <a16:creationId xmlns:a16="http://schemas.microsoft.com/office/drawing/2014/main" id="{CB6A9008-76CD-4687-9AF5-EC997A8EE169}"/>
                </a:ext>
              </a:extLst>
            </p:cNvPr>
            <p:cNvSpPr/>
            <p:nvPr/>
          </p:nvSpPr>
          <p:spPr>
            <a:xfrm>
              <a:off x="841482" y="2119180"/>
              <a:ext cx="1177716" cy="414314"/>
            </a:xfrm>
            <a:custGeom>
              <a:avLst/>
              <a:gdLst/>
              <a:ahLst/>
              <a:cxnLst/>
              <a:rect l="l" t="t" r="r" b="b"/>
              <a:pathLst>
                <a:path w="21035" h="7400" extrusionOk="0">
                  <a:moveTo>
                    <a:pt x="1" y="1"/>
                  </a:moveTo>
                  <a:lnTo>
                    <a:pt x="1" y="7399"/>
                  </a:lnTo>
                  <a:lnTo>
                    <a:pt x="21034" y="5730"/>
                  </a:lnTo>
                  <a:lnTo>
                    <a:pt x="2103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08;p47">
              <a:extLst>
                <a:ext uri="{FF2B5EF4-FFF2-40B4-BE49-F238E27FC236}">
                  <a16:creationId xmlns:a16="http://schemas.microsoft.com/office/drawing/2014/main" id="{B9BB79AD-10EB-49A6-84E5-4E60E914EE15}"/>
                </a:ext>
              </a:extLst>
            </p:cNvPr>
            <p:cNvSpPr/>
            <p:nvPr/>
          </p:nvSpPr>
          <p:spPr>
            <a:xfrm>
              <a:off x="705875" y="1725126"/>
              <a:ext cx="1448029" cy="703886"/>
            </a:xfrm>
            <a:custGeom>
              <a:avLst/>
              <a:gdLst/>
              <a:ahLst/>
              <a:cxnLst/>
              <a:rect l="l" t="t" r="r" b="b"/>
              <a:pathLst>
                <a:path w="25863" h="12572" extrusionOk="0">
                  <a:moveTo>
                    <a:pt x="3929" y="0"/>
                  </a:moveTo>
                  <a:cubicBezTo>
                    <a:pt x="1752" y="0"/>
                    <a:pt x="0" y="1752"/>
                    <a:pt x="0" y="3929"/>
                  </a:cubicBezTo>
                  <a:lnTo>
                    <a:pt x="0" y="12571"/>
                  </a:lnTo>
                  <a:lnTo>
                    <a:pt x="25862" y="12571"/>
                  </a:lnTo>
                  <a:lnTo>
                    <a:pt x="25862" y="3929"/>
                  </a:lnTo>
                  <a:cubicBezTo>
                    <a:pt x="25862" y="1752"/>
                    <a:pt x="24111" y="0"/>
                    <a:pt x="2195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Output</a:t>
              </a:r>
              <a:endParaRPr b="1" dirty="0"/>
            </a:p>
          </p:txBody>
        </p:sp>
      </p:grpSp>
      <p:sp>
        <p:nvSpPr>
          <p:cNvPr id="64" name="Google Shape;1984;p47">
            <a:extLst>
              <a:ext uri="{FF2B5EF4-FFF2-40B4-BE49-F238E27FC236}">
                <a16:creationId xmlns:a16="http://schemas.microsoft.com/office/drawing/2014/main" id="{D1906D89-2FDF-434F-A070-C9626D0CEA7B}"/>
              </a:ext>
            </a:extLst>
          </p:cNvPr>
          <p:cNvSpPr txBox="1"/>
          <p:nvPr/>
        </p:nvSpPr>
        <p:spPr>
          <a:xfrm>
            <a:off x="1097469" y="3171740"/>
            <a:ext cx="2027226" cy="163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altLang="en-US" dirty="0" err="1"/>
              <a:t>Informasi</a:t>
            </a:r>
            <a:r>
              <a:rPr lang="en-US" altLang="en-US" dirty="0"/>
              <a:t> yang </a:t>
            </a:r>
            <a:r>
              <a:rPr lang="en-US" altLang="en-US" dirty="0" err="1"/>
              <a:t>akan</a:t>
            </a:r>
            <a:r>
              <a:rPr lang="en-US" altLang="en-US" dirty="0"/>
              <a:t> </a:t>
            </a:r>
            <a:r>
              <a:rPr lang="en-US" altLang="en-US" dirty="0" err="1"/>
              <a:t>diperoleh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komputer</a:t>
            </a:r>
            <a:endParaRPr sz="1600" dirty="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5" name="Google Shape;1984;p47">
            <a:extLst>
              <a:ext uri="{FF2B5EF4-FFF2-40B4-BE49-F238E27FC236}">
                <a16:creationId xmlns:a16="http://schemas.microsoft.com/office/drawing/2014/main" id="{D9420F61-7593-43BB-8BF4-7E0508B69998}"/>
              </a:ext>
            </a:extLst>
          </p:cNvPr>
          <p:cNvSpPr txBox="1"/>
          <p:nvPr/>
        </p:nvSpPr>
        <p:spPr>
          <a:xfrm>
            <a:off x="8713104" y="3257164"/>
            <a:ext cx="2146920" cy="1778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altLang="en-US" dirty="0"/>
              <a:t>Data yang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diberikan</a:t>
            </a:r>
            <a:r>
              <a:rPr lang="en-US" altLang="en-US" dirty="0"/>
              <a:t> pada </a:t>
            </a:r>
            <a:r>
              <a:rPr lang="en-US" altLang="en-US" dirty="0" err="1"/>
              <a:t>komputer</a:t>
            </a:r>
            <a:endParaRPr sz="1600" dirty="0">
              <a:solidFill>
                <a:srgbClr val="434343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D854A0-EEDC-427F-BC86-9E4D0C69F6B1}"/>
                  </a:ext>
                </a:extLst>
              </p14:cNvPr>
              <p14:cNvContentPartPr/>
              <p14:nvPr/>
            </p14:nvContentPartPr>
            <p14:xfrm>
              <a:off x="2049120" y="3877200"/>
              <a:ext cx="43920" cy="44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D854A0-EEDC-427F-BC86-9E4D0C69F6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9760" y="3867840"/>
                <a:ext cx="6264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01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305" y="37572"/>
            <a:ext cx="10515600" cy="1325563"/>
          </a:xfrm>
        </p:spPr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8</a:t>
            </a:fld>
            <a:endParaRPr lang="en-US"/>
          </a:p>
        </p:txBody>
      </p:sp>
      <p:grpSp>
        <p:nvGrpSpPr>
          <p:cNvPr id="23" name="Google Shape;795;p42">
            <a:extLst>
              <a:ext uri="{FF2B5EF4-FFF2-40B4-BE49-F238E27FC236}">
                <a16:creationId xmlns:a16="http://schemas.microsoft.com/office/drawing/2014/main" id="{61925DB6-B7F3-47DD-A3FE-30094565BAAD}"/>
              </a:ext>
            </a:extLst>
          </p:cNvPr>
          <p:cNvGrpSpPr/>
          <p:nvPr/>
        </p:nvGrpSpPr>
        <p:grpSpPr>
          <a:xfrm>
            <a:off x="1604309" y="1180513"/>
            <a:ext cx="5007569" cy="1592443"/>
            <a:chOff x="3792425" y="1600202"/>
            <a:chExt cx="4047413" cy="1187819"/>
          </a:xfrm>
        </p:grpSpPr>
        <p:grpSp>
          <p:nvGrpSpPr>
            <p:cNvPr id="24" name="Google Shape;796;p42">
              <a:extLst>
                <a:ext uri="{FF2B5EF4-FFF2-40B4-BE49-F238E27FC236}">
                  <a16:creationId xmlns:a16="http://schemas.microsoft.com/office/drawing/2014/main" id="{83821318-F2B0-49A8-BC0B-358DDADAE399}"/>
                </a:ext>
              </a:extLst>
            </p:cNvPr>
            <p:cNvGrpSpPr/>
            <p:nvPr/>
          </p:nvGrpSpPr>
          <p:grpSpPr>
            <a:xfrm>
              <a:off x="3804819" y="1600202"/>
              <a:ext cx="4035019" cy="1187819"/>
              <a:chOff x="3804819" y="1600202"/>
              <a:chExt cx="4035019" cy="1187819"/>
            </a:xfrm>
          </p:grpSpPr>
          <p:grpSp>
            <p:nvGrpSpPr>
              <p:cNvPr id="32" name="Google Shape;797;p42">
                <a:extLst>
                  <a:ext uri="{FF2B5EF4-FFF2-40B4-BE49-F238E27FC236}">
                    <a16:creationId xmlns:a16="http://schemas.microsoft.com/office/drawing/2014/main" id="{8E435E53-E65E-4318-A36A-FBB9288320D4}"/>
                  </a:ext>
                </a:extLst>
              </p:cNvPr>
              <p:cNvGrpSpPr/>
              <p:nvPr/>
            </p:nvGrpSpPr>
            <p:grpSpPr>
              <a:xfrm>
                <a:off x="3804819" y="2022478"/>
                <a:ext cx="3868462" cy="765531"/>
                <a:chOff x="3804819" y="2022478"/>
                <a:chExt cx="3868462" cy="765531"/>
              </a:xfrm>
            </p:grpSpPr>
            <p:sp>
              <p:nvSpPr>
                <p:cNvPr id="43" name="Google Shape;798;p42">
                  <a:extLst>
                    <a:ext uri="{FF2B5EF4-FFF2-40B4-BE49-F238E27FC236}">
                      <a16:creationId xmlns:a16="http://schemas.microsoft.com/office/drawing/2014/main" id="{37817F38-B7B8-429F-B894-A22C2441B852}"/>
                    </a:ext>
                  </a:extLst>
                </p:cNvPr>
                <p:cNvSpPr/>
                <p:nvPr/>
              </p:nvSpPr>
              <p:spPr>
                <a:xfrm>
                  <a:off x="3804819" y="2022478"/>
                  <a:ext cx="3868462" cy="76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79" h="10919" extrusionOk="0">
                      <a:moveTo>
                        <a:pt x="1" y="1"/>
                      </a:moveTo>
                      <a:lnTo>
                        <a:pt x="1" y="10919"/>
                      </a:lnTo>
                      <a:lnTo>
                        <a:pt x="44261" y="10919"/>
                      </a:lnTo>
                      <a:cubicBezTo>
                        <a:pt x="50301" y="10919"/>
                        <a:pt x="55179" y="6041"/>
                        <a:pt x="55179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799;p42">
                  <a:extLst>
                    <a:ext uri="{FF2B5EF4-FFF2-40B4-BE49-F238E27FC236}">
                      <a16:creationId xmlns:a16="http://schemas.microsoft.com/office/drawing/2014/main" id="{25EDC546-4E68-416F-A767-6825B87A9159}"/>
                    </a:ext>
                  </a:extLst>
                </p:cNvPr>
                <p:cNvSpPr/>
                <p:nvPr/>
              </p:nvSpPr>
              <p:spPr>
                <a:xfrm>
                  <a:off x="6168877" y="2022478"/>
                  <a:ext cx="1433348" cy="76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5" h="10919" extrusionOk="0">
                      <a:moveTo>
                        <a:pt x="9658" y="1"/>
                      </a:moveTo>
                      <a:cubicBezTo>
                        <a:pt x="9707" y="5488"/>
                        <a:pt x="5601" y="10259"/>
                        <a:pt x="39" y="10914"/>
                      </a:cubicBezTo>
                      <a:lnTo>
                        <a:pt x="39" y="10914"/>
                      </a:lnTo>
                      <a:lnTo>
                        <a:pt x="10853" y="9658"/>
                      </a:lnTo>
                      <a:cubicBezTo>
                        <a:pt x="16009" y="9069"/>
                        <a:pt x="19905" y="4960"/>
                        <a:pt x="20445" y="1"/>
                      </a:cubicBezTo>
                      <a:close/>
                      <a:moveTo>
                        <a:pt x="39" y="10914"/>
                      </a:moveTo>
                      <a:lnTo>
                        <a:pt x="1" y="10919"/>
                      </a:lnTo>
                      <a:cubicBezTo>
                        <a:pt x="13" y="10917"/>
                        <a:pt x="26" y="10916"/>
                        <a:pt x="39" y="10914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800;p42">
                <a:extLst>
                  <a:ext uri="{FF2B5EF4-FFF2-40B4-BE49-F238E27FC236}">
                    <a16:creationId xmlns:a16="http://schemas.microsoft.com/office/drawing/2014/main" id="{4ED63510-9A57-4033-9347-15174F79823B}"/>
                  </a:ext>
                </a:extLst>
              </p:cNvPr>
              <p:cNvGrpSpPr/>
              <p:nvPr/>
            </p:nvGrpSpPr>
            <p:grpSpPr>
              <a:xfrm>
                <a:off x="6168877" y="1600202"/>
                <a:ext cx="1670961" cy="1187819"/>
                <a:chOff x="6168877" y="1600202"/>
                <a:chExt cx="1670961" cy="1187819"/>
              </a:xfrm>
            </p:grpSpPr>
            <p:sp>
              <p:nvSpPr>
                <p:cNvPr id="34" name="Google Shape;801;p42">
                  <a:extLst>
                    <a:ext uri="{FF2B5EF4-FFF2-40B4-BE49-F238E27FC236}">
                      <a16:creationId xmlns:a16="http://schemas.microsoft.com/office/drawing/2014/main" id="{778FB2F5-FA44-4676-9EA5-3E0472C0E8E0}"/>
                    </a:ext>
                  </a:extLst>
                </p:cNvPr>
                <p:cNvSpPr/>
                <p:nvPr/>
              </p:nvSpPr>
              <p:spPr>
                <a:xfrm>
                  <a:off x="6168877" y="1600202"/>
                  <a:ext cx="1670961" cy="1187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4" h="16942" extrusionOk="0">
                      <a:moveTo>
                        <a:pt x="16435" y="0"/>
                      </a:moveTo>
                      <a:lnTo>
                        <a:pt x="9052" y="5615"/>
                      </a:lnTo>
                      <a:lnTo>
                        <a:pt x="10918" y="5615"/>
                      </a:lnTo>
                      <a:lnTo>
                        <a:pt x="10918" y="6024"/>
                      </a:lnTo>
                      <a:cubicBezTo>
                        <a:pt x="10918" y="12064"/>
                        <a:pt x="6024" y="16942"/>
                        <a:pt x="1" y="16942"/>
                      </a:cubicBezTo>
                      <a:lnTo>
                        <a:pt x="10918" y="16942"/>
                      </a:lnTo>
                      <a:cubicBezTo>
                        <a:pt x="16958" y="16942"/>
                        <a:pt x="21836" y="12064"/>
                        <a:pt x="21836" y="6024"/>
                      </a:cubicBezTo>
                      <a:lnTo>
                        <a:pt x="21836" y="5615"/>
                      </a:lnTo>
                      <a:lnTo>
                        <a:pt x="23833" y="5615"/>
                      </a:lnTo>
                      <a:lnTo>
                        <a:pt x="1643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" name="Google Shape;802;p42">
                  <a:extLst>
                    <a:ext uri="{FF2B5EF4-FFF2-40B4-BE49-F238E27FC236}">
                      <a16:creationId xmlns:a16="http://schemas.microsoft.com/office/drawing/2014/main" id="{5A1B21D4-2980-4789-B16C-AF1CF923A7B3}"/>
                    </a:ext>
                  </a:extLst>
                </p:cNvPr>
                <p:cNvSpPr/>
                <p:nvPr/>
              </p:nvSpPr>
              <p:spPr>
                <a:xfrm>
                  <a:off x="6223984" y="1639184"/>
                  <a:ext cx="1353020" cy="1148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99" h="16386" extrusionOk="0">
                      <a:moveTo>
                        <a:pt x="16385" y="1"/>
                      </a:moveTo>
                      <a:lnTo>
                        <a:pt x="10100" y="6286"/>
                      </a:lnTo>
                      <a:cubicBezTo>
                        <a:pt x="9691" y="11671"/>
                        <a:pt x="5402" y="15960"/>
                        <a:pt x="33" y="16353"/>
                      </a:cubicBezTo>
                      <a:lnTo>
                        <a:pt x="0" y="16386"/>
                      </a:lnTo>
                      <a:lnTo>
                        <a:pt x="5140" y="16386"/>
                      </a:lnTo>
                      <a:lnTo>
                        <a:pt x="19299" y="2210"/>
                      </a:lnTo>
                      <a:lnTo>
                        <a:pt x="16385" y="1"/>
                      </a:lnTo>
                      <a:close/>
                    </a:path>
                  </a:pathLst>
                </a:custGeom>
                <a:solidFill>
                  <a:srgbClr val="6850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803;p42">
                  <a:extLst>
                    <a:ext uri="{FF2B5EF4-FFF2-40B4-BE49-F238E27FC236}">
                      <a16:creationId xmlns:a16="http://schemas.microsoft.com/office/drawing/2014/main" id="{FE2A3EDD-B8B5-40B1-A857-436CC03B66F8}"/>
                    </a:ext>
                  </a:extLst>
                </p:cNvPr>
                <p:cNvSpPr/>
                <p:nvPr/>
              </p:nvSpPr>
              <p:spPr>
                <a:xfrm>
                  <a:off x="6662385" y="1828552"/>
                  <a:ext cx="1061579" cy="959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2" h="13685" extrusionOk="0">
                      <a:moveTo>
                        <a:pt x="13684" y="1"/>
                      </a:moveTo>
                      <a:lnTo>
                        <a:pt x="0" y="13685"/>
                      </a:lnTo>
                      <a:lnTo>
                        <a:pt x="2570" y="13685"/>
                      </a:lnTo>
                      <a:lnTo>
                        <a:pt x="15141" y="1114"/>
                      </a:lnTo>
                      <a:lnTo>
                        <a:pt x="13684" y="1"/>
                      </a:lnTo>
                      <a:close/>
                    </a:path>
                  </a:pathLst>
                </a:custGeom>
                <a:solidFill>
                  <a:srgbClr val="6850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804;p42">
                  <a:extLst>
                    <a:ext uri="{FF2B5EF4-FFF2-40B4-BE49-F238E27FC236}">
                      <a16:creationId xmlns:a16="http://schemas.microsoft.com/office/drawing/2014/main" id="{86A3A597-DA84-448C-872E-30EAC2AFB2A3}"/>
                    </a:ext>
                  </a:extLst>
                </p:cNvPr>
                <p:cNvSpPr/>
                <p:nvPr/>
              </p:nvSpPr>
              <p:spPr>
                <a:xfrm>
                  <a:off x="7065171" y="1788379"/>
                  <a:ext cx="504990" cy="506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7220" extrusionOk="0">
                      <a:moveTo>
                        <a:pt x="3602" y="1"/>
                      </a:moveTo>
                      <a:cubicBezTo>
                        <a:pt x="1621" y="1"/>
                        <a:pt x="0" y="1621"/>
                        <a:pt x="0" y="3602"/>
                      </a:cubicBezTo>
                      <a:cubicBezTo>
                        <a:pt x="0" y="5599"/>
                        <a:pt x="1621" y="7219"/>
                        <a:pt x="3602" y="7219"/>
                      </a:cubicBezTo>
                      <a:cubicBezTo>
                        <a:pt x="5599" y="7219"/>
                        <a:pt x="7203" y="5599"/>
                        <a:pt x="7203" y="3602"/>
                      </a:cubicBezTo>
                      <a:cubicBezTo>
                        <a:pt x="7203" y="1621"/>
                        <a:pt x="5599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" name="Google Shape;805;p42">
              <a:extLst>
                <a:ext uri="{FF2B5EF4-FFF2-40B4-BE49-F238E27FC236}">
                  <a16:creationId xmlns:a16="http://schemas.microsoft.com/office/drawing/2014/main" id="{8C59C5BE-CB90-4441-BED4-ACEB30EFDCEA}"/>
                </a:ext>
              </a:extLst>
            </p:cNvPr>
            <p:cNvGrpSpPr/>
            <p:nvPr/>
          </p:nvGrpSpPr>
          <p:grpSpPr>
            <a:xfrm>
              <a:off x="7168515" y="1899746"/>
              <a:ext cx="296932" cy="294847"/>
              <a:chOff x="-63250675" y="3744075"/>
              <a:chExt cx="320350" cy="318100"/>
            </a:xfrm>
          </p:grpSpPr>
          <p:sp>
            <p:nvSpPr>
              <p:cNvPr id="29" name="Google Shape;806;p42">
                <a:extLst>
                  <a:ext uri="{FF2B5EF4-FFF2-40B4-BE49-F238E27FC236}">
                    <a16:creationId xmlns:a16="http://schemas.microsoft.com/office/drawing/2014/main" id="{7D3349E9-A885-4F0B-BA07-8B26F5371112}"/>
                  </a:ext>
                </a:extLst>
              </p:cNvPr>
              <p:cNvSpPr/>
              <p:nvPr/>
            </p:nvSpPr>
            <p:spPr>
              <a:xfrm>
                <a:off x="-63126250" y="3744075"/>
                <a:ext cx="195925" cy="192875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7715" extrusionOk="0">
                    <a:moveTo>
                      <a:pt x="6020" y="0"/>
                    </a:moveTo>
                    <a:cubicBezTo>
                      <a:pt x="5921" y="0"/>
                      <a:pt x="5820" y="37"/>
                      <a:pt x="5735" y="122"/>
                    </a:cubicBezTo>
                    <a:lnTo>
                      <a:pt x="4097" y="1760"/>
                    </a:lnTo>
                    <a:cubicBezTo>
                      <a:pt x="4034" y="1854"/>
                      <a:pt x="3971" y="1917"/>
                      <a:pt x="3971" y="2012"/>
                    </a:cubicBezTo>
                    <a:lnTo>
                      <a:pt x="3782" y="3304"/>
                    </a:lnTo>
                    <a:lnTo>
                      <a:pt x="1734" y="5351"/>
                    </a:lnTo>
                    <a:cubicBezTo>
                      <a:pt x="1576" y="5288"/>
                      <a:pt x="1387" y="5225"/>
                      <a:pt x="1230" y="5225"/>
                    </a:cubicBezTo>
                    <a:cubicBezTo>
                      <a:pt x="537" y="5225"/>
                      <a:pt x="1" y="5793"/>
                      <a:pt x="1" y="6486"/>
                    </a:cubicBezTo>
                    <a:cubicBezTo>
                      <a:pt x="1" y="7210"/>
                      <a:pt x="537" y="7714"/>
                      <a:pt x="1230" y="7714"/>
                    </a:cubicBezTo>
                    <a:cubicBezTo>
                      <a:pt x="1891" y="7714"/>
                      <a:pt x="2458" y="7179"/>
                      <a:pt x="2458" y="6486"/>
                    </a:cubicBezTo>
                    <a:cubicBezTo>
                      <a:pt x="2458" y="6297"/>
                      <a:pt x="2395" y="6139"/>
                      <a:pt x="2332" y="5982"/>
                    </a:cubicBezTo>
                    <a:lnTo>
                      <a:pt x="4380" y="3934"/>
                    </a:lnTo>
                    <a:lnTo>
                      <a:pt x="5672" y="3745"/>
                    </a:lnTo>
                    <a:cubicBezTo>
                      <a:pt x="5735" y="3745"/>
                      <a:pt x="5829" y="3713"/>
                      <a:pt x="5924" y="3619"/>
                    </a:cubicBezTo>
                    <a:lnTo>
                      <a:pt x="7562" y="1980"/>
                    </a:lnTo>
                    <a:cubicBezTo>
                      <a:pt x="7837" y="1706"/>
                      <a:pt x="7609" y="1254"/>
                      <a:pt x="7251" y="1254"/>
                    </a:cubicBezTo>
                    <a:cubicBezTo>
                      <a:pt x="7240" y="1254"/>
                      <a:pt x="7228" y="1255"/>
                      <a:pt x="7216" y="1256"/>
                    </a:cubicBezTo>
                    <a:lnTo>
                      <a:pt x="6302" y="1382"/>
                    </a:lnTo>
                    <a:lnTo>
                      <a:pt x="6428" y="468"/>
                    </a:lnTo>
                    <a:cubicBezTo>
                      <a:pt x="6472" y="203"/>
                      <a:pt x="6253" y="0"/>
                      <a:pt x="6020" y="0"/>
                    </a:cubicBezTo>
                    <a:close/>
                  </a:path>
                </a:pathLst>
              </a:custGeom>
              <a:solidFill>
                <a:srgbClr val="5642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07;p42">
                <a:extLst>
                  <a:ext uri="{FF2B5EF4-FFF2-40B4-BE49-F238E27FC236}">
                    <a16:creationId xmlns:a16="http://schemas.microsoft.com/office/drawing/2014/main" id="{56323DDC-4AFA-4516-A606-A29DAFF951D2}"/>
                  </a:ext>
                </a:extLst>
              </p:cNvPr>
              <p:cNvSpPr/>
              <p:nvPr/>
            </p:nvSpPr>
            <p:spPr>
              <a:xfrm>
                <a:off x="-63190025" y="3814050"/>
                <a:ext cx="186675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7467" h="7436" extrusionOk="0">
                    <a:moveTo>
                      <a:pt x="3718" y="1"/>
                    </a:moveTo>
                    <a:cubicBezTo>
                      <a:pt x="1670" y="1"/>
                      <a:pt x="0" y="1670"/>
                      <a:pt x="0" y="3750"/>
                    </a:cubicBezTo>
                    <a:cubicBezTo>
                      <a:pt x="0" y="5797"/>
                      <a:pt x="1638" y="7436"/>
                      <a:pt x="3718" y="7436"/>
                    </a:cubicBezTo>
                    <a:cubicBezTo>
                      <a:pt x="5765" y="7436"/>
                      <a:pt x="7467" y="5797"/>
                      <a:pt x="7467" y="3750"/>
                    </a:cubicBezTo>
                    <a:cubicBezTo>
                      <a:pt x="7467" y="3151"/>
                      <a:pt x="7341" y="2647"/>
                      <a:pt x="7120" y="2143"/>
                    </a:cubicBezTo>
                    <a:lnTo>
                      <a:pt x="5828" y="3435"/>
                    </a:lnTo>
                    <a:cubicBezTo>
                      <a:pt x="5828" y="3498"/>
                      <a:pt x="5860" y="3624"/>
                      <a:pt x="5860" y="3718"/>
                    </a:cubicBezTo>
                    <a:cubicBezTo>
                      <a:pt x="5860" y="4852"/>
                      <a:pt x="4915" y="5797"/>
                      <a:pt x="3781" y="5797"/>
                    </a:cubicBezTo>
                    <a:cubicBezTo>
                      <a:pt x="2615" y="5797"/>
                      <a:pt x="1670" y="4852"/>
                      <a:pt x="1670" y="3718"/>
                    </a:cubicBezTo>
                    <a:cubicBezTo>
                      <a:pt x="1733" y="2552"/>
                      <a:pt x="2615" y="1607"/>
                      <a:pt x="3781" y="1607"/>
                    </a:cubicBezTo>
                    <a:cubicBezTo>
                      <a:pt x="3875" y="1607"/>
                      <a:pt x="3970" y="1607"/>
                      <a:pt x="4033" y="1670"/>
                    </a:cubicBezTo>
                    <a:lnTo>
                      <a:pt x="5356" y="347"/>
                    </a:lnTo>
                    <a:cubicBezTo>
                      <a:pt x="4883" y="127"/>
                      <a:pt x="4316" y="1"/>
                      <a:pt x="3718" y="1"/>
                    </a:cubicBezTo>
                    <a:close/>
                  </a:path>
                </a:pathLst>
              </a:custGeom>
              <a:solidFill>
                <a:srgbClr val="5642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08;p42">
                <a:extLst>
                  <a:ext uri="{FF2B5EF4-FFF2-40B4-BE49-F238E27FC236}">
                    <a16:creationId xmlns:a16="http://schemas.microsoft.com/office/drawing/2014/main" id="{4F7687C3-E0BE-4744-93D5-2F64117ACB81}"/>
                  </a:ext>
                </a:extLst>
              </p:cNvPr>
              <p:cNvSpPr/>
              <p:nvPr/>
            </p:nvSpPr>
            <p:spPr>
              <a:xfrm>
                <a:off x="-63250675" y="3751050"/>
                <a:ext cx="311125" cy="3111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5" extrusionOk="0">
                    <a:moveTo>
                      <a:pt x="6270" y="0"/>
                    </a:moveTo>
                    <a:cubicBezTo>
                      <a:pt x="2773" y="0"/>
                      <a:pt x="0" y="2804"/>
                      <a:pt x="0" y="6238"/>
                    </a:cubicBezTo>
                    <a:cubicBezTo>
                      <a:pt x="0" y="9641"/>
                      <a:pt x="2804" y="12445"/>
                      <a:pt x="6238" y="12445"/>
                    </a:cubicBezTo>
                    <a:cubicBezTo>
                      <a:pt x="9672" y="12445"/>
                      <a:pt x="12445" y="9641"/>
                      <a:pt x="12445" y="6238"/>
                    </a:cubicBezTo>
                    <a:cubicBezTo>
                      <a:pt x="12445" y="5325"/>
                      <a:pt x="12256" y="4411"/>
                      <a:pt x="11878" y="3592"/>
                    </a:cubicBezTo>
                    <a:lnTo>
                      <a:pt x="11563" y="3907"/>
                    </a:lnTo>
                    <a:cubicBezTo>
                      <a:pt x="11342" y="4096"/>
                      <a:pt x="11121" y="4222"/>
                      <a:pt x="10838" y="4253"/>
                    </a:cubicBezTo>
                    <a:lnTo>
                      <a:pt x="10397" y="4348"/>
                    </a:lnTo>
                    <a:cubicBezTo>
                      <a:pt x="10680" y="4915"/>
                      <a:pt x="10806" y="5545"/>
                      <a:pt x="10806" y="6238"/>
                    </a:cubicBezTo>
                    <a:cubicBezTo>
                      <a:pt x="10806" y="8759"/>
                      <a:pt x="8759" y="10743"/>
                      <a:pt x="6270" y="10743"/>
                    </a:cubicBezTo>
                    <a:cubicBezTo>
                      <a:pt x="3781" y="10743"/>
                      <a:pt x="1733" y="8696"/>
                      <a:pt x="1733" y="6238"/>
                    </a:cubicBezTo>
                    <a:cubicBezTo>
                      <a:pt x="1733" y="3718"/>
                      <a:pt x="3781" y="1670"/>
                      <a:pt x="6270" y="1670"/>
                    </a:cubicBezTo>
                    <a:cubicBezTo>
                      <a:pt x="6931" y="1670"/>
                      <a:pt x="7561" y="1796"/>
                      <a:pt x="8160" y="2048"/>
                    </a:cubicBezTo>
                    <a:lnTo>
                      <a:pt x="8254" y="1607"/>
                    </a:lnTo>
                    <a:cubicBezTo>
                      <a:pt x="8286" y="1355"/>
                      <a:pt x="8412" y="1103"/>
                      <a:pt x="8601" y="914"/>
                    </a:cubicBezTo>
                    <a:lnTo>
                      <a:pt x="8916" y="599"/>
                    </a:lnTo>
                    <a:cubicBezTo>
                      <a:pt x="8097" y="189"/>
                      <a:pt x="7215" y="0"/>
                      <a:pt x="6270" y="0"/>
                    </a:cubicBezTo>
                    <a:close/>
                  </a:path>
                </a:pathLst>
              </a:custGeom>
              <a:solidFill>
                <a:srgbClr val="5642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809;p42">
              <a:extLst>
                <a:ext uri="{FF2B5EF4-FFF2-40B4-BE49-F238E27FC236}">
                  <a16:creationId xmlns:a16="http://schemas.microsoft.com/office/drawing/2014/main" id="{FF3038E2-360B-441C-B620-8BBFDEFA8C72}"/>
                </a:ext>
              </a:extLst>
            </p:cNvPr>
            <p:cNvSpPr txBox="1"/>
            <p:nvPr/>
          </p:nvSpPr>
          <p:spPr>
            <a:xfrm>
              <a:off x="5721427" y="2193752"/>
              <a:ext cx="1045399" cy="352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en-US" sz="2000" b="1" dirty="0">
                  <a:solidFill>
                    <a:srgbClr val="FF0000"/>
                  </a:solidFill>
                  <a:latin typeface="Exo" panose="02000303000000000000" pitchFamily="50" charset="0"/>
                </a:rPr>
                <a:t>Program</a:t>
              </a:r>
              <a:endParaRPr sz="2000" b="1" dirty="0">
                <a:solidFill>
                  <a:schemeClr val="accent4"/>
                </a:solidFill>
                <a:latin typeface="Exo" panose="02000303000000000000" pitchFamily="50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810;p42">
              <a:extLst>
                <a:ext uri="{FF2B5EF4-FFF2-40B4-BE49-F238E27FC236}">
                  <a16:creationId xmlns:a16="http://schemas.microsoft.com/office/drawing/2014/main" id="{B5EF19F9-0C5C-443B-8273-1B9680BB2071}"/>
                </a:ext>
              </a:extLst>
            </p:cNvPr>
            <p:cNvSpPr txBox="1"/>
            <p:nvPr/>
          </p:nvSpPr>
          <p:spPr>
            <a:xfrm>
              <a:off x="3792425" y="2008112"/>
              <a:ext cx="1928972" cy="7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altLang="en-US" sz="1200" dirty="0" err="1"/>
                <a:t>Representasi</a:t>
              </a:r>
              <a:r>
                <a:rPr lang="en-US" altLang="en-US" sz="1200" dirty="0"/>
                <a:t> formal </a:t>
              </a:r>
              <a:r>
                <a:rPr lang="en-US" altLang="en-US" sz="1200" dirty="0" err="1"/>
                <a:t>dari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suatu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algoritma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dengan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menggunakan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bahasa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pemrograman</a:t>
              </a:r>
              <a:r>
                <a:rPr lang="en-US" altLang="en-US" sz="1200" dirty="0"/>
                <a:t> yang </a:t>
              </a:r>
              <a:r>
                <a:rPr lang="en-US" altLang="en-US" sz="1200" dirty="0" err="1"/>
                <a:t>bisa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dimengerti</a:t>
              </a:r>
              <a:r>
                <a:rPr lang="en-US" altLang="en-US" sz="1200" dirty="0"/>
                <a:t> oleh </a:t>
              </a:r>
              <a:r>
                <a:rPr lang="en-US" altLang="en-US" sz="1200" dirty="0" err="1"/>
                <a:t>komputer</a:t>
              </a:r>
              <a:endParaRPr sz="1200" dirty="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45" name="Google Shape;811;p42">
            <a:extLst>
              <a:ext uri="{FF2B5EF4-FFF2-40B4-BE49-F238E27FC236}">
                <a16:creationId xmlns:a16="http://schemas.microsoft.com/office/drawing/2014/main" id="{F4076484-F618-4BD4-B475-851AF218BBE5}"/>
              </a:ext>
            </a:extLst>
          </p:cNvPr>
          <p:cNvGrpSpPr/>
          <p:nvPr/>
        </p:nvGrpSpPr>
        <p:grpSpPr>
          <a:xfrm>
            <a:off x="2627265" y="2412744"/>
            <a:ext cx="5052402" cy="1634577"/>
            <a:chOff x="3804819" y="692410"/>
            <a:chExt cx="3652846" cy="1187889"/>
          </a:xfrm>
        </p:grpSpPr>
        <p:grpSp>
          <p:nvGrpSpPr>
            <p:cNvPr id="46" name="Google Shape;812;p42">
              <a:extLst>
                <a:ext uri="{FF2B5EF4-FFF2-40B4-BE49-F238E27FC236}">
                  <a16:creationId xmlns:a16="http://schemas.microsoft.com/office/drawing/2014/main" id="{0AAFE9B1-5C9D-4123-A60B-789569DF17E2}"/>
                </a:ext>
              </a:extLst>
            </p:cNvPr>
            <p:cNvGrpSpPr/>
            <p:nvPr/>
          </p:nvGrpSpPr>
          <p:grpSpPr>
            <a:xfrm>
              <a:off x="3804819" y="692410"/>
              <a:ext cx="3652846" cy="1187889"/>
              <a:chOff x="3804819" y="692410"/>
              <a:chExt cx="3652846" cy="1187889"/>
            </a:xfrm>
          </p:grpSpPr>
          <p:grpSp>
            <p:nvGrpSpPr>
              <p:cNvPr id="60" name="Google Shape;813;p42">
                <a:extLst>
                  <a:ext uri="{FF2B5EF4-FFF2-40B4-BE49-F238E27FC236}">
                    <a16:creationId xmlns:a16="http://schemas.microsoft.com/office/drawing/2014/main" id="{609C2FB2-298E-4EA1-997F-105F4FD46EE5}"/>
                  </a:ext>
                </a:extLst>
              </p:cNvPr>
              <p:cNvGrpSpPr/>
              <p:nvPr/>
            </p:nvGrpSpPr>
            <p:grpSpPr>
              <a:xfrm>
                <a:off x="3804819" y="1114756"/>
                <a:ext cx="3462297" cy="765541"/>
                <a:chOff x="3804819" y="1114756"/>
                <a:chExt cx="3462297" cy="765541"/>
              </a:xfrm>
            </p:grpSpPr>
            <p:sp>
              <p:nvSpPr>
                <p:cNvPr id="68" name="Google Shape;814;p42">
                  <a:extLst>
                    <a:ext uri="{FF2B5EF4-FFF2-40B4-BE49-F238E27FC236}">
                      <a16:creationId xmlns:a16="http://schemas.microsoft.com/office/drawing/2014/main" id="{20588A87-C364-4902-89DF-1D7798543D0B}"/>
                    </a:ext>
                  </a:extLst>
                </p:cNvPr>
                <p:cNvSpPr/>
                <p:nvPr/>
              </p:nvSpPr>
              <p:spPr>
                <a:xfrm>
                  <a:off x="3804819" y="1114756"/>
                  <a:ext cx="3462297" cy="76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5" h="10919" extrusionOk="0">
                      <a:moveTo>
                        <a:pt x="1" y="0"/>
                      </a:moveTo>
                      <a:lnTo>
                        <a:pt x="1" y="10918"/>
                      </a:lnTo>
                      <a:lnTo>
                        <a:pt x="38467" y="10918"/>
                      </a:lnTo>
                      <a:cubicBezTo>
                        <a:pt x="44507" y="10918"/>
                        <a:pt x="49384" y="6024"/>
                        <a:pt x="4938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815;p42">
                  <a:extLst>
                    <a:ext uri="{FF2B5EF4-FFF2-40B4-BE49-F238E27FC236}">
                      <a16:creationId xmlns:a16="http://schemas.microsoft.com/office/drawing/2014/main" id="{957AB001-97F6-4775-8ADF-87488B7D73B7}"/>
                    </a:ext>
                  </a:extLst>
                </p:cNvPr>
                <p:cNvSpPr/>
                <p:nvPr/>
              </p:nvSpPr>
              <p:spPr>
                <a:xfrm>
                  <a:off x="5786705" y="1114756"/>
                  <a:ext cx="1433434" cy="76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6" h="10919" extrusionOk="0">
                      <a:moveTo>
                        <a:pt x="9658" y="0"/>
                      </a:moveTo>
                      <a:cubicBezTo>
                        <a:pt x="9708" y="5500"/>
                        <a:pt x="5583" y="10263"/>
                        <a:pt x="1" y="10918"/>
                      </a:cubicBezTo>
                      <a:lnTo>
                        <a:pt x="10853" y="9658"/>
                      </a:lnTo>
                      <a:cubicBezTo>
                        <a:pt x="16009" y="9052"/>
                        <a:pt x="19905" y="4944"/>
                        <a:pt x="20445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16;p42">
                <a:extLst>
                  <a:ext uri="{FF2B5EF4-FFF2-40B4-BE49-F238E27FC236}">
                    <a16:creationId xmlns:a16="http://schemas.microsoft.com/office/drawing/2014/main" id="{93C0CC2A-43A3-488C-BC6A-1F06453E4047}"/>
                  </a:ext>
                </a:extLst>
              </p:cNvPr>
              <p:cNvGrpSpPr/>
              <p:nvPr/>
            </p:nvGrpSpPr>
            <p:grpSpPr>
              <a:xfrm>
                <a:off x="5786705" y="692410"/>
                <a:ext cx="1670961" cy="1187889"/>
                <a:chOff x="5786705" y="692410"/>
                <a:chExt cx="1670961" cy="1187889"/>
              </a:xfrm>
            </p:grpSpPr>
            <p:sp>
              <p:nvSpPr>
                <p:cNvPr id="62" name="Google Shape;817;p42">
                  <a:extLst>
                    <a:ext uri="{FF2B5EF4-FFF2-40B4-BE49-F238E27FC236}">
                      <a16:creationId xmlns:a16="http://schemas.microsoft.com/office/drawing/2014/main" id="{ABF87956-74CC-4365-BA9F-BE5AE421AADD}"/>
                    </a:ext>
                  </a:extLst>
                </p:cNvPr>
                <p:cNvSpPr/>
                <p:nvPr/>
              </p:nvSpPr>
              <p:spPr>
                <a:xfrm>
                  <a:off x="5786705" y="692410"/>
                  <a:ext cx="1670961" cy="1187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4" h="16943" extrusionOk="0">
                      <a:moveTo>
                        <a:pt x="16435" y="1"/>
                      </a:moveTo>
                      <a:lnTo>
                        <a:pt x="9053" y="5615"/>
                      </a:lnTo>
                      <a:lnTo>
                        <a:pt x="10919" y="5615"/>
                      </a:lnTo>
                      <a:lnTo>
                        <a:pt x="10919" y="6024"/>
                      </a:lnTo>
                      <a:cubicBezTo>
                        <a:pt x="10919" y="12048"/>
                        <a:pt x="6025" y="16942"/>
                        <a:pt x="1" y="16942"/>
                      </a:cubicBezTo>
                      <a:lnTo>
                        <a:pt x="10919" y="16942"/>
                      </a:lnTo>
                      <a:cubicBezTo>
                        <a:pt x="16942" y="16942"/>
                        <a:pt x="21837" y="12048"/>
                        <a:pt x="21837" y="6024"/>
                      </a:cubicBezTo>
                      <a:lnTo>
                        <a:pt x="21837" y="5615"/>
                      </a:lnTo>
                      <a:lnTo>
                        <a:pt x="23834" y="5615"/>
                      </a:lnTo>
                      <a:lnTo>
                        <a:pt x="164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818;p42">
                  <a:extLst>
                    <a:ext uri="{FF2B5EF4-FFF2-40B4-BE49-F238E27FC236}">
                      <a16:creationId xmlns:a16="http://schemas.microsoft.com/office/drawing/2014/main" id="{E48BE9E0-F3CE-491C-9982-A97E636A381F}"/>
                    </a:ext>
                  </a:extLst>
                </p:cNvPr>
                <p:cNvSpPr/>
                <p:nvPr/>
              </p:nvSpPr>
              <p:spPr>
                <a:xfrm>
                  <a:off x="5836062" y="728026"/>
                  <a:ext cx="1356525" cy="11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9" h="16435" extrusionOk="0">
                      <a:moveTo>
                        <a:pt x="16418" y="0"/>
                      </a:moveTo>
                      <a:lnTo>
                        <a:pt x="10182" y="6237"/>
                      </a:lnTo>
                      <a:cubicBezTo>
                        <a:pt x="9822" y="11687"/>
                        <a:pt x="5468" y="16041"/>
                        <a:pt x="17" y="16401"/>
                      </a:cubicBezTo>
                      <a:lnTo>
                        <a:pt x="1" y="16434"/>
                      </a:lnTo>
                      <a:lnTo>
                        <a:pt x="5141" y="16434"/>
                      </a:lnTo>
                      <a:lnTo>
                        <a:pt x="19348" y="2226"/>
                      </a:lnTo>
                      <a:lnTo>
                        <a:pt x="16418" y="0"/>
                      </a:lnTo>
                      <a:close/>
                    </a:path>
                  </a:pathLst>
                </a:custGeom>
                <a:solidFill>
                  <a:srgbClr val="5642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" name="Google Shape;819;p42">
                  <a:extLst>
                    <a:ext uri="{FF2B5EF4-FFF2-40B4-BE49-F238E27FC236}">
                      <a16:creationId xmlns:a16="http://schemas.microsoft.com/office/drawing/2014/main" id="{FB4587D3-0501-4244-83DE-4BC8C2C210A3}"/>
                    </a:ext>
                  </a:extLst>
                </p:cNvPr>
                <p:cNvSpPr/>
                <p:nvPr/>
              </p:nvSpPr>
              <p:spPr>
                <a:xfrm>
                  <a:off x="6274464" y="917325"/>
                  <a:ext cx="1063893" cy="962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5" h="13735" extrusionOk="0">
                      <a:moveTo>
                        <a:pt x="13717" y="1"/>
                      </a:moveTo>
                      <a:lnTo>
                        <a:pt x="1" y="13734"/>
                      </a:lnTo>
                      <a:lnTo>
                        <a:pt x="2570" y="13734"/>
                      </a:lnTo>
                      <a:lnTo>
                        <a:pt x="15174" y="1114"/>
                      </a:lnTo>
                      <a:lnTo>
                        <a:pt x="13717" y="1"/>
                      </a:lnTo>
                      <a:close/>
                    </a:path>
                  </a:pathLst>
                </a:custGeom>
                <a:solidFill>
                  <a:srgbClr val="5642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820;p42">
                  <a:extLst>
                    <a:ext uri="{FF2B5EF4-FFF2-40B4-BE49-F238E27FC236}">
                      <a16:creationId xmlns:a16="http://schemas.microsoft.com/office/drawing/2014/main" id="{78B0776D-44D5-43FE-92EE-1C45AB8CC156}"/>
                    </a:ext>
                  </a:extLst>
                </p:cNvPr>
                <p:cNvSpPr/>
                <p:nvPr/>
              </p:nvSpPr>
              <p:spPr>
                <a:xfrm>
                  <a:off x="6686433" y="880657"/>
                  <a:ext cx="506182" cy="505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0" h="7203" extrusionOk="0">
                      <a:moveTo>
                        <a:pt x="3602" y="0"/>
                      </a:moveTo>
                      <a:cubicBezTo>
                        <a:pt x="1621" y="0"/>
                        <a:pt x="1" y="1604"/>
                        <a:pt x="1" y="3601"/>
                      </a:cubicBezTo>
                      <a:cubicBezTo>
                        <a:pt x="1" y="5598"/>
                        <a:pt x="1621" y="7202"/>
                        <a:pt x="3602" y="7202"/>
                      </a:cubicBezTo>
                      <a:cubicBezTo>
                        <a:pt x="5599" y="7202"/>
                        <a:pt x="7219" y="5598"/>
                        <a:pt x="7219" y="3601"/>
                      </a:cubicBezTo>
                      <a:cubicBezTo>
                        <a:pt x="7219" y="1604"/>
                        <a:pt x="5599" y="0"/>
                        <a:pt x="36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7" name="Google Shape;821;p42">
              <a:extLst>
                <a:ext uri="{FF2B5EF4-FFF2-40B4-BE49-F238E27FC236}">
                  <a16:creationId xmlns:a16="http://schemas.microsoft.com/office/drawing/2014/main" id="{30D3C47C-9485-4A8D-A6E4-B03316372F5E}"/>
                </a:ext>
              </a:extLst>
            </p:cNvPr>
            <p:cNvSpPr/>
            <p:nvPr/>
          </p:nvSpPr>
          <p:spPr>
            <a:xfrm>
              <a:off x="6790821" y="1001327"/>
              <a:ext cx="294221" cy="292761"/>
            </a:xfrm>
            <a:custGeom>
              <a:avLst/>
              <a:gdLst/>
              <a:ahLst/>
              <a:cxnLst/>
              <a:rect l="l" t="t" r="r" b="b"/>
              <a:pathLst>
                <a:path w="12697" h="12634" extrusionOk="0">
                  <a:moveTo>
                    <a:pt x="11437" y="819"/>
                  </a:moveTo>
                  <a:cubicBezTo>
                    <a:pt x="11657" y="819"/>
                    <a:pt x="11815" y="1040"/>
                    <a:pt x="11815" y="1260"/>
                  </a:cubicBezTo>
                  <a:cubicBezTo>
                    <a:pt x="11815" y="1512"/>
                    <a:pt x="11657" y="1670"/>
                    <a:pt x="11437" y="1670"/>
                  </a:cubicBezTo>
                  <a:lnTo>
                    <a:pt x="1229" y="1670"/>
                  </a:lnTo>
                  <a:cubicBezTo>
                    <a:pt x="1009" y="1670"/>
                    <a:pt x="788" y="1449"/>
                    <a:pt x="788" y="1260"/>
                  </a:cubicBezTo>
                  <a:cubicBezTo>
                    <a:pt x="788" y="1071"/>
                    <a:pt x="1009" y="819"/>
                    <a:pt x="1229" y="819"/>
                  </a:cubicBezTo>
                  <a:close/>
                  <a:moveTo>
                    <a:pt x="8790" y="3277"/>
                  </a:moveTo>
                  <a:cubicBezTo>
                    <a:pt x="9042" y="3277"/>
                    <a:pt x="9200" y="3466"/>
                    <a:pt x="9200" y="3655"/>
                  </a:cubicBezTo>
                  <a:lnTo>
                    <a:pt x="9200" y="5356"/>
                  </a:lnTo>
                  <a:lnTo>
                    <a:pt x="9232" y="5356"/>
                  </a:lnTo>
                  <a:cubicBezTo>
                    <a:pt x="9232" y="5608"/>
                    <a:pt x="9042" y="5765"/>
                    <a:pt x="8822" y="5765"/>
                  </a:cubicBezTo>
                  <a:cubicBezTo>
                    <a:pt x="8633" y="5765"/>
                    <a:pt x="8412" y="5545"/>
                    <a:pt x="8412" y="5356"/>
                  </a:cubicBezTo>
                  <a:lnTo>
                    <a:pt x="8412" y="4694"/>
                  </a:lnTo>
                  <a:lnTo>
                    <a:pt x="6617" y="6459"/>
                  </a:lnTo>
                  <a:cubicBezTo>
                    <a:pt x="6538" y="6537"/>
                    <a:pt x="6435" y="6577"/>
                    <a:pt x="6333" y="6577"/>
                  </a:cubicBezTo>
                  <a:cubicBezTo>
                    <a:pt x="6231" y="6577"/>
                    <a:pt x="6128" y="6537"/>
                    <a:pt x="6050" y="6459"/>
                  </a:cubicBezTo>
                  <a:lnTo>
                    <a:pt x="5482" y="5923"/>
                  </a:lnTo>
                  <a:lnTo>
                    <a:pt x="4096" y="7278"/>
                  </a:lnTo>
                  <a:cubicBezTo>
                    <a:pt x="4033" y="7356"/>
                    <a:pt x="3931" y="7396"/>
                    <a:pt x="3824" y="7396"/>
                  </a:cubicBezTo>
                  <a:cubicBezTo>
                    <a:pt x="3718" y="7396"/>
                    <a:pt x="3608" y="7356"/>
                    <a:pt x="3529" y="7278"/>
                  </a:cubicBezTo>
                  <a:cubicBezTo>
                    <a:pt x="3372" y="7120"/>
                    <a:pt x="3372" y="6868"/>
                    <a:pt x="3529" y="6711"/>
                  </a:cubicBezTo>
                  <a:lnTo>
                    <a:pt x="5167" y="5041"/>
                  </a:lnTo>
                  <a:cubicBezTo>
                    <a:pt x="5246" y="4962"/>
                    <a:pt x="5356" y="4923"/>
                    <a:pt x="5467" y="4923"/>
                  </a:cubicBezTo>
                  <a:cubicBezTo>
                    <a:pt x="5577" y="4923"/>
                    <a:pt x="5687" y="4962"/>
                    <a:pt x="5766" y="5041"/>
                  </a:cubicBezTo>
                  <a:lnTo>
                    <a:pt x="6302" y="5608"/>
                  </a:lnTo>
                  <a:lnTo>
                    <a:pt x="7814" y="4096"/>
                  </a:lnTo>
                  <a:lnTo>
                    <a:pt x="7152" y="4096"/>
                  </a:lnTo>
                  <a:cubicBezTo>
                    <a:pt x="6900" y="4096"/>
                    <a:pt x="6743" y="3907"/>
                    <a:pt x="6743" y="3655"/>
                  </a:cubicBezTo>
                  <a:cubicBezTo>
                    <a:pt x="6743" y="3434"/>
                    <a:pt x="6932" y="3277"/>
                    <a:pt x="7152" y="3277"/>
                  </a:cubicBezTo>
                  <a:close/>
                  <a:moveTo>
                    <a:pt x="6302" y="11058"/>
                  </a:moveTo>
                  <a:cubicBezTo>
                    <a:pt x="6554" y="11058"/>
                    <a:pt x="6743" y="11279"/>
                    <a:pt x="6743" y="11468"/>
                  </a:cubicBezTo>
                  <a:cubicBezTo>
                    <a:pt x="6743" y="11657"/>
                    <a:pt x="6554" y="11846"/>
                    <a:pt x="6302" y="11846"/>
                  </a:cubicBezTo>
                  <a:cubicBezTo>
                    <a:pt x="6081" y="11846"/>
                    <a:pt x="5924" y="11657"/>
                    <a:pt x="5924" y="11468"/>
                  </a:cubicBezTo>
                  <a:cubicBezTo>
                    <a:pt x="5924" y="11279"/>
                    <a:pt x="6113" y="11058"/>
                    <a:pt x="6302" y="11058"/>
                  </a:cubicBezTo>
                  <a:close/>
                  <a:moveTo>
                    <a:pt x="1229" y="0"/>
                  </a:moveTo>
                  <a:cubicBezTo>
                    <a:pt x="568" y="0"/>
                    <a:pt x="1" y="536"/>
                    <a:pt x="1" y="1229"/>
                  </a:cubicBezTo>
                  <a:cubicBezTo>
                    <a:pt x="1" y="1764"/>
                    <a:pt x="379" y="2205"/>
                    <a:pt x="851" y="2394"/>
                  </a:cubicBezTo>
                  <a:lnTo>
                    <a:pt x="851" y="8254"/>
                  </a:lnTo>
                  <a:lnTo>
                    <a:pt x="442" y="8254"/>
                  </a:lnTo>
                  <a:cubicBezTo>
                    <a:pt x="221" y="8254"/>
                    <a:pt x="64" y="8475"/>
                    <a:pt x="64" y="8664"/>
                  </a:cubicBezTo>
                  <a:cubicBezTo>
                    <a:pt x="64" y="8916"/>
                    <a:pt x="253" y="9042"/>
                    <a:pt x="442" y="9042"/>
                  </a:cubicBezTo>
                  <a:lnTo>
                    <a:pt x="5955" y="9042"/>
                  </a:lnTo>
                  <a:lnTo>
                    <a:pt x="5955" y="10239"/>
                  </a:lnTo>
                  <a:cubicBezTo>
                    <a:pt x="5482" y="10397"/>
                    <a:pt x="5136" y="10869"/>
                    <a:pt x="5136" y="11405"/>
                  </a:cubicBezTo>
                  <a:cubicBezTo>
                    <a:pt x="5136" y="12098"/>
                    <a:pt x="5671" y="12633"/>
                    <a:pt x="6365" y="12633"/>
                  </a:cubicBezTo>
                  <a:cubicBezTo>
                    <a:pt x="7026" y="12633"/>
                    <a:pt x="7625" y="12098"/>
                    <a:pt x="7625" y="11405"/>
                  </a:cubicBezTo>
                  <a:cubicBezTo>
                    <a:pt x="7625" y="10869"/>
                    <a:pt x="7247" y="10428"/>
                    <a:pt x="6774" y="10239"/>
                  </a:cubicBezTo>
                  <a:lnTo>
                    <a:pt x="6774" y="9042"/>
                  </a:lnTo>
                  <a:lnTo>
                    <a:pt x="12288" y="9042"/>
                  </a:lnTo>
                  <a:cubicBezTo>
                    <a:pt x="12540" y="9042"/>
                    <a:pt x="12697" y="8853"/>
                    <a:pt x="12697" y="8664"/>
                  </a:cubicBezTo>
                  <a:cubicBezTo>
                    <a:pt x="12666" y="8443"/>
                    <a:pt x="12508" y="8254"/>
                    <a:pt x="12256" y="8254"/>
                  </a:cubicBezTo>
                  <a:lnTo>
                    <a:pt x="11815" y="8254"/>
                  </a:lnTo>
                  <a:lnTo>
                    <a:pt x="11815" y="2394"/>
                  </a:lnTo>
                  <a:cubicBezTo>
                    <a:pt x="12288" y="2237"/>
                    <a:pt x="12666" y="1764"/>
                    <a:pt x="12666" y="1229"/>
                  </a:cubicBezTo>
                  <a:cubicBezTo>
                    <a:pt x="12666" y="567"/>
                    <a:pt x="12098" y="0"/>
                    <a:pt x="11437" y="0"/>
                  </a:cubicBezTo>
                  <a:close/>
                </a:path>
              </a:pathLst>
            </a:custGeom>
            <a:solidFill>
              <a:srgbClr val="423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D43A3"/>
                </a:solidFill>
              </a:endParaRPr>
            </a:p>
          </p:txBody>
        </p:sp>
        <p:sp>
          <p:nvSpPr>
            <p:cNvPr id="58" name="Google Shape;822;p42">
              <a:extLst>
                <a:ext uri="{FF2B5EF4-FFF2-40B4-BE49-F238E27FC236}">
                  <a16:creationId xmlns:a16="http://schemas.microsoft.com/office/drawing/2014/main" id="{5BA2D1E5-5E86-4359-9554-C0EEBCD41506}"/>
                </a:ext>
              </a:extLst>
            </p:cNvPr>
            <p:cNvSpPr txBox="1"/>
            <p:nvPr/>
          </p:nvSpPr>
          <p:spPr>
            <a:xfrm>
              <a:off x="3804819" y="1114400"/>
              <a:ext cx="1765646" cy="7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altLang="en-US" sz="1600" dirty="0" err="1"/>
                <a:t>Aktivitas</a:t>
              </a:r>
              <a:r>
                <a:rPr lang="en-US" altLang="en-US" sz="1600" dirty="0"/>
                <a:t> </a:t>
              </a:r>
              <a:r>
                <a:rPr lang="en-US" altLang="en-US" sz="1600" dirty="0" err="1"/>
                <a:t>menjalankan</a:t>
              </a:r>
              <a:r>
                <a:rPr lang="en-US" altLang="en-US" sz="1600" dirty="0"/>
                <a:t> </a:t>
              </a:r>
              <a:r>
                <a:rPr lang="en-US" altLang="en-US" sz="1600" dirty="0" err="1"/>
                <a:t>langkah-langkah</a:t>
              </a:r>
              <a:r>
                <a:rPr lang="en-US" altLang="en-US" sz="1600" dirty="0"/>
                <a:t> </a:t>
              </a:r>
              <a:r>
                <a:rPr lang="en-US" altLang="en-US" sz="1600" dirty="0" err="1"/>
                <a:t>dalam</a:t>
              </a:r>
              <a:r>
                <a:rPr lang="en-US" altLang="en-US" sz="1600" dirty="0"/>
                <a:t> </a:t>
              </a:r>
              <a:r>
                <a:rPr lang="en-US" altLang="en-US" sz="1600" dirty="0" err="1"/>
                <a:t>algoritma</a:t>
              </a:r>
              <a:endParaRPr sz="1600" dirty="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59" name="Google Shape;823;p42">
              <a:extLst>
                <a:ext uri="{FF2B5EF4-FFF2-40B4-BE49-F238E27FC236}">
                  <a16:creationId xmlns:a16="http://schemas.microsoft.com/office/drawing/2014/main" id="{0D339884-6650-4531-94EB-572029DB3491}"/>
                </a:ext>
              </a:extLst>
            </p:cNvPr>
            <p:cNvSpPr txBox="1"/>
            <p:nvPr/>
          </p:nvSpPr>
          <p:spPr>
            <a:xfrm>
              <a:off x="5383762" y="1280095"/>
              <a:ext cx="1063800" cy="373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altLang="en-US" sz="2000" b="1" dirty="0">
                  <a:solidFill>
                    <a:srgbClr val="FF0000"/>
                  </a:solidFill>
                  <a:latin typeface="Exo" panose="02000303000000000000" pitchFamily="50" charset="0"/>
                </a:rPr>
                <a:t>Proses</a:t>
              </a:r>
              <a:endParaRPr sz="2000" b="1" dirty="0">
                <a:solidFill>
                  <a:schemeClr val="accent3"/>
                </a:solidFill>
                <a:latin typeface="Exo" panose="02000303000000000000" pitchFamily="50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" name="Google Shape;824;p42">
            <a:extLst>
              <a:ext uri="{FF2B5EF4-FFF2-40B4-BE49-F238E27FC236}">
                <a16:creationId xmlns:a16="http://schemas.microsoft.com/office/drawing/2014/main" id="{5711E6D3-2751-4E25-802F-5829D551D5D4}"/>
              </a:ext>
            </a:extLst>
          </p:cNvPr>
          <p:cNvGrpSpPr/>
          <p:nvPr/>
        </p:nvGrpSpPr>
        <p:grpSpPr>
          <a:xfrm>
            <a:off x="3360082" y="3543844"/>
            <a:ext cx="5094392" cy="1635355"/>
            <a:chOff x="3804819" y="2509116"/>
            <a:chExt cx="4417121" cy="1188384"/>
          </a:xfrm>
        </p:grpSpPr>
        <p:grpSp>
          <p:nvGrpSpPr>
            <p:cNvPr id="71" name="Google Shape;825;p42">
              <a:extLst>
                <a:ext uri="{FF2B5EF4-FFF2-40B4-BE49-F238E27FC236}">
                  <a16:creationId xmlns:a16="http://schemas.microsoft.com/office/drawing/2014/main" id="{A2862433-105B-45FD-93C9-EE141E1E32F3}"/>
                </a:ext>
              </a:extLst>
            </p:cNvPr>
            <p:cNvGrpSpPr/>
            <p:nvPr/>
          </p:nvGrpSpPr>
          <p:grpSpPr>
            <a:xfrm>
              <a:off x="3804819" y="2509116"/>
              <a:ext cx="4417121" cy="1187819"/>
              <a:chOff x="3804819" y="2509116"/>
              <a:chExt cx="4417121" cy="1187819"/>
            </a:xfrm>
          </p:grpSpPr>
          <p:grpSp>
            <p:nvGrpSpPr>
              <p:cNvPr id="75" name="Google Shape;826;p42">
                <a:extLst>
                  <a:ext uri="{FF2B5EF4-FFF2-40B4-BE49-F238E27FC236}">
                    <a16:creationId xmlns:a16="http://schemas.microsoft.com/office/drawing/2014/main" id="{7FAB0FC0-3A65-4941-9743-49BB57FC9828}"/>
                  </a:ext>
                </a:extLst>
              </p:cNvPr>
              <p:cNvGrpSpPr/>
              <p:nvPr/>
            </p:nvGrpSpPr>
            <p:grpSpPr>
              <a:xfrm>
                <a:off x="3804819" y="2931392"/>
                <a:ext cx="4208179" cy="765541"/>
                <a:chOff x="3804819" y="2931392"/>
                <a:chExt cx="4208179" cy="765541"/>
              </a:xfrm>
            </p:grpSpPr>
            <p:sp>
              <p:nvSpPr>
                <p:cNvPr id="81" name="Google Shape;827;p42">
                  <a:extLst>
                    <a:ext uri="{FF2B5EF4-FFF2-40B4-BE49-F238E27FC236}">
                      <a16:creationId xmlns:a16="http://schemas.microsoft.com/office/drawing/2014/main" id="{D9380B2E-743B-4FF2-9CC2-43C132B42665}"/>
                    </a:ext>
                  </a:extLst>
                </p:cNvPr>
                <p:cNvSpPr/>
                <p:nvPr/>
              </p:nvSpPr>
              <p:spPr>
                <a:xfrm>
                  <a:off x="3804819" y="2931392"/>
                  <a:ext cx="4208179" cy="76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24" h="10919" extrusionOk="0">
                      <a:moveTo>
                        <a:pt x="1" y="1"/>
                      </a:moveTo>
                      <a:lnTo>
                        <a:pt x="1" y="10918"/>
                      </a:lnTo>
                      <a:lnTo>
                        <a:pt x="49090" y="10918"/>
                      </a:lnTo>
                      <a:cubicBezTo>
                        <a:pt x="55130" y="10918"/>
                        <a:pt x="60024" y="6024"/>
                        <a:pt x="6002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8;p42">
                  <a:extLst>
                    <a:ext uri="{FF2B5EF4-FFF2-40B4-BE49-F238E27FC236}">
                      <a16:creationId xmlns:a16="http://schemas.microsoft.com/office/drawing/2014/main" id="{77BD46FB-5042-40A2-B0E2-4AC5AA292C28}"/>
                    </a:ext>
                  </a:extLst>
                </p:cNvPr>
                <p:cNvSpPr/>
                <p:nvPr/>
              </p:nvSpPr>
              <p:spPr>
                <a:xfrm>
                  <a:off x="6551050" y="2931392"/>
                  <a:ext cx="1433364" cy="76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5" h="10919" extrusionOk="0">
                      <a:moveTo>
                        <a:pt x="9658" y="1"/>
                      </a:moveTo>
                      <a:cubicBezTo>
                        <a:pt x="9707" y="5501"/>
                        <a:pt x="5582" y="10264"/>
                        <a:pt x="0" y="10918"/>
                      </a:cubicBezTo>
                      <a:lnTo>
                        <a:pt x="10853" y="9658"/>
                      </a:lnTo>
                      <a:cubicBezTo>
                        <a:pt x="16009" y="9052"/>
                        <a:pt x="19904" y="4944"/>
                        <a:pt x="20445" y="1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" name="Google Shape;829;p42">
                <a:extLst>
                  <a:ext uri="{FF2B5EF4-FFF2-40B4-BE49-F238E27FC236}">
                    <a16:creationId xmlns:a16="http://schemas.microsoft.com/office/drawing/2014/main" id="{E6F358A9-A2B9-4CF8-A75D-2C2F5A02A79E}"/>
                  </a:ext>
                </a:extLst>
              </p:cNvPr>
              <p:cNvGrpSpPr/>
              <p:nvPr/>
            </p:nvGrpSpPr>
            <p:grpSpPr>
              <a:xfrm>
                <a:off x="6551050" y="2509116"/>
                <a:ext cx="1670890" cy="1187819"/>
                <a:chOff x="6551050" y="2509116"/>
                <a:chExt cx="1670890" cy="1187819"/>
              </a:xfrm>
            </p:grpSpPr>
            <p:sp>
              <p:nvSpPr>
                <p:cNvPr id="77" name="Google Shape;830;p42">
                  <a:extLst>
                    <a:ext uri="{FF2B5EF4-FFF2-40B4-BE49-F238E27FC236}">
                      <a16:creationId xmlns:a16="http://schemas.microsoft.com/office/drawing/2014/main" id="{2C4B66B8-B804-4864-8157-E675ED88FA78}"/>
                    </a:ext>
                  </a:extLst>
                </p:cNvPr>
                <p:cNvSpPr/>
                <p:nvPr/>
              </p:nvSpPr>
              <p:spPr>
                <a:xfrm>
                  <a:off x="6551050" y="2509116"/>
                  <a:ext cx="1670890" cy="1187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3" h="16942" extrusionOk="0">
                      <a:moveTo>
                        <a:pt x="16451" y="0"/>
                      </a:moveTo>
                      <a:lnTo>
                        <a:pt x="9052" y="5614"/>
                      </a:lnTo>
                      <a:lnTo>
                        <a:pt x="10918" y="5614"/>
                      </a:lnTo>
                      <a:lnTo>
                        <a:pt x="10918" y="6024"/>
                      </a:lnTo>
                      <a:cubicBezTo>
                        <a:pt x="10918" y="12047"/>
                        <a:pt x="6024" y="16941"/>
                        <a:pt x="0" y="16941"/>
                      </a:cubicBezTo>
                      <a:lnTo>
                        <a:pt x="10918" y="16941"/>
                      </a:lnTo>
                      <a:cubicBezTo>
                        <a:pt x="16958" y="16941"/>
                        <a:pt x="21836" y="12047"/>
                        <a:pt x="21836" y="6024"/>
                      </a:cubicBezTo>
                      <a:lnTo>
                        <a:pt x="21836" y="5614"/>
                      </a:lnTo>
                      <a:lnTo>
                        <a:pt x="23833" y="5614"/>
                      </a:lnTo>
                      <a:lnTo>
                        <a:pt x="1645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831;p42">
                  <a:extLst>
                    <a:ext uri="{FF2B5EF4-FFF2-40B4-BE49-F238E27FC236}">
                      <a16:creationId xmlns:a16="http://schemas.microsoft.com/office/drawing/2014/main" id="{7F22FEA7-0499-4EF6-97FD-61C2285D4B42}"/>
                    </a:ext>
                  </a:extLst>
                </p:cNvPr>
                <p:cNvSpPr/>
                <p:nvPr/>
              </p:nvSpPr>
              <p:spPr>
                <a:xfrm>
                  <a:off x="6611836" y="2550411"/>
                  <a:ext cx="1350776" cy="1146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7" h="16353" extrusionOk="0">
                      <a:moveTo>
                        <a:pt x="16353" y="0"/>
                      </a:moveTo>
                      <a:lnTo>
                        <a:pt x="10002" y="6335"/>
                      </a:lnTo>
                      <a:cubicBezTo>
                        <a:pt x="9577" y="11638"/>
                        <a:pt x="5337" y="15878"/>
                        <a:pt x="34" y="16303"/>
                      </a:cubicBezTo>
                      <a:lnTo>
                        <a:pt x="1" y="16352"/>
                      </a:lnTo>
                      <a:lnTo>
                        <a:pt x="5141" y="16352"/>
                      </a:lnTo>
                      <a:lnTo>
                        <a:pt x="19267" y="2210"/>
                      </a:lnTo>
                      <a:lnTo>
                        <a:pt x="16353" y="0"/>
                      </a:lnTo>
                      <a:close/>
                    </a:path>
                  </a:pathLst>
                </a:custGeom>
                <a:solidFill>
                  <a:srgbClr val="992C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32;p42">
                  <a:extLst>
                    <a:ext uri="{FF2B5EF4-FFF2-40B4-BE49-F238E27FC236}">
                      <a16:creationId xmlns:a16="http://schemas.microsoft.com/office/drawing/2014/main" id="{F8F63E09-28F5-4E2C-B4D0-8614AF255FF4}"/>
                    </a:ext>
                  </a:extLst>
                </p:cNvPr>
                <p:cNvSpPr/>
                <p:nvPr/>
              </p:nvSpPr>
              <p:spPr>
                <a:xfrm>
                  <a:off x="7050237" y="2738588"/>
                  <a:ext cx="1059266" cy="958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9" h="13669" extrusionOk="0">
                      <a:moveTo>
                        <a:pt x="13652" y="1"/>
                      </a:moveTo>
                      <a:lnTo>
                        <a:pt x="1" y="13668"/>
                      </a:lnTo>
                      <a:lnTo>
                        <a:pt x="2571" y="13668"/>
                      </a:lnTo>
                      <a:lnTo>
                        <a:pt x="15109" y="1114"/>
                      </a:lnTo>
                      <a:lnTo>
                        <a:pt x="13652" y="1"/>
                      </a:lnTo>
                      <a:close/>
                    </a:path>
                  </a:pathLst>
                </a:custGeom>
                <a:solidFill>
                  <a:srgbClr val="992C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33;p42">
                  <a:extLst>
                    <a:ext uri="{FF2B5EF4-FFF2-40B4-BE49-F238E27FC236}">
                      <a16:creationId xmlns:a16="http://schemas.microsoft.com/office/drawing/2014/main" id="{37528DF8-6F8C-4CA3-BF20-8D986186CC29}"/>
                    </a:ext>
                  </a:extLst>
                </p:cNvPr>
                <p:cNvSpPr/>
                <p:nvPr/>
              </p:nvSpPr>
              <p:spPr>
                <a:xfrm>
                  <a:off x="7443908" y="2697293"/>
                  <a:ext cx="504990" cy="505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7203" extrusionOk="0">
                      <a:moveTo>
                        <a:pt x="3601" y="0"/>
                      </a:moveTo>
                      <a:cubicBezTo>
                        <a:pt x="1604" y="0"/>
                        <a:pt x="0" y="1605"/>
                        <a:pt x="0" y="3602"/>
                      </a:cubicBezTo>
                      <a:cubicBezTo>
                        <a:pt x="0" y="5582"/>
                        <a:pt x="1604" y="7203"/>
                        <a:pt x="3601" y="7203"/>
                      </a:cubicBezTo>
                      <a:cubicBezTo>
                        <a:pt x="5598" y="7203"/>
                        <a:pt x="7202" y="5582"/>
                        <a:pt x="7202" y="3602"/>
                      </a:cubicBezTo>
                      <a:cubicBezTo>
                        <a:pt x="7202" y="1605"/>
                        <a:pt x="5598" y="0"/>
                        <a:pt x="36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2" name="Google Shape;834;p42">
              <a:extLst>
                <a:ext uri="{FF2B5EF4-FFF2-40B4-BE49-F238E27FC236}">
                  <a16:creationId xmlns:a16="http://schemas.microsoft.com/office/drawing/2014/main" id="{D1A6BC24-C9E3-4B12-A98E-21A04B27FF94}"/>
                </a:ext>
              </a:extLst>
            </p:cNvPr>
            <p:cNvSpPr/>
            <p:nvPr/>
          </p:nvSpPr>
          <p:spPr>
            <a:xfrm>
              <a:off x="7550139" y="2807961"/>
              <a:ext cx="295681" cy="295704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6427" y="3592"/>
                  </a:moveTo>
                  <a:cubicBezTo>
                    <a:pt x="7939" y="3592"/>
                    <a:pt x="9168" y="4821"/>
                    <a:pt x="9168" y="6365"/>
                  </a:cubicBezTo>
                  <a:cubicBezTo>
                    <a:pt x="9168" y="7846"/>
                    <a:pt x="7908" y="9106"/>
                    <a:pt x="6427" y="9106"/>
                  </a:cubicBezTo>
                  <a:cubicBezTo>
                    <a:pt x="4883" y="9106"/>
                    <a:pt x="3655" y="7877"/>
                    <a:pt x="3655" y="6365"/>
                  </a:cubicBezTo>
                  <a:cubicBezTo>
                    <a:pt x="3655" y="4821"/>
                    <a:pt x="4883" y="3592"/>
                    <a:pt x="6427" y="3592"/>
                  </a:cubicBez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52"/>
                  </a:cubicBezTo>
                  <a:lnTo>
                    <a:pt x="5009" y="1576"/>
                  </a:lnTo>
                  <a:cubicBezTo>
                    <a:pt x="4631" y="1702"/>
                    <a:pt x="4285" y="1828"/>
                    <a:pt x="3970" y="2017"/>
                  </a:cubicBezTo>
                  <a:lnTo>
                    <a:pt x="3466" y="1513"/>
                  </a:lnTo>
                  <a:cubicBezTo>
                    <a:pt x="3308" y="1356"/>
                    <a:pt x="3088" y="1277"/>
                    <a:pt x="2867" y="1277"/>
                  </a:cubicBezTo>
                  <a:cubicBezTo>
                    <a:pt x="2647" y="1277"/>
                    <a:pt x="2426" y="1356"/>
                    <a:pt x="2269" y="1513"/>
                  </a:cubicBezTo>
                  <a:lnTo>
                    <a:pt x="1481" y="2301"/>
                  </a:lnTo>
                  <a:cubicBezTo>
                    <a:pt x="1166" y="2616"/>
                    <a:pt x="1166" y="3151"/>
                    <a:pt x="1481" y="3466"/>
                  </a:cubicBezTo>
                  <a:lnTo>
                    <a:pt x="2017" y="4002"/>
                  </a:lnTo>
                  <a:cubicBezTo>
                    <a:pt x="1796" y="4317"/>
                    <a:pt x="1701" y="4664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7"/>
                    <a:pt x="0" y="5829"/>
                  </a:cubicBezTo>
                  <a:lnTo>
                    <a:pt x="0" y="6932"/>
                  </a:lnTo>
                  <a:cubicBezTo>
                    <a:pt x="0" y="7405"/>
                    <a:pt x="347" y="7783"/>
                    <a:pt x="819" y="7783"/>
                  </a:cubicBezTo>
                  <a:lnTo>
                    <a:pt x="1575" y="7783"/>
                  </a:lnTo>
                  <a:cubicBezTo>
                    <a:pt x="1701" y="8129"/>
                    <a:pt x="1796" y="8476"/>
                    <a:pt x="2017" y="8791"/>
                  </a:cubicBezTo>
                  <a:lnTo>
                    <a:pt x="1481" y="9295"/>
                  </a:lnTo>
                  <a:cubicBezTo>
                    <a:pt x="1166" y="9610"/>
                    <a:pt x="1166" y="10177"/>
                    <a:pt x="1481" y="10492"/>
                  </a:cubicBezTo>
                  <a:lnTo>
                    <a:pt x="2269" y="11280"/>
                  </a:lnTo>
                  <a:cubicBezTo>
                    <a:pt x="2426" y="11437"/>
                    <a:pt x="2647" y="11516"/>
                    <a:pt x="2867" y="11516"/>
                  </a:cubicBezTo>
                  <a:cubicBezTo>
                    <a:pt x="3088" y="11516"/>
                    <a:pt x="3308" y="11437"/>
                    <a:pt x="3466" y="11280"/>
                  </a:cubicBezTo>
                  <a:lnTo>
                    <a:pt x="3970" y="10776"/>
                  </a:lnTo>
                  <a:cubicBezTo>
                    <a:pt x="4285" y="10965"/>
                    <a:pt x="4631" y="11091"/>
                    <a:pt x="5009" y="11185"/>
                  </a:cubicBezTo>
                  <a:lnTo>
                    <a:pt x="5009" y="11941"/>
                  </a:lnTo>
                  <a:cubicBezTo>
                    <a:pt x="5009" y="12414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414"/>
                    <a:pt x="7750" y="11941"/>
                  </a:cubicBezTo>
                  <a:lnTo>
                    <a:pt x="7750" y="11185"/>
                  </a:lnTo>
                  <a:cubicBezTo>
                    <a:pt x="8097" y="11091"/>
                    <a:pt x="8475" y="10965"/>
                    <a:pt x="8790" y="10776"/>
                  </a:cubicBezTo>
                  <a:lnTo>
                    <a:pt x="9294" y="11280"/>
                  </a:lnTo>
                  <a:cubicBezTo>
                    <a:pt x="9452" y="11437"/>
                    <a:pt x="9664" y="11516"/>
                    <a:pt x="9877" y="11516"/>
                  </a:cubicBezTo>
                  <a:cubicBezTo>
                    <a:pt x="10090" y="11516"/>
                    <a:pt x="10302" y="11437"/>
                    <a:pt x="10460" y="11280"/>
                  </a:cubicBezTo>
                  <a:lnTo>
                    <a:pt x="11247" y="10492"/>
                  </a:lnTo>
                  <a:cubicBezTo>
                    <a:pt x="11563" y="10177"/>
                    <a:pt x="11563" y="9610"/>
                    <a:pt x="11247" y="9295"/>
                  </a:cubicBezTo>
                  <a:lnTo>
                    <a:pt x="10743" y="8791"/>
                  </a:lnTo>
                  <a:cubicBezTo>
                    <a:pt x="10932" y="8476"/>
                    <a:pt x="11058" y="8129"/>
                    <a:pt x="11184" y="7783"/>
                  </a:cubicBezTo>
                  <a:lnTo>
                    <a:pt x="11941" y="7783"/>
                  </a:lnTo>
                  <a:cubicBezTo>
                    <a:pt x="12413" y="7783"/>
                    <a:pt x="12760" y="7405"/>
                    <a:pt x="12760" y="6932"/>
                  </a:cubicBezTo>
                  <a:lnTo>
                    <a:pt x="12760" y="5829"/>
                  </a:lnTo>
                  <a:cubicBezTo>
                    <a:pt x="12760" y="5325"/>
                    <a:pt x="12350" y="4979"/>
                    <a:pt x="11941" y="4979"/>
                  </a:cubicBezTo>
                  <a:lnTo>
                    <a:pt x="11184" y="4979"/>
                  </a:lnTo>
                  <a:cubicBezTo>
                    <a:pt x="11058" y="4632"/>
                    <a:pt x="10932" y="4254"/>
                    <a:pt x="10743" y="3939"/>
                  </a:cubicBezTo>
                  <a:lnTo>
                    <a:pt x="11247" y="3435"/>
                  </a:lnTo>
                  <a:cubicBezTo>
                    <a:pt x="11563" y="3120"/>
                    <a:pt x="11563" y="2553"/>
                    <a:pt x="11247" y="2238"/>
                  </a:cubicBezTo>
                  <a:lnTo>
                    <a:pt x="10460" y="1450"/>
                  </a:lnTo>
                  <a:cubicBezTo>
                    <a:pt x="10302" y="1293"/>
                    <a:pt x="10090" y="1214"/>
                    <a:pt x="9877" y="1214"/>
                  </a:cubicBezTo>
                  <a:cubicBezTo>
                    <a:pt x="9664" y="1214"/>
                    <a:pt x="9452" y="1293"/>
                    <a:pt x="9294" y="1450"/>
                  </a:cubicBezTo>
                  <a:lnTo>
                    <a:pt x="8790" y="1986"/>
                  </a:lnTo>
                  <a:cubicBezTo>
                    <a:pt x="8475" y="1765"/>
                    <a:pt x="8097" y="1671"/>
                    <a:pt x="7750" y="1545"/>
                  </a:cubicBezTo>
                  <a:lnTo>
                    <a:pt x="7750" y="852"/>
                  </a:lnTo>
                  <a:cubicBezTo>
                    <a:pt x="7750" y="379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7D2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35;p42">
              <a:extLst>
                <a:ext uri="{FF2B5EF4-FFF2-40B4-BE49-F238E27FC236}">
                  <a16:creationId xmlns:a16="http://schemas.microsoft.com/office/drawing/2014/main" id="{E0250030-4A4C-4E0C-8176-4938C89564E8}"/>
                </a:ext>
              </a:extLst>
            </p:cNvPr>
            <p:cNvSpPr txBox="1"/>
            <p:nvPr/>
          </p:nvSpPr>
          <p:spPr>
            <a:xfrm>
              <a:off x="3804819" y="2939700"/>
              <a:ext cx="2085424" cy="7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altLang="en-US" sz="1200" dirty="0" err="1"/>
                <a:t>Prosedur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untuk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menyelesaikan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masalah</a:t>
              </a:r>
              <a:r>
                <a:rPr lang="en-US" altLang="en-US" sz="1200" dirty="0"/>
                <a:t>. </a:t>
              </a:r>
              <a:r>
                <a:rPr lang="en-US" altLang="en-US" sz="1200" dirty="0" err="1"/>
                <a:t>Seringkali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satu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masalah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dapat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diselesaikan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dengan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lebih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dari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satu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cara</a:t>
              </a:r>
              <a:r>
                <a:rPr lang="en-US" altLang="en-US" sz="1200" dirty="0"/>
                <a:t> (</a:t>
              </a:r>
              <a:r>
                <a:rPr lang="en-US" altLang="en-US" sz="1200" dirty="0" err="1"/>
                <a:t>banyak</a:t>
              </a:r>
              <a:r>
                <a:rPr lang="en-US" altLang="en-US" sz="1200" dirty="0"/>
                <a:t> </a:t>
              </a:r>
              <a:r>
                <a:rPr lang="en-US" altLang="en-US" sz="1200" dirty="0" err="1"/>
                <a:t>kemungkinan</a:t>
              </a:r>
              <a:r>
                <a:rPr lang="en-US" altLang="en-US" sz="1200" dirty="0"/>
                <a:t>)</a:t>
              </a:r>
              <a:endParaRPr sz="1200" dirty="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74" name="Google Shape;836;p42">
              <a:extLst>
                <a:ext uri="{FF2B5EF4-FFF2-40B4-BE49-F238E27FC236}">
                  <a16:creationId xmlns:a16="http://schemas.microsoft.com/office/drawing/2014/main" id="{5AD431E6-9A6C-4677-80EC-A364542EA3F1}"/>
                </a:ext>
              </a:extLst>
            </p:cNvPr>
            <p:cNvSpPr txBox="1"/>
            <p:nvPr/>
          </p:nvSpPr>
          <p:spPr>
            <a:xfrm>
              <a:off x="5890243" y="3102330"/>
              <a:ext cx="1326438" cy="3178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buClr>
                  <a:srgbClr val="000000"/>
                </a:buClr>
                <a:buSzPts val="1100"/>
              </a:pPr>
              <a:r>
                <a:rPr lang="en-US" altLang="en-US" sz="2000" b="1" dirty="0" err="1">
                  <a:solidFill>
                    <a:srgbClr val="FF0000"/>
                  </a:solidFill>
                  <a:latin typeface="Exo" panose="02000303000000000000" pitchFamily="50" charset="0"/>
                </a:rPr>
                <a:t>Algoritma</a:t>
              </a:r>
              <a:br>
                <a:rPr lang="es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</a:br>
              <a:endParaRPr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83" name="Google Shape;837;p42">
            <a:extLst>
              <a:ext uri="{FF2B5EF4-FFF2-40B4-BE49-F238E27FC236}">
                <a16:creationId xmlns:a16="http://schemas.microsoft.com/office/drawing/2014/main" id="{17ED3869-4A3C-4C84-A607-E3774D2B4956}"/>
              </a:ext>
            </a:extLst>
          </p:cNvPr>
          <p:cNvGrpSpPr/>
          <p:nvPr/>
        </p:nvGrpSpPr>
        <p:grpSpPr>
          <a:xfrm>
            <a:off x="3853031" y="4675859"/>
            <a:ext cx="5546540" cy="1741466"/>
            <a:chOff x="3804819" y="3416838"/>
            <a:chExt cx="4799294" cy="1187819"/>
          </a:xfrm>
        </p:grpSpPr>
        <p:grpSp>
          <p:nvGrpSpPr>
            <p:cNvPr id="84" name="Google Shape;838;p42">
              <a:extLst>
                <a:ext uri="{FF2B5EF4-FFF2-40B4-BE49-F238E27FC236}">
                  <a16:creationId xmlns:a16="http://schemas.microsoft.com/office/drawing/2014/main" id="{B0184F44-0912-418C-8B26-A02593ED2692}"/>
                </a:ext>
              </a:extLst>
            </p:cNvPr>
            <p:cNvGrpSpPr/>
            <p:nvPr/>
          </p:nvGrpSpPr>
          <p:grpSpPr>
            <a:xfrm>
              <a:off x="3804819" y="3416838"/>
              <a:ext cx="4799294" cy="1187819"/>
              <a:chOff x="3804819" y="3416838"/>
              <a:chExt cx="4799294" cy="1187819"/>
            </a:xfrm>
          </p:grpSpPr>
          <p:grpSp>
            <p:nvGrpSpPr>
              <p:cNvPr id="95" name="Google Shape;839;p42">
                <a:extLst>
                  <a:ext uri="{FF2B5EF4-FFF2-40B4-BE49-F238E27FC236}">
                    <a16:creationId xmlns:a16="http://schemas.microsoft.com/office/drawing/2014/main" id="{04FE5E9E-D47E-42ED-B569-A3ED1EF0DAF6}"/>
                  </a:ext>
                </a:extLst>
              </p:cNvPr>
              <p:cNvGrpSpPr/>
              <p:nvPr/>
            </p:nvGrpSpPr>
            <p:grpSpPr>
              <a:xfrm>
                <a:off x="3804819" y="3839184"/>
                <a:ext cx="4604080" cy="765471"/>
                <a:chOff x="3804819" y="3839184"/>
                <a:chExt cx="4604080" cy="765471"/>
              </a:xfrm>
            </p:grpSpPr>
            <p:sp>
              <p:nvSpPr>
                <p:cNvPr id="101" name="Google Shape;840;p42">
                  <a:extLst>
                    <a:ext uri="{FF2B5EF4-FFF2-40B4-BE49-F238E27FC236}">
                      <a16:creationId xmlns:a16="http://schemas.microsoft.com/office/drawing/2014/main" id="{7A0B7EA5-0DA5-4C70-B86D-B1D9A0B468D3}"/>
                    </a:ext>
                  </a:extLst>
                </p:cNvPr>
                <p:cNvSpPr/>
                <p:nvPr/>
              </p:nvSpPr>
              <p:spPr>
                <a:xfrm>
                  <a:off x="3804819" y="3839184"/>
                  <a:ext cx="4604080" cy="765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71" h="10918" extrusionOk="0">
                      <a:moveTo>
                        <a:pt x="1" y="0"/>
                      </a:moveTo>
                      <a:lnTo>
                        <a:pt x="1" y="10918"/>
                      </a:lnTo>
                      <a:lnTo>
                        <a:pt x="54753" y="10918"/>
                      </a:lnTo>
                      <a:cubicBezTo>
                        <a:pt x="60777" y="10918"/>
                        <a:pt x="65671" y="6024"/>
                        <a:pt x="6567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841;p42">
                  <a:extLst>
                    <a:ext uri="{FF2B5EF4-FFF2-40B4-BE49-F238E27FC236}">
                      <a16:creationId xmlns:a16="http://schemas.microsoft.com/office/drawing/2014/main" id="{9E3880FA-6488-4E45-B106-8E83306705F7}"/>
                    </a:ext>
                  </a:extLst>
                </p:cNvPr>
                <p:cNvSpPr/>
                <p:nvPr/>
              </p:nvSpPr>
              <p:spPr>
                <a:xfrm>
                  <a:off x="6933223" y="3839184"/>
                  <a:ext cx="1433364" cy="765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5" h="10918" extrusionOk="0">
                      <a:moveTo>
                        <a:pt x="9658" y="0"/>
                      </a:moveTo>
                      <a:cubicBezTo>
                        <a:pt x="9707" y="5488"/>
                        <a:pt x="5600" y="10258"/>
                        <a:pt x="38" y="10914"/>
                      </a:cubicBezTo>
                      <a:lnTo>
                        <a:pt x="38" y="10914"/>
                      </a:lnTo>
                      <a:lnTo>
                        <a:pt x="10852" y="9658"/>
                      </a:lnTo>
                      <a:cubicBezTo>
                        <a:pt x="16009" y="9068"/>
                        <a:pt x="19904" y="4960"/>
                        <a:pt x="20444" y="0"/>
                      </a:cubicBezTo>
                      <a:close/>
                      <a:moveTo>
                        <a:pt x="38" y="10914"/>
                      </a:moveTo>
                      <a:lnTo>
                        <a:pt x="0" y="10918"/>
                      </a:lnTo>
                      <a:cubicBezTo>
                        <a:pt x="13" y="10917"/>
                        <a:pt x="25" y="10915"/>
                        <a:pt x="38" y="10914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842;p42">
                <a:extLst>
                  <a:ext uri="{FF2B5EF4-FFF2-40B4-BE49-F238E27FC236}">
                    <a16:creationId xmlns:a16="http://schemas.microsoft.com/office/drawing/2014/main" id="{A72D042E-0092-42DC-A859-5B0E12A3705F}"/>
                  </a:ext>
                </a:extLst>
              </p:cNvPr>
              <p:cNvGrpSpPr/>
              <p:nvPr/>
            </p:nvGrpSpPr>
            <p:grpSpPr>
              <a:xfrm>
                <a:off x="6933223" y="3416838"/>
                <a:ext cx="1670890" cy="1187819"/>
                <a:chOff x="6933223" y="3416838"/>
                <a:chExt cx="1670890" cy="1187819"/>
              </a:xfrm>
            </p:grpSpPr>
            <p:sp>
              <p:nvSpPr>
                <p:cNvPr id="97" name="Google Shape;843;p42">
                  <a:extLst>
                    <a:ext uri="{FF2B5EF4-FFF2-40B4-BE49-F238E27FC236}">
                      <a16:creationId xmlns:a16="http://schemas.microsoft.com/office/drawing/2014/main" id="{80B9E2A9-0391-4855-BCD7-D918AA11EADC}"/>
                    </a:ext>
                  </a:extLst>
                </p:cNvPr>
                <p:cNvSpPr/>
                <p:nvPr/>
              </p:nvSpPr>
              <p:spPr>
                <a:xfrm>
                  <a:off x="6933223" y="3416838"/>
                  <a:ext cx="1670890" cy="1187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3" h="16942" extrusionOk="0">
                      <a:moveTo>
                        <a:pt x="16450" y="1"/>
                      </a:moveTo>
                      <a:lnTo>
                        <a:pt x="9052" y="5615"/>
                      </a:lnTo>
                      <a:lnTo>
                        <a:pt x="10918" y="5615"/>
                      </a:lnTo>
                      <a:lnTo>
                        <a:pt x="10918" y="6024"/>
                      </a:lnTo>
                      <a:cubicBezTo>
                        <a:pt x="10918" y="12048"/>
                        <a:pt x="6024" y="16942"/>
                        <a:pt x="0" y="16942"/>
                      </a:cubicBezTo>
                      <a:lnTo>
                        <a:pt x="10918" y="16942"/>
                      </a:lnTo>
                      <a:cubicBezTo>
                        <a:pt x="16958" y="16942"/>
                        <a:pt x="21836" y="12048"/>
                        <a:pt x="21836" y="6024"/>
                      </a:cubicBezTo>
                      <a:lnTo>
                        <a:pt x="21836" y="5615"/>
                      </a:lnTo>
                      <a:lnTo>
                        <a:pt x="23833" y="5615"/>
                      </a:lnTo>
                      <a:lnTo>
                        <a:pt x="164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844;p42">
                  <a:extLst>
                    <a:ext uri="{FF2B5EF4-FFF2-40B4-BE49-F238E27FC236}">
                      <a16:creationId xmlns:a16="http://schemas.microsoft.com/office/drawing/2014/main" id="{6A583080-09C4-44F2-A509-1F4DE22B8323}"/>
                    </a:ext>
                  </a:extLst>
                </p:cNvPr>
                <p:cNvSpPr/>
                <p:nvPr/>
              </p:nvSpPr>
              <p:spPr>
                <a:xfrm>
                  <a:off x="6999757" y="3460445"/>
                  <a:ext cx="1348463" cy="1144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4" h="16320" extrusionOk="0">
                      <a:moveTo>
                        <a:pt x="16320" y="1"/>
                      </a:moveTo>
                      <a:lnTo>
                        <a:pt x="9920" y="6401"/>
                      </a:lnTo>
                      <a:cubicBezTo>
                        <a:pt x="9445" y="11639"/>
                        <a:pt x="5271" y="15796"/>
                        <a:pt x="50" y="16271"/>
                      </a:cubicBezTo>
                      <a:lnTo>
                        <a:pt x="0" y="16320"/>
                      </a:lnTo>
                      <a:lnTo>
                        <a:pt x="5140" y="16320"/>
                      </a:lnTo>
                      <a:lnTo>
                        <a:pt x="19233" y="2227"/>
                      </a:lnTo>
                      <a:lnTo>
                        <a:pt x="16320" y="1"/>
                      </a:lnTo>
                      <a:close/>
                    </a:path>
                  </a:pathLst>
                </a:custGeom>
                <a:solidFill>
                  <a:srgbClr val="E232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845;p42">
                  <a:extLst>
                    <a:ext uri="{FF2B5EF4-FFF2-40B4-BE49-F238E27FC236}">
                      <a16:creationId xmlns:a16="http://schemas.microsoft.com/office/drawing/2014/main" id="{B3AEB798-C7BD-4137-BF83-1F1C3DC70F89}"/>
                    </a:ext>
                  </a:extLst>
                </p:cNvPr>
                <p:cNvSpPr/>
                <p:nvPr/>
              </p:nvSpPr>
              <p:spPr>
                <a:xfrm>
                  <a:off x="7438159" y="3649815"/>
                  <a:ext cx="1078506" cy="954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6" h="13619" extrusionOk="0">
                      <a:moveTo>
                        <a:pt x="13619" y="0"/>
                      </a:moveTo>
                      <a:lnTo>
                        <a:pt x="0" y="13619"/>
                      </a:lnTo>
                      <a:lnTo>
                        <a:pt x="2570" y="13619"/>
                      </a:lnTo>
                      <a:lnTo>
                        <a:pt x="15076" y="1113"/>
                      </a:lnTo>
                      <a:lnTo>
                        <a:pt x="13619" y="0"/>
                      </a:lnTo>
                      <a:close/>
                    </a:path>
                  </a:pathLst>
                </a:custGeom>
                <a:solidFill>
                  <a:srgbClr val="E232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846;p42">
                  <a:extLst>
                    <a:ext uri="{FF2B5EF4-FFF2-40B4-BE49-F238E27FC236}">
                      <a16:creationId xmlns:a16="http://schemas.microsoft.com/office/drawing/2014/main" id="{778696E2-2853-4AD3-9469-A6968A2F9AAB}"/>
                    </a:ext>
                  </a:extLst>
                </p:cNvPr>
                <p:cNvSpPr/>
                <p:nvPr/>
              </p:nvSpPr>
              <p:spPr>
                <a:xfrm>
                  <a:off x="7822574" y="3605085"/>
                  <a:ext cx="541073" cy="505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7203" extrusionOk="0">
                      <a:moveTo>
                        <a:pt x="3602" y="0"/>
                      </a:moveTo>
                      <a:cubicBezTo>
                        <a:pt x="1605" y="0"/>
                        <a:pt x="1" y="1620"/>
                        <a:pt x="1" y="3601"/>
                      </a:cubicBezTo>
                      <a:cubicBezTo>
                        <a:pt x="1" y="5598"/>
                        <a:pt x="1605" y="7202"/>
                        <a:pt x="3602" y="7202"/>
                      </a:cubicBezTo>
                      <a:cubicBezTo>
                        <a:pt x="5582" y="7202"/>
                        <a:pt x="7203" y="5598"/>
                        <a:pt x="7203" y="3601"/>
                      </a:cubicBezTo>
                      <a:cubicBezTo>
                        <a:pt x="7203" y="1620"/>
                        <a:pt x="5582" y="0"/>
                        <a:pt x="360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" name="Google Shape;847;p42">
              <a:extLst>
                <a:ext uri="{FF2B5EF4-FFF2-40B4-BE49-F238E27FC236}">
                  <a16:creationId xmlns:a16="http://schemas.microsoft.com/office/drawing/2014/main" id="{67585110-3B92-4B5F-8F5B-F7F23CFA5629}"/>
                </a:ext>
              </a:extLst>
            </p:cNvPr>
            <p:cNvGrpSpPr/>
            <p:nvPr/>
          </p:nvGrpSpPr>
          <p:grpSpPr>
            <a:xfrm>
              <a:off x="7934183" y="3709680"/>
              <a:ext cx="293503" cy="294244"/>
              <a:chOff x="-61784125" y="3377700"/>
              <a:chExt cx="316650" cy="317450"/>
            </a:xfrm>
          </p:grpSpPr>
          <p:sp>
            <p:nvSpPr>
              <p:cNvPr id="88" name="Google Shape;848;p42">
                <a:extLst>
                  <a:ext uri="{FF2B5EF4-FFF2-40B4-BE49-F238E27FC236}">
                    <a16:creationId xmlns:a16="http://schemas.microsoft.com/office/drawing/2014/main" id="{E29E88B2-F235-459B-8902-68417CD75B94}"/>
                  </a:ext>
                </a:extLst>
              </p:cNvPr>
              <p:cNvSpPr/>
              <p:nvPr/>
            </p:nvSpPr>
            <p:spPr>
              <a:xfrm>
                <a:off x="-61688025" y="3460400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30" y="1"/>
                    </a:moveTo>
                    <a:cubicBezTo>
                      <a:pt x="252" y="442"/>
                      <a:pt x="0" y="1041"/>
                      <a:pt x="0" y="1671"/>
                    </a:cubicBezTo>
                    <a:cubicBezTo>
                      <a:pt x="0" y="1891"/>
                      <a:pt x="189" y="2049"/>
                      <a:pt x="441" y="2049"/>
                    </a:cubicBezTo>
                    <a:lnTo>
                      <a:pt x="4568" y="2049"/>
                    </a:lnTo>
                    <a:cubicBezTo>
                      <a:pt x="4820" y="2049"/>
                      <a:pt x="4978" y="1860"/>
                      <a:pt x="4978" y="1671"/>
                    </a:cubicBezTo>
                    <a:cubicBezTo>
                      <a:pt x="4978" y="1041"/>
                      <a:pt x="4726" y="442"/>
                      <a:pt x="4348" y="1"/>
                    </a:cubicBezTo>
                    <a:cubicBezTo>
                      <a:pt x="3875" y="568"/>
                      <a:pt x="3182" y="852"/>
                      <a:pt x="2489" y="852"/>
                    </a:cubicBezTo>
                    <a:cubicBezTo>
                      <a:pt x="1827" y="852"/>
                      <a:pt x="1134" y="568"/>
                      <a:pt x="630" y="1"/>
                    </a:cubicBezTo>
                    <a:close/>
                  </a:path>
                </a:pathLst>
              </a:custGeom>
              <a:solidFill>
                <a:srgbClr val="D53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49;p42">
                <a:extLst>
                  <a:ext uri="{FF2B5EF4-FFF2-40B4-BE49-F238E27FC236}">
                    <a16:creationId xmlns:a16="http://schemas.microsoft.com/office/drawing/2014/main" id="{38306C8D-8803-4E39-A1AF-04BD6BB01DB5}"/>
                  </a:ext>
                </a:extLst>
              </p:cNvPr>
              <p:cNvSpPr/>
              <p:nvPr/>
            </p:nvSpPr>
            <p:spPr>
              <a:xfrm>
                <a:off x="-61677800" y="3518900"/>
                <a:ext cx="104775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474" extrusionOk="0">
                    <a:moveTo>
                      <a:pt x="2096" y="0"/>
                    </a:moveTo>
                    <a:cubicBezTo>
                      <a:pt x="1985" y="0"/>
                      <a:pt x="1875" y="40"/>
                      <a:pt x="1796" y="118"/>
                    </a:cubicBezTo>
                    <a:lnTo>
                      <a:pt x="158" y="1757"/>
                    </a:lnTo>
                    <a:cubicBezTo>
                      <a:pt x="1" y="1914"/>
                      <a:pt x="1" y="2198"/>
                      <a:pt x="158" y="2355"/>
                    </a:cubicBezTo>
                    <a:cubicBezTo>
                      <a:pt x="237" y="2434"/>
                      <a:pt x="339" y="2473"/>
                      <a:pt x="442" y="2473"/>
                    </a:cubicBezTo>
                    <a:cubicBezTo>
                      <a:pt x="544" y="2473"/>
                      <a:pt x="646" y="2434"/>
                      <a:pt x="725" y="2355"/>
                    </a:cubicBezTo>
                    <a:lnTo>
                      <a:pt x="2111" y="969"/>
                    </a:lnTo>
                    <a:lnTo>
                      <a:pt x="3498" y="2355"/>
                    </a:lnTo>
                    <a:cubicBezTo>
                      <a:pt x="3576" y="2434"/>
                      <a:pt x="3687" y="2473"/>
                      <a:pt x="3797" y="2473"/>
                    </a:cubicBezTo>
                    <a:cubicBezTo>
                      <a:pt x="3907" y="2473"/>
                      <a:pt x="4017" y="2434"/>
                      <a:pt x="4096" y="2355"/>
                    </a:cubicBezTo>
                    <a:cubicBezTo>
                      <a:pt x="4191" y="2198"/>
                      <a:pt x="4191" y="1914"/>
                      <a:pt x="4033" y="1757"/>
                    </a:cubicBezTo>
                    <a:lnTo>
                      <a:pt x="2395" y="118"/>
                    </a:lnTo>
                    <a:cubicBezTo>
                      <a:pt x="2316" y="40"/>
                      <a:pt x="2206" y="0"/>
                      <a:pt x="2096" y="0"/>
                    </a:cubicBezTo>
                    <a:close/>
                  </a:path>
                </a:pathLst>
              </a:custGeom>
              <a:solidFill>
                <a:srgbClr val="D53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50;p42">
                <a:extLst>
                  <a:ext uri="{FF2B5EF4-FFF2-40B4-BE49-F238E27FC236}">
                    <a16:creationId xmlns:a16="http://schemas.microsoft.com/office/drawing/2014/main" id="{B5DD884B-7199-4A69-B41F-109AA1FA049A}"/>
                  </a:ext>
                </a:extLst>
              </p:cNvPr>
              <p:cNvSpPr/>
              <p:nvPr/>
            </p:nvSpPr>
            <p:spPr>
              <a:xfrm>
                <a:off x="-61667550" y="3377700"/>
                <a:ext cx="827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3309" extrusionOk="0">
                    <a:moveTo>
                      <a:pt x="1670" y="1"/>
                    </a:moveTo>
                    <a:cubicBezTo>
                      <a:pt x="756" y="1"/>
                      <a:pt x="0" y="757"/>
                      <a:pt x="0" y="1671"/>
                    </a:cubicBezTo>
                    <a:cubicBezTo>
                      <a:pt x="0" y="2584"/>
                      <a:pt x="756" y="3309"/>
                      <a:pt x="1670" y="3309"/>
                    </a:cubicBezTo>
                    <a:cubicBezTo>
                      <a:pt x="2584" y="3309"/>
                      <a:pt x="3308" y="2584"/>
                      <a:pt x="3308" y="1671"/>
                    </a:cubicBezTo>
                    <a:cubicBezTo>
                      <a:pt x="3308" y="757"/>
                      <a:pt x="2584" y="1"/>
                      <a:pt x="1670" y="1"/>
                    </a:cubicBezTo>
                    <a:close/>
                  </a:path>
                </a:pathLst>
              </a:custGeom>
              <a:solidFill>
                <a:srgbClr val="D53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51;p42">
                <a:extLst>
                  <a:ext uri="{FF2B5EF4-FFF2-40B4-BE49-F238E27FC236}">
                    <a16:creationId xmlns:a16="http://schemas.microsoft.com/office/drawing/2014/main" id="{BF51CD1D-9761-4F31-8DD3-AD2116CBDD51}"/>
                  </a:ext>
                </a:extLst>
              </p:cNvPr>
              <p:cNvSpPr/>
              <p:nvPr/>
            </p:nvSpPr>
            <p:spPr>
              <a:xfrm>
                <a:off x="-61591150" y="3643150"/>
                <a:ext cx="123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048" extrusionOk="0">
                    <a:moveTo>
                      <a:pt x="630" y="0"/>
                    </a:moveTo>
                    <a:cubicBezTo>
                      <a:pt x="221" y="410"/>
                      <a:pt x="0" y="1008"/>
                      <a:pt x="0" y="1638"/>
                    </a:cubicBezTo>
                    <a:cubicBezTo>
                      <a:pt x="0" y="1890"/>
                      <a:pt x="189" y="2048"/>
                      <a:pt x="378" y="2048"/>
                    </a:cubicBezTo>
                    <a:lnTo>
                      <a:pt x="4505" y="2048"/>
                    </a:lnTo>
                    <a:cubicBezTo>
                      <a:pt x="4757" y="2048"/>
                      <a:pt x="4946" y="1827"/>
                      <a:pt x="4946" y="1638"/>
                    </a:cubicBezTo>
                    <a:cubicBezTo>
                      <a:pt x="4946" y="1008"/>
                      <a:pt x="4726" y="410"/>
                      <a:pt x="4316" y="0"/>
                    </a:cubicBezTo>
                    <a:cubicBezTo>
                      <a:pt x="3844" y="536"/>
                      <a:pt x="3182" y="819"/>
                      <a:pt x="2458" y="819"/>
                    </a:cubicBezTo>
                    <a:cubicBezTo>
                      <a:pt x="1796" y="819"/>
                      <a:pt x="1134" y="536"/>
                      <a:pt x="630" y="0"/>
                    </a:cubicBezTo>
                    <a:close/>
                  </a:path>
                </a:pathLst>
              </a:custGeom>
              <a:solidFill>
                <a:srgbClr val="D53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52;p42">
                <a:extLst>
                  <a:ext uri="{FF2B5EF4-FFF2-40B4-BE49-F238E27FC236}">
                    <a16:creationId xmlns:a16="http://schemas.microsoft.com/office/drawing/2014/main" id="{5E93FAE2-349F-422E-8220-C3F46027C6FE}"/>
                  </a:ext>
                </a:extLst>
              </p:cNvPr>
              <p:cNvSpPr/>
              <p:nvPr/>
            </p:nvSpPr>
            <p:spPr>
              <a:xfrm>
                <a:off x="-61570675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6" y="0"/>
                      <a:pt x="0" y="725"/>
                      <a:pt x="0" y="1638"/>
                    </a:cubicBezTo>
                    <a:cubicBezTo>
                      <a:pt x="0" y="2552"/>
                      <a:pt x="756" y="3308"/>
                      <a:pt x="1670" y="3308"/>
                    </a:cubicBezTo>
                    <a:cubicBezTo>
                      <a:pt x="2552" y="3308"/>
                      <a:pt x="3308" y="2552"/>
                      <a:pt x="3308" y="1638"/>
                    </a:cubicBezTo>
                    <a:cubicBezTo>
                      <a:pt x="3308" y="725"/>
                      <a:pt x="2552" y="0"/>
                      <a:pt x="1670" y="0"/>
                    </a:cubicBezTo>
                    <a:close/>
                  </a:path>
                </a:pathLst>
              </a:custGeom>
              <a:solidFill>
                <a:srgbClr val="D53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53;p42">
                <a:extLst>
                  <a:ext uri="{FF2B5EF4-FFF2-40B4-BE49-F238E27FC236}">
                    <a16:creationId xmlns:a16="http://schemas.microsoft.com/office/drawing/2014/main" id="{BAC6FF96-8E14-414F-9271-CA1046D72868}"/>
                  </a:ext>
                </a:extLst>
              </p:cNvPr>
              <p:cNvSpPr/>
              <p:nvPr/>
            </p:nvSpPr>
            <p:spPr>
              <a:xfrm>
                <a:off x="-61784125" y="3643925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62" y="1"/>
                    </a:moveTo>
                    <a:cubicBezTo>
                      <a:pt x="252" y="442"/>
                      <a:pt x="32" y="1009"/>
                      <a:pt x="32" y="1639"/>
                    </a:cubicBezTo>
                    <a:cubicBezTo>
                      <a:pt x="0" y="1859"/>
                      <a:pt x="189" y="2048"/>
                      <a:pt x="410" y="2048"/>
                    </a:cubicBezTo>
                    <a:lnTo>
                      <a:pt x="4569" y="2048"/>
                    </a:lnTo>
                    <a:cubicBezTo>
                      <a:pt x="4789" y="2048"/>
                      <a:pt x="4978" y="1859"/>
                      <a:pt x="4978" y="1639"/>
                    </a:cubicBezTo>
                    <a:cubicBezTo>
                      <a:pt x="4978" y="1009"/>
                      <a:pt x="4758" y="442"/>
                      <a:pt x="4348" y="1"/>
                    </a:cubicBezTo>
                    <a:cubicBezTo>
                      <a:pt x="3876" y="536"/>
                      <a:pt x="3214" y="820"/>
                      <a:pt x="2521" y="820"/>
                    </a:cubicBezTo>
                    <a:cubicBezTo>
                      <a:pt x="1828" y="820"/>
                      <a:pt x="1166" y="536"/>
                      <a:pt x="662" y="1"/>
                    </a:cubicBezTo>
                    <a:close/>
                  </a:path>
                </a:pathLst>
              </a:custGeom>
              <a:solidFill>
                <a:srgbClr val="D53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54;p42">
                <a:extLst>
                  <a:ext uri="{FF2B5EF4-FFF2-40B4-BE49-F238E27FC236}">
                    <a16:creationId xmlns:a16="http://schemas.microsoft.com/office/drawing/2014/main" id="{6B56AF5E-5029-4D09-98B0-C8DB571D8BD9}"/>
                  </a:ext>
                </a:extLst>
              </p:cNvPr>
              <p:cNvSpPr/>
              <p:nvPr/>
            </p:nvSpPr>
            <p:spPr>
              <a:xfrm>
                <a:off x="-61763650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7" y="0"/>
                      <a:pt x="1" y="725"/>
                      <a:pt x="1" y="1638"/>
                    </a:cubicBezTo>
                    <a:cubicBezTo>
                      <a:pt x="1" y="2552"/>
                      <a:pt x="757" y="3308"/>
                      <a:pt x="1670" y="3308"/>
                    </a:cubicBezTo>
                    <a:cubicBezTo>
                      <a:pt x="2552" y="3308"/>
                      <a:pt x="3309" y="2552"/>
                      <a:pt x="3309" y="1638"/>
                    </a:cubicBezTo>
                    <a:cubicBezTo>
                      <a:pt x="3309" y="725"/>
                      <a:pt x="2552" y="0"/>
                      <a:pt x="1670" y="0"/>
                    </a:cubicBezTo>
                    <a:close/>
                  </a:path>
                </a:pathLst>
              </a:custGeom>
              <a:solidFill>
                <a:srgbClr val="D53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55;p42">
              <a:extLst>
                <a:ext uri="{FF2B5EF4-FFF2-40B4-BE49-F238E27FC236}">
                  <a16:creationId xmlns:a16="http://schemas.microsoft.com/office/drawing/2014/main" id="{C1FF6096-1D17-4C29-86EA-2416715429D3}"/>
                </a:ext>
              </a:extLst>
            </p:cNvPr>
            <p:cNvSpPr txBox="1"/>
            <p:nvPr/>
          </p:nvSpPr>
          <p:spPr>
            <a:xfrm>
              <a:off x="3804819" y="3952097"/>
              <a:ext cx="2323789" cy="526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altLang="en-US" sz="2000" dirty="0" err="1"/>
                <a:t>Motivasi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untuk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membuat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algoritma</a:t>
              </a:r>
              <a:endParaRPr sz="2000" dirty="0"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87" name="Google Shape;856;p42">
              <a:extLst>
                <a:ext uri="{FF2B5EF4-FFF2-40B4-BE49-F238E27FC236}">
                  <a16:creationId xmlns:a16="http://schemas.microsoft.com/office/drawing/2014/main" id="{982A8931-D7A9-491B-9BF5-DD94D83F8AAF}"/>
                </a:ext>
              </a:extLst>
            </p:cNvPr>
            <p:cNvSpPr txBox="1"/>
            <p:nvPr/>
          </p:nvSpPr>
          <p:spPr>
            <a:xfrm>
              <a:off x="6275498" y="4040473"/>
              <a:ext cx="1240609" cy="3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en-US" sz="2000" b="1" dirty="0" err="1">
                  <a:solidFill>
                    <a:srgbClr val="FF0000"/>
                  </a:solidFill>
                  <a:latin typeface="Exo" panose="02000303000000000000" pitchFamily="50" charset="0"/>
                </a:rPr>
                <a:t>Masalah</a:t>
              </a:r>
              <a:endParaRPr b="1" dirty="0">
                <a:solidFill>
                  <a:schemeClr val="lt2"/>
                </a:solidFill>
                <a:latin typeface="Exo" panose="02000303000000000000" pitchFamily="50" charset="0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6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D3A8B-AECF-4C7A-ADAB-BEDE3981EFBD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6D1329-91E3-4D8E-B313-125469C37412}"/>
              </a:ext>
            </a:extLst>
          </p:cNvPr>
          <p:cNvCxnSpPr>
            <a:cxnSpLocks/>
          </p:cNvCxnSpPr>
          <p:nvPr/>
        </p:nvCxnSpPr>
        <p:spPr>
          <a:xfrm>
            <a:off x="3451374" y="1809255"/>
            <a:ext cx="0" cy="361696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C18341-8291-4B13-8C28-BD2761C6BC57}"/>
              </a:ext>
            </a:extLst>
          </p:cNvPr>
          <p:cNvCxnSpPr>
            <a:cxnSpLocks/>
          </p:cNvCxnSpPr>
          <p:nvPr/>
        </p:nvCxnSpPr>
        <p:spPr>
          <a:xfrm>
            <a:off x="6163364" y="1754650"/>
            <a:ext cx="0" cy="361696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0">
            <a:extLst>
              <a:ext uri="{FF2B5EF4-FFF2-40B4-BE49-F238E27FC236}">
                <a16:creationId xmlns:a16="http://schemas.microsoft.com/office/drawing/2014/main" id="{811468BD-BC5D-4CFA-9C95-BD9FFB15DEF2}"/>
              </a:ext>
            </a:extLst>
          </p:cNvPr>
          <p:cNvGrpSpPr>
            <a:grpSpLocks/>
          </p:cNvGrpSpPr>
          <p:nvPr/>
        </p:nvGrpSpPr>
        <p:grpSpPr bwMode="auto">
          <a:xfrm>
            <a:off x="409303" y="3440410"/>
            <a:ext cx="912884" cy="917533"/>
            <a:chOff x="720" y="3024"/>
            <a:chExt cx="720" cy="768"/>
          </a:xfrm>
        </p:grpSpPr>
        <p:sp>
          <p:nvSpPr>
            <p:cNvPr id="20" name="AutoShape 5">
              <a:extLst>
                <a:ext uri="{FF2B5EF4-FFF2-40B4-BE49-F238E27FC236}">
                  <a16:creationId xmlns:a16="http://schemas.microsoft.com/office/drawing/2014/main" id="{2B846675-77EC-410A-A546-2325B92084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4">
              <a:extLst>
                <a:ext uri="{FF2B5EF4-FFF2-40B4-BE49-F238E27FC236}">
                  <a16:creationId xmlns:a16="http://schemas.microsoft.com/office/drawing/2014/main" id="{D0808741-DA2C-4845-8AAA-E84B9B29F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6">
              <a:extLst>
                <a:ext uri="{FF2B5EF4-FFF2-40B4-BE49-F238E27FC236}">
                  <a16:creationId xmlns:a16="http://schemas.microsoft.com/office/drawing/2014/main" id="{6FC3668D-2655-4FE0-9B42-B545CAC93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1">
            <a:extLst>
              <a:ext uri="{FF2B5EF4-FFF2-40B4-BE49-F238E27FC236}">
                <a16:creationId xmlns:a16="http://schemas.microsoft.com/office/drawing/2014/main" id="{7365BBAF-4756-4054-9167-6AB17EB6ACCA}"/>
              </a:ext>
            </a:extLst>
          </p:cNvPr>
          <p:cNvGrpSpPr>
            <a:grpSpLocks/>
          </p:cNvGrpSpPr>
          <p:nvPr/>
        </p:nvGrpSpPr>
        <p:grpSpPr bwMode="auto">
          <a:xfrm>
            <a:off x="2215811" y="3508411"/>
            <a:ext cx="958984" cy="917533"/>
            <a:chOff x="1824" y="3024"/>
            <a:chExt cx="720" cy="768"/>
          </a:xfrm>
        </p:grpSpPr>
        <p:sp>
          <p:nvSpPr>
            <p:cNvPr id="24" name="AutoShape 7">
              <a:extLst>
                <a:ext uri="{FF2B5EF4-FFF2-40B4-BE49-F238E27FC236}">
                  <a16:creationId xmlns:a16="http://schemas.microsoft.com/office/drawing/2014/main" id="{721F8DB8-0B76-4E8B-B457-9B653B873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84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8">
              <a:extLst>
                <a:ext uri="{FF2B5EF4-FFF2-40B4-BE49-F238E27FC236}">
                  <a16:creationId xmlns:a16="http://schemas.microsoft.com/office/drawing/2014/main" id="{1BB2F9DE-8F87-4026-A1D7-5F4104436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">
              <a:extLst>
                <a:ext uri="{FF2B5EF4-FFF2-40B4-BE49-F238E27FC236}">
                  <a16:creationId xmlns:a16="http://schemas.microsoft.com/office/drawing/2014/main" id="{DF6E9AC0-A60C-4EDA-868A-5F4E6BFE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12">
            <a:extLst>
              <a:ext uri="{FF2B5EF4-FFF2-40B4-BE49-F238E27FC236}">
                <a16:creationId xmlns:a16="http://schemas.microsoft.com/office/drawing/2014/main" id="{C9E53F5F-4214-4EE8-ADCD-9CA7EE7C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80" y="3887858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 err="1"/>
              <a:t>teh</a:t>
            </a:r>
            <a:endParaRPr lang="en-US" altLang="en-US" b="1" dirty="0"/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ED6FB2DD-4033-49D7-B18C-6C7124CE0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205" y="4023859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kopi</a:t>
            </a:r>
          </a:p>
        </p:txBody>
      </p:sp>
      <p:sp>
        <p:nvSpPr>
          <p:cNvPr id="29" name="Arc 15">
            <a:extLst>
              <a:ext uri="{FF2B5EF4-FFF2-40B4-BE49-F238E27FC236}">
                <a16:creationId xmlns:a16="http://schemas.microsoft.com/office/drawing/2014/main" id="{94A1E08C-8983-4DD3-AC3A-57142659B926}"/>
              </a:ext>
            </a:extLst>
          </p:cNvPr>
          <p:cNvSpPr>
            <a:spLocks/>
          </p:cNvSpPr>
          <p:nvPr/>
        </p:nvSpPr>
        <p:spPr bwMode="auto">
          <a:xfrm rot="-2547062">
            <a:off x="1158838" y="2888598"/>
            <a:ext cx="914400" cy="811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rc 16">
            <a:extLst>
              <a:ext uri="{FF2B5EF4-FFF2-40B4-BE49-F238E27FC236}">
                <a16:creationId xmlns:a16="http://schemas.microsoft.com/office/drawing/2014/main" id="{A0D4EE36-9BC9-4C8E-AC5C-BBE4589211ED}"/>
              </a:ext>
            </a:extLst>
          </p:cNvPr>
          <p:cNvSpPr>
            <a:spLocks/>
          </p:cNvSpPr>
          <p:nvPr/>
        </p:nvSpPr>
        <p:spPr bwMode="auto">
          <a:xfrm rot="-2547062" flipH="1" flipV="1">
            <a:off x="1170181" y="4133012"/>
            <a:ext cx="914400" cy="811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oogle Shape;5167;p38">
            <a:extLst>
              <a:ext uri="{FF2B5EF4-FFF2-40B4-BE49-F238E27FC236}">
                <a16:creationId xmlns:a16="http://schemas.microsoft.com/office/drawing/2014/main" id="{6681F581-8C1E-41EB-8EDA-DA6344A7ABBA}"/>
              </a:ext>
            </a:extLst>
          </p:cNvPr>
          <p:cNvGrpSpPr/>
          <p:nvPr/>
        </p:nvGrpSpPr>
        <p:grpSpPr>
          <a:xfrm>
            <a:off x="2586641" y="4947235"/>
            <a:ext cx="705302" cy="577255"/>
            <a:chOff x="4370168" y="1690503"/>
            <a:chExt cx="869027" cy="711256"/>
          </a:xfrm>
        </p:grpSpPr>
        <p:sp>
          <p:nvSpPr>
            <p:cNvPr id="32" name="Google Shape;5168;p38">
              <a:extLst>
                <a:ext uri="{FF2B5EF4-FFF2-40B4-BE49-F238E27FC236}">
                  <a16:creationId xmlns:a16="http://schemas.microsoft.com/office/drawing/2014/main" id="{8650E044-208D-40DB-B98A-CA82009BBA1C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169;p38">
              <a:extLst>
                <a:ext uri="{FF2B5EF4-FFF2-40B4-BE49-F238E27FC236}">
                  <a16:creationId xmlns:a16="http://schemas.microsoft.com/office/drawing/2014/main" id="{C9EEF406-7DD7-4AF8-BA45-491DAA1E336B}"/>
                </a:ext>
              </a:extLst>
            </p:cNvPr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70;p38">
              <a:extLst>
                <a:ext uri="{FF2B5EF4-FFF2-40B4-BE49-F238E27FC236}">
                  <a16:creationId xmlns:a16="http://schemas.microsoft.com/office/drawing/2014/main" id="{8FA7A626-6F5C-4AFF-B446-A960D7F71004}"/>
                </a:ext>
              </a:extLst>
            </p:cNvPr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5537;p41">
            <a:extLst>
              <a:ext uri="{FF2B5EF4-FFF2-40B4-BE49-F238E27FC236}">
                <a16:creationId xmlns:a16="http://schemas.microsoft.com/office/drawing/2014/main" id="{A75F56BF-158D-4A0F-943D-168569C789E8}"/>
              </a:ext>
            </a:extLst>
          </p:cNvPr>
          <p:cNvGrpSpPr/>
          <p:nvPr/>
        </p:nvGrpSpPr>
        <p:grpSpPr>
          <a:xfrm>
            <a:off x="2828740" y="4880001"/>
            <a:ext cx="274950" cy="371125"/>
            <a:chOff x="3184075" y="2744675"/>
            <a:chExt cx="274950" cy="371125"/>
          </a:xfrm>
        </p:grpSpPr>
        <p:sp>
          <p:nvSpPr>
            <p:cNvPr id="36" name="Google Shape;5538;p41">
              <a:extLst>
                <a:ext uri="{FF2B5EF4-FFF2-40B4-BE49-F238E27FC236}">
                  <a16:creationId xmlns:a16="http://schemas.microsoft.com/office/drawing/2014/main" id="{A3854F15-7F03-4AEF-8CA7-A09E27A069B4}"/>
                </a:ext>
              </a:extLst>
            </p:cNvPr>
            <p:cNvSpPr/>
            <p:nvPr/>
          </p:nvSpPr>
          <p:spPr>
            <a:xfrm>
              <a:off x="3184075" y="2744675"/>
              <a:ext cx="229200" cy="371100"/>
            </a:xfrm>
            <a:custGeom>
              <a:avLst/>
              <a:gdLst/>
              <a:ahLst/>
              <a:cxnLst/>
              <a:rect l="l" t="t" r="r" b="b"/>
              <a:pathLst>
                <a:path w="9168" h="14844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13351"/>
                  </a:lnTo>
                  <a:cubicBezTo>
                    <a:pt x="0" y="13625"/>
                    <a:pt x="95" y="13814"/>
                    <a:pt x="241" y="13883"/>
                  </a:cubicBezTo>
                  <a:lnTo>
                    <a:pt x="1787" y="14794"/>
                  </a:lnTo>
                  <a:cubicBezTo>
                    <a:pt x="1847" y="14828"/>
                    <a:pt x="1913" y="14843"/>
                    <a:pt x="1980" y="14843"/>
                  </a:cubicBezTo>
                  <a:cubicBezTo>
                    <a:pt x="2066" y="14843"/>
                    <a:pt x="2153" y="14817"/>
                    <a:pt x="2225" y="14768"/>
                  </a:cubicBezTo>
                  <a:lnTo>
                    <a:pt x="8514" y="11134"/>
                  </a:lnTo>
                  <a:cubicBezTo>
                    <a:pt x="8875" y="10928"/>
                    <a:pt x="9167" y="10369"/>
                    <a:pt x="9167" y="9888"/>
                  </a:cubicBezTo>
                  <a:lnTo>
                    <a:pt x="9167" y="1357"/>
                  </a:lnTo>
                  <a:cubicBezTo>
                    <a:pt x="9167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39;p41">
              <a:extLst>
                <a:ext uri="{FF2B5EF4-FFF2-40B4-BE49-F238E27FC236}">
                  <a16:creationId xmlns:a16="http://schemas.microsoft.com/office/drawing/2014/main" id="{F8D23F5B-3DF8-4F5F-BE01-CC4BA534FF9B}"/>
                </a:ext>
              </a:extLst>
            </p:cNvPr>
            <p:cNvSpPr/>
            <p:nvPr/>
          </p:nvSpPr>
          <p:spPr>
            <a:xfrm>
              <a:off x="3223375" y="2808875"/>
              <a:ext cx="189900" cy="306925"/>
            </a:xfrm>
            <a:custGeom>
              <a:avLst/>
              <a:gdLst/>
              <a:ahLst/>
              <a:cxnLst/>
              <a:rect l="l" t="t" r="r" b="b"/>
              <a:pathLst>
                <a:path w="7596" h="12277" extrusionOk="0">
                  <a:moveTo>
                    <a:pt x="7595" y="0"/>
                  </a:moveTo>
                  <a:lnTo>
                    <a:pt x="0" y="4391"/>
                  </a:lnTo>
                  <a:lnTo>
                    <a:pt x="0" y="11702"/>
                  </a:lnTo>
                  <a:cubicBezTo>
                    <a:pt x="0" y="12061"/>
                    <a:pt x="164" y="12277"/>
                    <a:pt x="397" y="12277"/>
                  </a:cubicBezTo>
                  <a:cubicBezTo>
                    <a:pt x="475" y="12277"/>
                    <a:pt x="562" y="12252"/>
                    <a:pt x="653" y="12200"/>
                  </a:cubicBezTo>
                  <a:lnTo>
                    <a:pt x="6942" y="8566"/>
                  </a:lnTo>
                  <a:cubicBezTo>
                    <a:pt x="7312" y="8360"/>
                    <a:pt x="7595" y="7801"/>
                    <a:pt x="7595" y="7320"/>
                  </a:cubicBezTo>
                  <a:lnTo>
                    <a:pt x="7595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40;p41">
              <a:extLst>
                <a:ext uri="{FF2B5EF4-FFF2-40B4-BE49-F238E27FC236}">
                  <a16:creationId xmlns:a16="http://schemas.microsoft.com/office/drawing/2014/main" id="{62BD1AB8-DF72-4A7A-A843-28444F61FDA4}"/>
                </a:ext>
              </a:extLst>
            </p:cNvPr>
            <p:cNvSpPr/>
            <p:nvPr/>
          </p:nvSpPr>
          <p:spPr>
            <a:xfrm>
              <a:off x="3184075" y="2744675"/>
              <a:ext cx="229400" cy="173975"/>
            </a:xfrm>
            <a:custGeom>
              <a:avLst/>
              <a:gdLst/>
              <a:ahLst/>
              <a:cxnLst/>
              <a:rect l="l" t="t" r="r" b="b"/>
              <a:pathLst>
                <a:path w="9176" h="6959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6039"/>
                  </a:lnTo>
                  <a:lnTo>
                    <a:pt x="1581" y="6959"/>
                  </a:lnTo>
                  <a:lnTo>
                    <a:pt x="9176" y="2568"/>
                  </a:lnTo>
                  <a:lnTo>
                    <a:pt x="9176" y="1357"/>
                  </a:lnTo>
                  <a:cubicBezTo>
                    <a:pt x="9176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41;p41">
              <a:extLst>
                <a:ext uri="{FF2B5EF4-FFF2-40B4-BE49-F238E27FC236}">
                  <a16:creationId xmlns:a16="http://schemas.microsoft.com/office/drawing/2014/main" id="{0A2F38DE-4732-47FB-B10A-7E5C26E759D9}"/>
                </a:ext>
              </a:extLst>
            </p:cNvPr>
            <p:cNvSpPr/>
            <p:nvPr/>
          </p:nvSpPr>
          <p:spPr>
            <a:xfrm>
              <a:off x="3223375" y="2808875"/>
              <a:ext cx="235650" cy="303125"/>
            </a:xfrm>
            <a:custGeom>
              <a:avLst/>
              <a:gdLst/>
              <a:ahLst/>
              <a:cxnLst/>
              <a:rect l="l" t="t" r="r" b="b"/>
              <a:pathLst>
                <a:path w="9426" h="12125" extrusionOk="0">
                  <a:moveTo>
                    <a:pt x="7604" y="0"/>
                  </a:moveTo>
                  <a:lnTo>
                    <a:pt x="9" y="4391"/>
                  </a:lnTo>
                  <a:lnTo>
                    <a:pt x="9" y="7423"/>
                  </a:lnTo>
                  <a:cubicBezTo>
                    <a:pt x="0" y="8678"/>
                    <a:pt x="318" y="9906"/>
                    <a:pt x="911" y="11006"/>
                  </a:cubicBezTo>
                  <a:lnTo>
                    <a:pt x="1324" y="11762"/>
                  </a:lnTo>
                  <a:cubicBezTo>
                    <a:pt x="1487" y="12027"/>
                    <a:pt x="1683" y="12124"/>
                    <a:pt x="1895" y="12124"/>
                  </a:cubicBezTo>
                  <a:cubicBezTo>
                    <a:pt x="2218" y="12124"/>
                    <a:pt x="2579" y="11899"/>
                    <a:pt x="2922" y="11702"/>
                  </a:cubicBezTo>
                  <a:lnTo>
                    <a:pt x="9210" y="8068"/>
                  </a:lnTo>
                  <a:cubicBezTo>
                    <a:pt x="9425" y="7947"/>
                    <a:pt x="9399" y="7836"/>
                    <a:pt x="9271" y="7698"/>
                  </a:cubicBezTo>
                  <a:cubicBezTo>
                    <a:pt x="8996" y="7398"/>
                    <a:pt x="8764" y="7071"/>
                    <a:pt x="8566" y="6719"/>
                  </a:cubicBezTo>
                  <a:lnTo>
                    <a:pt x="8515" y="6616"/>
                  </a:lnTo>
                  <a:cubicBezTo>
                    <a:pt x="7913" y="5525"/>
                    <a:pt x="7604" y="4287"/>
                    <a:pt x="7604" y="3042"/>
                  </a:cubicBezTo>
                  <a:lnTo>
                    <a:pt x="7604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/>
                <a:t>1</a:t>
              </a:r>
              <a:endParaRPr sz="1100" b="1" dirty="0"/>
            </a:p>
          </p:txBody>
        </p:sp>
        <p:sp>
          <p:nvSpPr>
            <p:cNvPr id="40" name="Google Shape;5542;p41">
              <a:extLst>
                <a:ext uri="{FF2B5EF4-FFF2-40B4-BE49-F238E27FC236}">
                  <a16:creationId xmlns:a16="http://schemas.microsoft.com/office/drawing/2014/main" id="{B65A1156-B526-47C2-8C7C-B922E4A9FC6F}"/>
                </a:ext>
              </a:extLst>
            </p:cNvPr>
            <p:cNvSpPr/>
            <p:nvPr/>
          </p:nvSpPr>
          <p:spPr>
            <a:xfrm>
              <a:off x="3223375" y="2767625"/>
              <a:ext cx="190100" cy="151025"/>
            </a:xfrm>
            <a:custGeom>
              <a:avLst/>
              <a:gdLst/>
              <a:ahLst/>
              <a:cxnLst/>
              <a:rect l="l" t="t" r="r" b="b"/>
              <a:pathLst>
                <a:path w="7604" h="6041" extrusionOk="0">
                  <a:moveTo>
                    <a:pt x="7158" y="0"/>
                  </a:moveTo>
                  <a:cubicBezTo>
                    <a:pt x="7084" y="0"/>
                    <a:pt x="7007" y="19"/>
                    <a:pt x="6934" y="61"/>
                  </a:cubicBezTo>
                  <a:lnTo>
                    <a:pt x="482" y="3790"/>
                  </a:lnTo>
                  <a:cubicBezTo>
                    <a:pt x="190" y="3953"/>
                    <a:pt x="0" y="4271"/>
                    <a:pt x="9" y="4606"/>
                  </a:cubicBezTo>
                  <a:lnTo>
                    <a:pt x="9" y="6041"/>
                  </a:lnTo>
                  <a:lnTo>
                    <a:pt x="7604" y="1650"/>
                  </a:lnTo>
                  <a:lnTo>
                    <a:pt x="7604" y="439"/>
                  </a:lnTo>
                  <a:cubicBezTo>
                    <a:pt x="7604" y="185"/>
                    <a:pt x="7392" y="0"/>
                    <a:pt x="7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44;p41">
              <a:extLst>
                <a:ext uri="{FF2B5EF4-FFF2-40B4-BE49-F238E27FC236}">
                  <a16:creationId xmlns:a16="http://schemas.microsoft.com/office/drawing/2014/main" id="{BC4A55CF-36CE-4B5B-BB8C-892224AAA724}"/>
                </a:ext>
              </a:extLst>
            </p:cNvPr>
            <p:cNvSpPr/>
            <p:nvPr/>
          </p:nvSpPr>
          <p:spPr>
            <a:xfrm>
              <a:off x="3265700" y="2860775"/>
              <a:ext cx="12250" cy="17825"/>
            </a:xfrm>
            <a:custGeom>
              <a:avLst/>
              <a:gdLst/>
              <a:ahLst/>
              <a:cxnLst/>
              <a:rect l="l" t="t" r="r" b="b"/>
              <a:pathLst>
                <a:path w="490" h="713" extrusionOk="0">
                  <a:moveTo>
                    <a:pt x="345" y="1"/>
                  </a:moveTo>
                  <a:cubicBezTo>
                    <a:pt x="316" y="1"/>
                    <a:pt x="284" y="10"/>
                    <a:pt x="249" y="29"/>
                  </a:cubicBezTo>
                  <a:cubicBezTo>
                    <a:pt x="95" y="141"/>
                    <a:pt x="0" y="313"/>
                    <a:pt x="0" y="502"/>
                  </a:cubicBezTo>
                  <a:cubicBezTo>
                    <a:pt x="0" y="635"/>
                    <a:pt x="61" y="712"/>
                    <a:pt x="148" y="712"/>
                  </a:cubicBezTo>
                  <a:cubicBezTo>
                    <a:pt x="179" y="712"/>
                    <a:pt x="213" y="702"/>
                    <a:pt x="249" y="682"/>
                  </a:cubicBezTo>
                  <a:cubicBezTo>
                    <a:pt x="395" y="571"/>
                    <a:pt x="490" y="399"/>
                    <a:pt x="490" y="218"/>
                  </a:cubicBezTo>
                  <a:cubicBezTo>
                    <a:pt x="490" y="83"/>
                    <a:pt x="432" y="1"/>
                    <a:pt x="34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45;p41">
              <a:extLst>
                <a:ext uri="{FF2B5EF4-FFF2-40B4-BE49-F238E27FC236}">
                  <a16:creationId xmlns:a16="http://schemas.microsoft.com/office/drawing/2014/main" id="{B0D89356-E534-4350-A593-33435CF0CA1B}"/>
                </a:ext>
              </a:extLst>
            </p:cNvPr>
            <p:cNvSpPr/>
            <p:nvPr/>
          </p:nvSpPr>
          <p:spPr>
            <a:xfrm>
              <a:off x="3366850" y="2802550"/>
              <a:ext cx="12275" cy="17825"/>
            </a:xfrm>
            <a:custGeom>
              <a:avLst/>
              <a:gdLst/>
              <a:ahLst/>
              <a:cxnLst/>
              <a:rect l="l" t="t" r="r" b="b"/>
              <a:pathLst>
                <a:path w="491" h="713" extrusionOk="0">
                  <a:moveTo>
                    <a:pt x="342" y="0"/>
                  </a:moveTo>
                  <a:cubicBezTo>
                    <a:pt x="311" y="0"/>
                    <a:pt x="277" y="10"/>
                    <a:pt x="241" y="30"/>
                  </a:cubicBezTo>
                  <a:cubicBezTo>
                    <a:pt x="95" y="133"/>
                    <a:pt x="1" y="305"/>
                    <a:pt x="1" y="494"/>
                  </a:cubicBezTo>
                  <a:cubicBezTo>
                    <a:pt x="1" y="634"/>
                    <a:pt x="57" y="713"/>
                    <a:pt x="142" y="713"/>
                  </a:cubicBezTo>
                  <a:cubicBezTo>
                    <a:pt x="172" y="713"/>
                    <a:pt x="205" y="703"/>
                    <a:pt x="241" y="683"/>
                  </a:cubicBezTo>
                  <a:cubicBezTo>
                    <a:pt x="396" y="571"/>
                    <a:pt x="482" y="399"/>
                    <a:pt x="490" y="210"/>
                  </a:cubicBezTo>
                  <a:cubicBezTo>
                    <a:pt x="490" y="77"/>
                    <a:pt x="429" y="0"/>
                    <a:pt x="342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5167;p38">
            <a:extLst>
              <a:ext uri="{FF2B5EF4-FFF2-40B4-BE49-F238E27FC236}">
                <a16:creationId xmlns:a16="http://schemas.microsoft.com/office/drawing/2014/main" id="{E4F06877-A85B-429E-B70E-000799E22097}"/>
              </a:ext>
            </a:extLst>
          </p:cNvPr>
          <p:cNvGrpSpPr/>
          <p:nvPr/>
        </p:nvGrpSpPr>
        <p:grpSpPr>
          <a:xfrm>
            <a:off x="5368907" y="4927782"/>
            <a:ext cx="705302" cy="577255"/>
            <a:chOff x="4370168" y="1690503"/>
            <a:chExt cx="869027" cy="711256"/>
          </a:xfrm>
        </p:grpSpPr>
        <p:sp>
          <p:nvSpPr>
            <p:cNvPr id="45" name="Google Shape;5168;p38">
              <a:extLst>
                <a:ext uri="{FF2B5EF4-FFF2-40B4-BE49-F238E27FC236}">
                  <a16:creationId xmlns:a16="http://schemas.microsoft.com/office/drawing/2014/main" id="{D2605C32-A70B-4675-A5F6-B7E37D23BE5E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5169;p38">
              <a:extLst>
                <a:ext uri="{FF2B5EF4-FFF2-40B4-BE49-F238E27FC236}">
                  <a16:creationId xmlns:a16="http://schemas.microsoft.com/office/drawing/2014/main" id="{DD393722-2801-46C4-BD9D-C2FBF3252427}"/>
                </a:ext>
              </a:extLst>
            </p:cNvPr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70;p38">
              <a:extLst>
                <a:ext uri="{FF2B5EF4-FFF2-40B4-BE49-F238E27FC236}">
                  <a16:creationId xmlns:a16="http://schemas.microsoft.com/office/drawing/2014/main" id="{15FE1CCB-B5CC-4E1A-B25A-DA49F922D2FF}"/>
                </a:ext>
              </a:extLst>
            </p:cNvPr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5537;p41">
            <a:extLst>
              <a:ext uri="{FF2B5EF4-FFF2-40B4-BE49-F238E27FC236}">
                <a16:creationId xmlns:a16="http://schemas.microsoft.com/office/drawing/2014/main" id="{77915E6F-F33B-462B-8FF9-598C249D14B6}"/>
              </a:ext>
            </a:extLst>
          </p:cNvPr>
          <p:cNvGrpSpPr/>
          <p:nvPr/>
        </p:nvGrpSpPr>
        <p:grpSpPr>
          <a:xfrm>
            <a:off x="5611006" y="4860548"/>
            <a:ext cx="274950" cy="371125"/>
            <a:chOff x="3184075" y="2744675"/>
            <a:chExt cx="274950" cy="371125"/>
          </a:xfrm>
        </p:grpSpPr>
        <p:sp>
          <p:nvSpPr>
            <p:cNvPr id="49" name="Google Shape;5538;p41">
              <a:extLst>
                <a:ext uri="{FF2B5EF4-FFF2-40B4-BE49-F238E27FC236}">
                  <a16:creationId xmlns:a16="http://schemas.microsoft.com/office/drawing/2014/main" id="{FB88091A-99A7-4010-9652-D2078201C9A2}"/>
                </a:ext>
              </a:extLst>
            </p:cNvPr>
            <p:cNvSpPr/>
            <p:nvPr/>
          </p:nvSpPr>
          <p:spPr>
            <a:xfrm>
              <a:off x="3184075" y="2744675"/>
              <a:ext cx="229200" cy="371100"/>
            </a:xfrm>
            <a:custGeom>
              <a:avLst/>
              <a:gdLst/>
              <a:ahLst/>
              <a:cxnLst/>
              <a:rect l="l" t="t" r="r" b="b"/>
              <a:pathLst>
                <a:path w="9168" h="14844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13351"/>
                  </a:lnTo>
                  <a:cubicBezTo>
                    <a:pt x="0" y="13625"/>
                    <a:pt x="95" y="13814"/>
                    <a:pt x="241" y="13883"/>
                  </a:cubicBezTo>
                  <a:lnTo>
                    <a:pt x="1787" y="14794"/>
                  </a:lnTo>
                  <a:cubicBezTo>
                    <a:pt x="1847" y="14828"/>
                    <a:pt x="1913" y="14843"/>
                    <a:pt x="1980" y="14843"/>
                  </a:cubicBezTo>
                  <a:cubicBezTo>
                    <a:pt x="2066" y="14843"/>
                    <a:pt x="2153" y="14817"/>
                    <a:pt x="2225" y="14768"/>
                  </a:cubicBezTo>
                  <a:lnTo>
                    <a:pt x="8514" y="11134"/>
                  </a:lnTo>
                  <a:cubicBezTo>
                    <a:pt x="8875" y="10928"/>
                    <a:pt x="9167" y="10369"/>
                    <a:pt x="9167" y="9888"/>
                  </a:cubicBezTo>
                  <a:lnTo>
                    <a:pt x="9167" y="1357"/>
                  </a:lnTo>
                  <a:cubicBezTo>
                    <a:pt x="9167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39;p41">
              <a:extLst>
                <a:ext uri="{FF2B5EF4-FFF2-40B4-BE49-F238E27FC236}">
                  <a16:creationId xmlns:a16="http://schemas.microsoft.com/office/drawing/2014/main" id="{2F4576F2-5749-44BD-B1B2-62052E49DAED}"/>
                </a:ext>
              </a:extLst>
            </p:cNvPr>
            <p:cNvSpPr/>
            <p:nvPr/>
          </p:nvSpPr>
          <p:spPr>
            <a:xfrm>
              <a:off x="3223375" y="2808875"/>
              <a:ext cx="189900" cy="306925"/>
            </a:xfrm>
            <a:custGeom>
              <a:avLst/>
              <a:gdLst/>
              <a:ahLst/>
              <a:cxnLst/>
              <a:rect l="l" t="t" r="r" b="b"/>
              <a:pathLst>
                <a:path w="7596" h="12277" extrusionOk="0">
                  <a:moveTo>
                    <a:pt x="7595" y="0"/>
                  </a:moveTo>
                  <a:lnTo>
                    <a:pt x="0" y="4391"/>
                  </a:lnTo>
                  <a:lnTo>
                    <a:pt x="0" y="11702"/>
                  </a:lnTo>
                  <a:cubicBezTo>
                    <a:pt x="0" y="12061"/>
                    <a:pt x="164" y="12277"/>
                    <a:pt x="397" y="12277"/>
                  </a:cubicBezTo>
                  <a:cubicBezTo>
                    <a:pt x="475" y="12277"/>
                    <a:pt x="562" y="12252"/>
                    <a:pt x="653" y="12200"/>
                  </a:cubicBezTo>
                  <a:lnTo>
                    <a:pt x="6942" y="8566"/>
                  </a:lnTo>
                  <a:cubicBezTo>
                    <a:pt x="7312" y="8360"/>
                    <a:pt x="7595" y="7801"/>
                    <a:pt x="7595" y="7320"/>
                  </a:cubicBezTo>
                  <a:lnTo>
                    <a:pt x="7595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40;p41">
              <a:extLst>
                <a:ext uri="{FF2B5EF4-FFF2-40B4-BE49-F238E27FC236}">
                  <a16:creationId xmlns:a16="http://schemas.microsoft.com/office/drawing/2014/main" id="{EA1294C2-D15A-4EFF-878D-152DBCE5531D}"/>
                </a:ext>
              </a:extLst>
            </p:cNvPr>
            <p:cNvSpPr/>
            <p:nvPr/>
          </p:nvSpPr>
          <p:spPr>
            <a:xfrm>
              <a:off x="3184075" y="2744675"/>
              <a:ext cx="229400" cy="173975"/>
            </a:xfrm>
            <a:custGeom>
              <a:avLst/>
              <a:gdLst/>
              <a:ahLst/>
              <a:cxnLst/>
              <a:rect l="l" t="t" r="r" b="b"/>
              <a:pathLst>
                <a:path w="9176" h="6959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6039"/>
                  </a:lnTo>
                  <a:lnTo>
                    <a:pt x="1581" y="6959"/>
                  </a:lnTo>
                  <a:lnTo>
                    <a:pt x="9176" y="2568"/>
                  </a:lnTo>
                  <a:lnTo>
                    <a:pt x="9176" y="1357"/>
                  </a:lnTo>
                  <a:cubicBezTo>
                    <a:pt x="9176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41;p41">
              <a:extLst>
                <a:ext uri="{FF2B5EF4-FFF2-40B4-BE49-F238E27FC236}">
                  <a16:creationId xmlns:a16="http://schemas.microsoft.com/office/drawing/2014/main" id="{EF0F3779-6CC5-4105-B635-DD7257C0AF61}"/>
                </a:ext>
              </a:extLst>
            </p:cNvPr>
            <p:cNvSpPr/>
            <p:nvPr/>
          </p:nvSpPr>
          <p:spPr>
            <a:xfrm>
              <a:off x="3223375" y="2808875"/>
              <a:ext cx="235650" cy="303125"/>
            </a:xfrm>
            <a:custGeom>
              <a:avLst/>
              <a:gdLst/>
              <a:ahLst/>
              <a:cxnLst/>
              <a:rect l="l" t="t" r="r" b="b"/>
              <a:pathLst>
                <a:path w="9426" h="12125" extrusionOk="0">
                  <a:moveTo>
                    <a:pt x="7604" y="0"/>
                  </a:moveTo>
                  <a:lnTo>
                    <a:pt x="9" y="4391"/>
                  </a:lnTo>
                  <a:lnTo>
                    <a:pt x="9" y="7423"/>
                  </a:lnTo>
                  <a:cubicBezTo>
                    <a:pt x="0" y="8678"/>
                    <a:pt x="318" y="9906"/>
                    <a:pt x="911" y="11006"/>
                  </a:cubicBezTo>
                  <a:lnTo>
                    <a:pt x="1324" y="11762"/>
                  </a:lnTo>
                  <a:cubicBezTo>
                    <a:pt x="1487" y="12027"/>
                    <a:pt x="1683" y="12124"/>
                    <a:pt x="1895" y="12124"/>
                  </a:cubicBezTo>
                  <a:cubicBezTo>
                    <a:pt x="2218" y="12124"/>
                    <a:pt x="2579" y="11899"/>
                    <a:pt x="2922" y="11702"/>
                  </a:cubicBezTo>
                  <a:lnTo>
                    <a:pt x="9210" y="8068"/>
                  </a:lnTo>
                  <a:cubicBezTo>
                    <a:pt x="9425" y="7947"/>
                    <a:pt x="9399" y="7836"/>
                    <a:pt x="9271" y="7698"/>
                  </a:cubicBezTo>
                  <a:cubicBezTo>
                    <a:pt x="8996" y="7398"/>
                    <a:pt x="8764" y="7071"/>
                    <a:pt x="8566" y="6719"/>
                  </a:cubicBezTo>
                  <a:lnTo>
                    <a:pt x="8515" y="6616"/>
                  </a:lnTo>
                  <a:cubicBezTo>
                    <a:pt x="7913" y="5525"/>
                    <a:pt x="7604" y="4287"/>
                    <a:pt x="7604" y="3042"/>
                  </a:cubicBezTo>
                  <a:lnTo>
                    <a:pt x="7604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/>
                <a:t>2</a:t>
              </a:r>
              <a:endParaRPr sz="1100" b="1" dirty="0"/>
            </a:p>
          </p:txBody>
        </p:sp>
        <p:sp>
          <p:nvSpPr>
            <p:cNvPr id="53" name="Google Shape;5542;p41">
              <a:extLst>
                <a:ext uri="{FF2B5EF4-FFF2-40B4-BE49-F238E27FC236}">
                  <a16:creationId xmlns:a16="http://schemas.microsoft.com/office/drawing/2014/main" id="{DFBF5864-4F6C-4D9A-9FF8-02583BE82775}"/>
                </a:ext>
              </a:extLst>
            </p:cNvPr>
            <p:cNvSpPr/>
            <p:nvPr/>
          </p:nvSpPr>
          <p:spPr>
            <a:xfrm>
              <a:off x="3223375" y="2767625"/>
              <a:ext cx="190100" cy="151025"/>
            </a:xfrm>
            <a:custGeom>
              <a:avLst/>
              <a:gdLst/>
              <a:ahLst/>
              <a:cxnLst/>
              <a:rect l="l" t="t" r="r" b="b"/>
              <a:pathLst>
                <a:path w="7604" h="6041" extrusionOk="0">
                  <a:moveTo>
                    <a:pt x="7158" y="0"/>
                  </a:moveTo>
                  <a:cubicBezTo>
                    <a:pt x="7084" y="0"/>
                    <a:pt x="7007" y="19"/>
                    <a:pt x="6934" y="61"/>
                  </a:cubicBezTo>
                  <a:lnTo>
                    <a:pt x="482" y="3790"/>
                  </a:lnTo>
                  <a:cubicBezTo>
                    <a:pt x="190" y="3953"/>
                    <a:pt x="0" y="4271"/>
                    <a:pt x="9" y="4606"/>
                  </a:cubicBezTo>
                  <a:lnTo>
                    <a:pt x="9" y="6041"/>
                  </a:lnTo>
                  <a:lnTo>
                    <a:pt x="7604" y="1650"/>
                  </a:lnTo>
                  <a:lnTo>
                    <a:pt x="7604" y="439"/>
                  </a:lnTo>
                  <a:cubicBezTo>
                    <a:pt x="7604" y="185"/>
                    <a:pt x="7392" y="0"/>
                    <a:pt x="7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44;p41">
              <a:extLst>
                <a:ext uri="{FF2B5EF4-FFF2-40B4-BE49-F238E27FC236}">
                  <a16:creationId xmlns:a16="http://schemas.microsoft.com/office/drawing/2014/main" id="{F139C606-3E4C-4224-A586-CFF62B392656}"/>
                </a:ext>
              </a:extLst>
            </p:cNvPr>
            <p:cNvSpPr/>
            <p:nvPr/>
          </p:nvSpPr>
          <p:spPr>
            <a:xfrm>
              <a:off x="3265700" y="2860775"/>
              <a:ext cx="12250" cy="17825"/>
            </a:xfrm>
            <a:custGeom>
              <a:avLst/>
              <a:gdLst/>
              <a:ahLst/>
              <a:cxnLst/>
              <a:rect l="l" t="t" r="r" b="b"/>
              <a:pathLst>
                <a:path w="490" h="713" extrusionOk="0">
                  <a:moveTo>
                    <a:pt x="345" y="1"/>
                  </a:moveTo>
                  <a:cubicBezTo>
                    <a:pt x="316" y="1"/>
                    <a:pt x="284" y="10"/>
                    <a:pt x="249" y="29"/>
                  </a:cubicBezTo>
                  <a:cubicBezTo>
                    <a:pt x="95" y="141"/>
                    <a:pt x="0" y="313"/>
                    <a:pt x="0" y="502"/>
                  </a:cubicBezTo>
                  <a:cubicBezTo>
                    <a:pt x="0" y="635"/>
                    <a:pt x="61" y="712"/>
                    <a:pt x="148" y="712"/>
                  </a:cubicBezTo>
                  <a:cubicBezTo>
                    <a:pt x="179" y="712"/>
                    <a:pt x="213" y="702"/>
                    <a:pt x="249" y="682"/>
                  </a:cubicBezTo>
                  <a:cubicBezTo>
                    <a:pt x="395" y="571"/>
                    <a:pt x="490" y="399"/>
                    <a:pt x="490" y="218"/>
                  </a:cubicBezTo>
                  <a:cubicBezTo>
                    <a:pt x="490" y="83"/>
                    <a:pt x="432" y="1"/>
                    <a:pt x="34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45;p41">
              <a:extLst>
                <a:ext uri="{FF2B5EF4-FFF2-40B4-BE49-F238E27FC236}">
                  <a16:creationId xmlns:a16="http://schemas.microsoft.com/office/drawing/2014/main" id="{BB751984-7EE1-439E-8041-A32F780E2EEA}"/>
                </a:ext>
              </a:extLst>
            </p:cNvPr>
            <p:cNvSpPr/>
            <p:nvPr/>
          </p:nvSpPr>
          <p:spPr>
            <a:xfrm>
              <a:off x="3366850" y="2802550"/>
              <a:ext cx="12275" cy="17825"/>
            </a:xfrm>
            <a:custGeom>
              <a:avLst/>
              <a:gdLst/>
              <a:ahLst/>
              <a:cxnLst/>
              <a:rect l="l" t="t" r="r" b="b"/>
              <a:pathLst>
                <a:path w="491" h="713" extrusionOk="0">
                  <a:moveTo>
                    <a:pt x="342" y="0"/>
                  </a:moveTo>
                  <a:cubicBezTo>
                    <a:pt x="311" y="0"/>
                    <a:pt x="277" y="10"/>
                    <a:pt x="241" y="30"/>
                  </a:cubicBezTo>
                  <a:cubicBezTo>
                    <a:pt x="95" y="133"/>
                    <a:pt x="1" y="305"/>
                    <a:pt x="1" y="494"/>
                  </a:cubicBezTo>
                  <a:cubicBezTo>
                    <a:pt x="1" y="634"/>
                    <a:pt x="57" y="713"/>
                    <a:pt x="142" y="713"/>
                  </a:cubicBezTo>
                  <a:cubicBezTo>
                    <a:pt x="172" y="713"/>
                    <a:pt x="205" y="703"/>
                    <a:pt x="241" y="683"/>
                  </a:cubicBezTo>
                  <a:cubicBezTo>
                    <a:pt x="396" y="571"/>
                    <a:pt x="482" y="399"/>
                    <a:pt x="490" y="210"/>
                  </a:cubicBezTo>
                  <a:cubicBezTo>
                    <a:pt x="490" y="77"/>
                    <a:pt x="429" y="0"/>
                    <a:pt x="342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167;p38">
            <a:extLst>
              <a:ext uri="{FF2B5EF4-FFF2-40B4-BE49-F238E27FC236}">
                <a16:creationId xmlns:a16="http://schemas.microsoft.com/office/drawing/2014/main" id="{759512B3-A20B-4051-9BD3-E0511B7EC8C4}"/>
              </a:ext>
            </a:extLst>
          </p:cNvPr>
          <p:cNvGrpSpPr/>
          <p:nvPr/>
        </p:nvGrpSpPr>
        <p:grpSpPr>
          <a:xfrm>
            <a:off x="11353800" y="5029060"/>
            <a:ext cx="705302" cy="577255"/>
            <a:chOff x="4370168" y="1690503"/>
            <a:chExt cx="869027" cy="711256"/>
          </a:xfrm>
        </p:grpSpPr>
        <p:sp>
          <p:nvSpPr>
            <p:cNvPr id="57" name="Google Shape;5168;p38">
              <a:extLst>
                <a:ext uri="{FF2B5EF4-FFF2-40B4-BE49-F238E27FC236}">
                  <a16:creationId xmlns:a16="http://schemas.microsoft.com/office/drawing/2014/main" id="{8FB03088-17A4-47F9-B596-9F6B04BEAC42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169;p38">
              <a:extLst>
                <a:ext uri="{FF2B5EF4-FFF2-40B4-BE49-F238E27FC236}">
                  <a16:creationId xmlns:a16="http://schemas.microsoft.com/office/drawing/2014/main" id="{E85FE5F3-95E0-4525-90BD-E3BB75909FE6}"/>
                </a:ext>
              </a:extLst>
            </p:cNvPr>
            <p:cNvSpPr/>
            <p:nvPr/>
          </p:nvSpPr>
          <p:spPr>
            <a:xfrm>
              <a:off x="4800256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70;p38">
              <a:extLst>
                <a:ext uri="{FF2B5EF4-FFF2-40B4-BE49-F238E27FC236}">
                  <a16:creationId xmlns:a16="http://schemas.microsoft.com/office/drawing/2014/main" id="{63E4D98A-C987-4BB2-B102-FC2A59F8B842}"/>
                </a:ext>
              </a:extLst>
            </p:cNvPr>
            <p:cNvSpPr/>
            <p:nvPr/>
          </p:nvSpPr>
          <p:spPr>
            <a:xfrm>
              <a:off x="4370168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5537;p41">
            <a:extLst>
              <a:ext uri="{FF2B5EF4-FFF2-40B4-BE49-F238E27FC236}">
                <a16:creationId xmlns:a16="http://schemas.microsoft.com/office/drawing/2014/main" id="{C27A84AA-7D18-4274-A794-3CCD503DF1EB}"/>
              </a:ext>
            </a:extLst>
          </p:cNvPr>
          <p:cNvGrpSpPr/>
          <p:nvPr/>
        </p:nvGrpSpPr>
        <p:grpSpPr>
          <a:xfrm>
            <a:off x="11595899" y="4961826"/>
            <a:ext cx="274950" cy="371125"/>
            <a:chOff x="3184075" y="2744675"/>
            <a:chExt cx="274950" cy="371125"/>
          </a:xfrm>
        </p:grpSpPr>
        <p:sp>
          <p:nvSpPr>
            <p:cNvPr id="61" name="Google Shape;5538;p41">
              <a:extLst>
                <a:ext uri="{FF2B5EF4-FFF2-40B4-BE49-F238E27FC236}">
                  <a16:creationId xmlns:a16="http://schemas.microsoft.com/office/drawing/2014/main" id="{858C6252-4A63-4161-B90C-23F528C7C888}"/>
                </a:ext>
              </a:extLst>
            </p:cNvPr>
            <p:cNvSpPr/>
            <p:nvPr/>
          </p:nvSpPr>
          <p:spPr>
            <a:xfrm>
              <a:off x="3184075" y="2744675"/>
              <a:ext cx="229200" cy="371100"/>
            </a:xfrm>
            <a:custGeom>
              <a:avLst/>
              <a:gdLst/>
              <a:ahLst/>
              <a:cxnLst/>
              <a:rect l="l" t="t" r="r" b="b"/>
              <a:pathLst>
                <a:path w="9168" h="14844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13351"/>
                  </a:lnTo>
                  <a:cubicBezTo>
                    <a:pt x="0" y="13625"/>
                    <a:pt x="95" y="13814"/>
                    <a:pt x="241" y="13883"/>
                  </a:cubicBezTo>
                  <a:lnTo>
                    <a:pt x="1787" y="14794"/>
                  </a:lnTo>
                  <a:cubicBezTo>
                    <a:pt x="1847" y="14828"/>
                    <a:pt x="1913" y="14843"/>
                    <a:pt x="1980" y="14843"/>
                  </a:cubicBezTo>
                  <a:cubicBezTo>
                    <a:pt x="2066" y="14843"/>
                    <a:pt x="2153" y="14817"/>
                    <a:pt x="2225" y="14768"/>
                  </a:cubicBezTo>
                  <a:lnTo>
                    <a:pt x="8514" y="11134"/>
                  </a:lnTo>
                  <a:cubicBezTo>
                    <a:pt x="8875" y="10928"/>
                    <a:pt x="9167" y="10369"/>
                    <a:pt x="9167" y="9888"/>
                  </a:cubicBezTo>
                  <a:lnTo>
                    <a:pt x="9167" y="1357"/>
                  </a:lnTo>
                  <a:cubicBezTo>
                    <a:pt x="9167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539;p41">
              <a:extLst>
                <a:ext uri="{FF2B5EF4-FFF2-40B4-BE49-F238E27FC236}">
                  <a16:creationId xmlns:a16="http://schemas.microsoft.com/office/drawing/2014/main" id="{9762B6E0-E6E7-4A3B-B885-E63880D9BB3E}"/>
                </a:ext>
              </a:extLst>
            </p:cNvPr>
            <p:cNvSpPr/>
            <p:nvPr/>
          </p:nvSpPr>
          <p:spPr>
            <a:xfrm>
              <a:off x="3223375" y="2808875"/>
              <a:ext cx="189900" cy="306925"/>
            </a:xfrm>
            <a:custGeom>
              <a:avLst/>
              <a:gdLst/>
              <a:ahLst/>
              <a:cxnLst/>
              <a:rect l="l" t="t" r="r" b="b"/>
              <a:pathLst>
                <a:path w="7596" h="12277" extrusionOk="0">
                  <a:moveTo>
                    <a:pt x="7595" y="0"/>
                  </a:moveTo>
                  <a:lnTo>
                    <a:pt x="0" y="4391"/>
                  </a:lnTo>
                  <a:lnTo>
                    <a:pt x="0" y="11702"/>
                  </a:lnTo>
                  <a:cubicBezTo>
                    <a:pt x="0" y="12061"/>
                    <a:pt x="164" y="12277"/>
                    <a:pt x="397" y="12277"/>
                  </a:cubicBezTo>
                  <a:cubicBezTo>
                    <a:pt x="475" y="12277"/>
                    <a:pt x="562" y="12252"/>
                    <a:pt x="653" y="12200"/>
                  </a:cubicBezTo>
                  <a:lnTo>
                    <a:pt x="6942" y="8566"/>
                  </a:lnTo>
                  <a:cubicBezTo>
                    <a:pt x="7312" y="8360"/>
                    <a:pt x="7595" y="7801"/>
                    <a:pt x="7595" y="7320"/>
                  </a:cubicBezTo>
                  <a:lnTo>
                    <a:pt x="7595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540;p41">
              <a:extLst>
                <a:ext uri="{FF2B5EF4-FFF2-40B4-BE49-F238E27FC236}">
                  <a16:creationId xmlns:a16="http://schemas.microsoft.com/office/drawing/2014/main" id="{FDFADA8E-A1FF-46C5-A250-5EF05C710A5C}"/>
                </a:ext>
              </a:extLst>
            </p:cNvPr>
            <p:cNvSpPr/>
            <p:nvPr/>
          </p:nvSpPr>
          <p:spPr>
            <a:xfrm>
              <a:off x="3184075" y="2744675"/>
              <a:ext cx="229400" cy="173975"/>
            </a:xfrm>
            <a:custGeom>
              <a:avLst/>
              <a:gdLst/>
              <a:ahLst/>
              <a:cxnLst/>
              <a:rect l="l" t="t" r="r" b="b"/>
              <a:pathLst>
                <a:path w="9176" h="6959" extrusionOk="0">
                  <a:moveTo>
                    <a:pt x="7151" y="0"/>
                  </a:moveTo>
                  <a:cubicBezTo>
                    <a:pt x="7077" y="0"/>
                    <a:pt x="7001" y="20"/>
                    <a:pt x="6934" y="60"/>
                  </a:cubicBezTo>
                  <a:lnTo>
                    <a:pt x="473" y="3788"/>
                  </a:lnTo>
                  <a:cubicBezTo>
                    <a:pt x="181" y="3952"/>
                    <a:pt x="0" y="4269"/>
                    <a:pt x="0" y="4613"/>
                  </a:cubicBezTo>
                  <a:lnTo>
                    <a:pt x="0" y="6039"/>
                  </a:lnTo>
                  <a:lnTo>
                    <a:pt x="1581" y="6959"/>
                  </a:lnTo>
                  <a:lnTo>
                    <a:pt x="9176" y="2568"/>
                  </a:lnTo>
                  <a:lnTo>
                    <a:pt x="9176" y="1357"/>
                  </a:lnTo>
                  <a:cubicBezTo>
                    <a:pt x="9176" y="1194"/>
                    <a:pt x="9073" y="1039"/>
                    <a:pt x="8927" y="962"/>
                  </a:cubicBezTo>
                  <a:lnTo>
                    <a:pt x="7397" y="77"/>
                  </a:lnTo>
                  <a:cubicBezTo>
                    <a:pt x="7324" y="26"/>
                    <a:pt x="7238" y="0"/>
                    <a:pt x="7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541;p41">
              <a:extLst>
                <a:ext uri="{FF2B5EF4-FFF2-40B4-BE49-F238E27FC236}">
                  <a16:creationId xmlns:a16="http://schemas.microsoft.com/office/drawing/2014/main" id="{D4E93618-2DF3-405F-ABCA-8C41C5CFEE14}"/>
                </a:ext>
              </a:extLst>
            </p:cNvPr>
            <p:cNvSpPr/>
            <p:nvPr/>
          </p:nvSpPr>
          <p:spPr>
            <a:xfrm>
              <a:off x="3223375" y="2808875"/>
              <a:ext cx="235650" cy="303125"/>
            </a:xfrm>
            <a:custGeom>
              <a:avLst/>
              <a:gdLst/>
              <a:ahLst/>
              <a:cxnLst/>
              <a:rect l="l" t="t" r="r" b="b"/>
              <a:pathLst>
                <a:path w="9426" h="12125" extrusionOk="0">
                  <a:moveTo>
                    <a:pt x="7604" y="0"/>
                  </a:moveTo>
                  <a:lnTo>
                    <a:pt x="9" y="4391"/>
                  </a:lnTo>
                  <a:lnTo>
                    <a:pt x="9" y="7423"/>
                  </a:lnTo>
                  <a:cubicBezTo>
                    <a:pt x="0" y="8678"/>
                    <a:pt x="318" y="9906"/>
                    <a:pt x="911" y="11006"/>
                  </a:cubicBezTo>
                  <a:lnTo>
                    <a:pt x="1324" y="11762"/>
                  </a:lnTo>
                  <a:cubicBezTo>
                    <a:pt x="1487" y="12027"/>
                    <a:pt x="1683" y="12124"/>
                    <a:pt x="1895" y="12124"/>
                  </a:cubicBezTo>
                  <a:cubicBezTo>
                    <a:pt x="2218" y="12124"/>
                    <a:pt x="2579" y="11899"/>
                    <a:pt x="2922" y="11702"/>
                  </a:cubicBezTo>
                  <a:lnTo>
                    <a:pt x="9210" y="8068"/>
                  </a:lnTo>
                  <a:cubicBezTo>
                    <a:pt x="9425" y="7947"/>
                    <a:pt x="9399" y="7836"/>
                    <a:pt x="9271" y="7698"/>
                  </a:cubicBezTo>
                  <a:cubicBezTo>
                    <a:pt x="8996" y="7398"/>
                    <a:pt x="8764" y="7071"/>
                    <a:pt x="8566" y="6719"/>
                  </a:cubicBezTo>
                  <a:lnTo>
                    <a:pt x="8515" y="6616"/>
                  </a:lnTo>
                  <a:cubicBezTo>
                    <a:pt x="7913" y="5525"/>
                    <a:pt x="7604" y="4287"/>
                    <a:pt x="7604" y="3042"/>
                  </a:cubicBezTo>
                  <a:lnTo>
                    <a:pt x="7604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/>
                <a:t>3</a:t>
              </a:r>
              <a:endParaRPr sz="1100" b="1" dirty="0"/>
            </a:p>
          </p:txBody>
        </p:sp>
        <p:sp>
          <p:nvSpPr>
            <p:cNvPr id="65" name="Google Shape;5542;p41">
              <a:extLst>
                <a:ext uri="{FF2B5EF4-FFF2-40B4-BE49-F238E27FC236}">
                  <a16:creationId xmlns:a16="http://schemas.microsoft.com/office/drawing/2014/main" id="{DF767DF5-FAA5-493D-B33D-47A036E84991}"/>
                </a:ext>
              </a:extLst>
            </p:cNvPr>
            <p:cNvSpPr/>
            <p:nvPr/>
          </p:nvSpPr>
          <p:spPr>
            <a:xfrm>
              <a:off x="3223375" y="2767625"/>
              <a:ext cx="190100" cy="151025"/>
            </a:xfrm>
            <a:custGeom>
              <a:avLst/>
              <a:gdLst/>
              <a:ahLst/>
              <a:cxnLst/>
              <a:rect l="l" t="t" r="r" b="b"/>
              <a:pathLst>
                <a:path w="7604" h="6041" extrusionOk="0">
                  <a:moveTo>
                    <a:pt x="7158" y="0"/>
                  </a:moveTo>
                  <a:cubicBezTo>
                    <a:pt x="7084" y="0"/>
                    <a:pt x="7007" y="19"/>
                    <a:pt x="6934" y="61"/>
                  </a:cubicBezTo>
                  <a:lnTo>
                    <a:pt x="482" y="3790"/>
                  </a:lnTo>
                  <a:cubicBezTo>
                    <a:pt x="190" y="3953"/>
                    <a:pt x="0" y="4271"/>
                    <a:pt x="9" y="4606"/>
                  </a:cubicBezTo>
                  <a:lnTo>
                    <a:pt x="9" y="6041"/>
                  </a:lnTo>
                  <a:lnTo>
                    <a:pt x="7604" y="1650"/>
                  </a:lnTo>
                  <a:lnTo>
                    <a:pt x="7604" y="439"/>
                  </a:lnTo>
                  <a:cubicBezTo>
                    <a:pt x="7604" y="185"/>
                    <a:pt x="7392" y="0"/>
                    <a:pt x="71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544;p41">
              <a:extLst>
                <a:ext uri="{FF2B5EF4-FFF2-40B4-BE49-F238E27FC236}">
                  <a16:creationId xmlns:a16="http://schemas.microsoft.com/office/drawing/2014/main" id="{4C66328D-ADF2-491B-B2C7-EA29A49DC20C}"/>
                </a:ext>
              </a:extLst>
            </p:cNvPr>
            <p:cNvSpPr/>
            <p:nvPr/>
          </p:nvSpPr>
          <p:spPr>
            <a:xfrm>
              <a:off x="3265700" y="2860775"/>
              <a:ext cx="12250" cy="17825"/>
            </a:xfrm>
            <a:custGeom>
              <a:avLst/>
              <a:gdLst/>
              <a:ahLst/>
              <a:cxnLst/>
              <a:rect l="l" t="t" r="r" b="b"/>
              <a:pathLst>
                <a:path w="490" h="713" extrusionOk="0">
                  <a:moveTo>
                    <a:pt x="345" y="1"/>
                  </a:moveTo>
                  <a:cubicBezTo>
                    <a:pt x="316" y="1"/>
                    <a:pt x="284" y="10"/>
                    <a:pt x="249" y="29"/>
                  </a:cubicBezTo>
                  <a:cubicBezTo>
                    <a:pt x="95" y="141"/>
                    <a:pt x="0" y="313"/>
                    <a:pt x="0" y="502"/>
                  </a:cubicBezTo>
                  <a:cubicBezTo>
                    <a:pt x="0" y="635"/>
                    <a:pt x="61" y="712"/>
                    <a:pt x="148" y="712"/>
                  </a:cubicBezTo>
                  <a:cubicBezTo>
                    <a:pt x="179" y="712"/>
                    <a:pt x="213" y="702"/>
                    <a:pt x="249" y="682"/>
                  </a:cubicBezTo>
                  <a:cubicBezTo>
                    <a:pt x="395" y="571"/>
                    <a:pt x="490" y="399"/>
                    <a:pt x="490" y="218"/>
                  </a:cubicBezTo>
                  <a:cubicBezTo>
                    <a:pt x="490" y="83"/>
                    <a:pt x="432" y="1"/>
                    <a:pt x="345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545;p41">
              <a:extLst>
                <a:ext uri="{FF2B5EF4-FFF2-40B4-BE49-F238E27FC236}">
                  <a16:creationId xmlns:a16="http://schemas.microsoft.com/office/drawing/2014/main" id="{0513FA81-99D5-4A7B-B315-DACEE30B16C7}"/>
                </a:ext>
              </a:extLst>
            </p:cNvPr>
            <p:cNvSpPr/>
            <p:nvPr/>
          </p:nvSpPr>
          <p:spPr>
            <a:xfrm>
              <a:off x="3366850" y="2802550"/>
              <a:ext cx="12275" cy="17825"/>
            </a:xfrm>
            <a:custGeom>
              <a:avLst/>
              <a:gdLst/>
              <a:ahLst/>
              <a:cxnLst/>
              <a:rect l="l" t="t" r="r" b="b"/>
              <a:pathLst>
                <a:path w="491" h="713" extrusionOk="0">
                  <a:moveTo>
                    <a:pt x="342" y="0"/>
                  </a:moveTo>
                  <a:cubicBezTo>
                    <a:pt x="311" y="0"/>
                    <a:pt x="277" y="10"/>
                    <a:pt x="241" y="30"/>
                  </a:cubicBezTo>
                  <a:cubicBezTo>
                    <a:pt x="95" y="133"/>
                    <a:pt x="1" y="305"/>
                    <a:pt x="1" y="494"/>
                  </a:cubicBezTo>
                  <a:cubicBezTo>
                    <a:pt x="1" y="634"/>
                    <a:pt x="57" y="713"/>
                    <a:pt x="142" y="713"/>
                  </a:cubicBezTo>
                  <a:cubicBezTo>
                    <a:pt x="172" y="713"/>
                    <a:pt x="205" y="703"/>
                    <a:pt x="241" y="683"/>
                  </a:cubicBezTo>
                  <a:cubicBezTo>
                    <a:pt x="396" y="571"/>
                    <a:pt x="482" y="399"/>
                    <a:pt x="490" y="210"/>
                  </a:cubicBezTo>
                  <a:cubicBezTo>
                    <a:pt x="490" y="77"/>
                    <a:pt x="429" y="0"/>
                    <a:pt x="342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03FD85-EC7D-438B-BAF7-5DDFAABD3639}"/>
              </a:ext>
            </a:extLst>
          </p:cNvPr>
          <p:cNvGrpSpPr/>
          <p:nvPr/>
        </p:nvGrpSpPr>
        <p:grpSpPr>
          <a:xfrm>
            <a:off x="4325576" y="2934016"/>
            <a:ext cx="1121451" cy="1050378"/>
            <a:chOff x="5136280" y="1707875"/>
            <a:chExt cx="1066799" cy="964494"/>
          </a:xfrm>
        </p:grpSpPr>
        <p:grpSp>
          <p:nvGrpSpPr>
            <p:cNvPr id="71" name="Group 20">
              <a:extLst>
                <a:ext uri="{FF2B5EF4-FFF2-40B4-BE49-F238E27FC236}">
                  <a16:creationId xmlns:a16="http://schemas.microsoft.com/office/drawing/2014/main" id="{B3CF9E38-912B-459A-AC86-07D1662A1D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280" y="1707875"/>
              <a:ext cx="1066799" cy="964494"/>
              <a:chOff x="3312" y="1008"/>
              <a:chExt cx="720" cy="768"/>
            </a:xfrm>
          </p:grpSpPr>
          <p:sp>
            <p:nvSpPr>
              <p:cNvPr id="72" name="AutoShape 17">
                <a:extLst>
                  <a:ext uri="{FF2B5EF4-FFF2-40B4-BE49-F238E27FC236}">
                    <a16:creationId xmlns:a16="http://schemas.microsoft.com/office/drawing/2014/main" id="{69C582ED-C306-4F12-8C1D-666E01920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72" y="1128"/>
                <a:ext cx="288" cy="432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400"/>
                      <a:pt x="16199" y="7817"/>
                      <a:pt x="16199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18">
                <a:extLst>
                  <a:ext uri="{FF2B5EF4-FFF2-40B4-BE49-F238E27FC236}">
                    <a16:creationId xmlns:a16="http://schemas.microsoft.com/office/drawing/2014/main" id="{2002EAAE-C761-4146-9486-500B422F4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008"/>
                <a:ext cx="528" cy="768"/>
              </a:xfrm>
              <a:prstGeom prst="can">
                <a:avLst>
                  <a:gd name="adj" fmla="val 36364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79F40730-FE7A-4D46-B3D8-71650DE53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123" y="2092039"/>
              <a:ext cx="31411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dirty="0"/>
                <a:t>X</a:t>
              </a:r>
            </a:p>
          </p:txBody>
        </p:sp>
      </p:grpSp>
      <p:grpSp>
        <p:nvGrpSpPr>
          <p:cNvPr id="75" name="Group 4">
            <a:extLst>
              <a:ext uri="{FF2B5EF4-FFF2-40B4-BE49-F238E27FC236}">
                <a16:creationId xmlns:a16="http://schemas.microsoft.com/office/drawing/2014/main" id="{42FC3E49-8FFF-4358-98CB-3534EF654F49}"/>
              </a:ext>
            </a:extLst>
          </p:cNvPr>
          <p:cNvGrpSpPr>
            <a:grpSpLocks/>
          </p:cNvGrpSpPr>
          <p:nvPr/>
        </p:nvGrpSpPr>
        <p:grpSpPr bwMode="auto">
          <a:xfrm>
            <a:off x="9366096" y="2047989"/>
            <a:ext cx="1113363" cy="1005883"/>
            <a:chOff x="720" y="3024"/>
            <a:chExt cx="720" cy="768"/>
          </a:xfrm>
        </p:grpSpPr>
        <p:sp>
          <p:nvSpPr>
            <p:cNvPr id="76" name="AutoShape 5">
              <a:extLst>
                <a:ext uri="{FF2B5EF4-FFF2-40B4-BE49-F238E27FC236}">
                  <a16:creationId xmlns:a16="http://schemas.microsoft.com/office/drawing/2014/main" id="{EDF37599-C7AB-440A-ABEF-DC9C5F7A00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6">
              <a:extLst>
                <a:ext uri="{FF2B5EF4-FFF2-40B4-BE49-F238E27FC236}">
                  <a16:creationId xmlns:a16="http://schemas.microsoft.com/office/drawing/2014/main" id="{2CD11F89-0F34-4C04-89E3-1109518E1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7">
              <a:extLst>
                <a:ext uri="{FF2B5EF4-FFF2-40B4-BE49-F238E27FC236}">
                  <a16:creationId xmlns:a16="http://schemas.microsoft.com/office/drawing/2014/main" id="{E9BCE51F-337A-4333-A904-361BF673F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 Box 12">
            <a:extLst>
              <a:ext uri="{FF2B5EF4-FFF2-40B4-BE49-F238E27FC236}">
                <a16:creationId xmlns:a16="http://schemas.microsoft.com/office/drawing/2014/main" id="{3C2A76CA-974F-4AA8-9E23-52F5B3B8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6931" y="2599794"/>
            <a:ext cx="513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/>
              <a:t>teh</a:t>
            </a:r>
          </a:p>
        </p:txBody>
      </p:sp>
      <p:sp>
        <p:nvSpPr>
          <p:cNvPr id="80" name="Arc 14">
            <a:extLst>
              <a:ext uri="{FF2B5EF4-FFF2-40B4-BE49-F238E27FC236}">
                <a16:creationId xmlns:a16="http://schemas.microsoft.com/office/drawing/2014/main" id="{53800A99-F2E7-4C46-AE23-C21A279CECA3}"/>
              </a:ext>
            </a:extLst>
          </p:cNvPr>
          <p:cNvSpPr>
            <a:spLocks/>
          </p:cNvSpPr>
          <p:nvPr/>
        </p:nvSpPr>
        <p:spPr bwMode="auto">
          <a:xfrm rot="-2547062">
            <a:off x="8491164" y="1864948"/>
            <a:ext cx="668018" cy="48067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" name="Group 21">
            <a:extLst>
              <a:ext uri="{FF2B5EF4-FFF2-40B4-BE49-F238E27FC236}">
                <a16:creationId xmlns:a16="http://schemas.microsoft.com/office/drawing/2014/main" id="{6746B52C-F262-4C75-B5D5-8EE3186DE181}"/>
              </a:ext>
            </a:extLst>
          </p:cNvPr>
          <p:cNvGrpSpPr>
            <a:grpSpLocks/>
          </p:cNvGrpSpPr>
          <p:nvPr/>
        </p:nvGrpSpPr>
        <p:grpSpPr bwMode="auto">
          <a:xfrm>
            <a:off x="7461096" y="2124189"/>
            <a:ext cx="1113363" cy="1005883"/>
            <a:chOff x="3312" y="1008"/>
            <a:chExt cx="720" cy="768"/>
          </a:xfrm>
        </p:grpSpPr>
        <p:sp>
          <p:nvSpPr>
            <p:cNvPr id="82" name="AutoShape 22">
              <a:extLst>
                <a:ext uri="{FF2B5EF4-FFF2-40B4-BE49-F238E27FC236}">
                  <a16:creationId xmlns:a16="http://schemas.microsoft.com/office/drawing/2014/main" id="{9B56EC7A-D894-47B4-BBBD-F20EC6517E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72" y="1128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AutoShape 23">
              <a:extLst>
                <a:ext uri="{FF2B5EF4-FFF2-40B4-BE49-F238E27FC236}">
                  <a16:creationId xmlns:a16="http://schemas.microsoft.com/office/drawing/2014/main" id="{4EAF97C9-E42F-45D9-A777-EB41347D2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008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" name="Text Box 32">
            <a:extLst>
              <a:ext uri="{FF2B5EF4-FFF2-40B4-BE49-F238E27FC236}">
                <a16:creationId xmlns:a16="http://schemas.microsoft.com/office/drawing/2014/main" id="{BA812E27-3A36-4EFD-9CB6-5A974DF6B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131" y="2550930"/>
            <a:ext cx="327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/>
              <a:t>X</a:t>
            </a:r>
          </a:p>
        </p:txBody>
      </p:sp>
      <p:grpSp>
        <p:nvGrpSpPr>
          <p:cNvPr id="85" name="Group 8">
            <a:extLst>
              <a:ext uri="{FF2B5EF4-FFF2-40B4-BE49-F238E27FC236}">
                <a16:creationId xmlns:a16="http://schemas.microsoft.com/office/drawing/2014/main" id="{BDFC7918-349F-4BA7-930B-5162EDFA9976}"/>
              </a:ext>
            </a:extLst>
          </p:cNvPr>
          <p:cNvGrpSpPr>
            <a:grpSpLocks/>
          </p:cNvGrpSpPr>
          <p:nvPr/>
        </p:nvGrpSpPr>
        <p:grpSpPr bwMode="auto">
          <a:xfrm>
            <a:off x="9085919" y="3515412"/>
            <a:ext cx="1141172" cy="1060296"/>
            <a:chOff x="1824" y="3024"/>
            <a:chExt cx="720" cy="768"/>
          </a:xfrm>
        </p:grpSpPr>
        <p:sp>
          <p:nvSpPr>
            <p:cNvPr id="86" name="AutoShape 9">
              <a:extLst>
                <a:ext uri="{FF2B5EF4-FFF2-40B4-BE49-F238E27FC236}">
                  <a16:creationId xmlns:a16="http://schemas.microsoft.com/office/drawing/2014/main" id="{7F51E190-17B3-4EA4-9F0C-544B439FA7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84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AutoShape 10">
              <a:extLst>
                <a:ext uri="{FF2B5EF4-FFF2-40B4-BE49-F238E27FC236}">
                  <a16:creationId xmlns:a16="http://schemas.microsoft.com/office/drawing/2014/main" id="{5BE68E48-3491-4E9B-BB96-F1054EA9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AutoShape 11">
              <a:extLst>
                <a:ext uri="{FF2B5EF4-FFF2-40B4-BE49-F238E27FC236}">
                  <a16:creationId xmlns:a16="http://schemas.microsoft.com/office/drawing/2014/main" id="{1B4F766E-A9F8-4BFC-B330-7D461EC35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4B4B4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Text Box 13">
            <a:extLst>
              <a:ext uri="{FF2B5EF4-FFF2-40B4-BE49-F238E27FC236}">
                <a16:creationId xmlns:a16="http://schemas.microsoft.com/office/drawing/2014/main" id="{2D0BB69A-27FA-4890-8AE3-768EF4B98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894" y="4102507"/>
            <a:ext cx="653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kopi</a:t>
            </a:r>
          </a:p>
        </p:txBody>
      </p:sp>
      <p:grpSp>
        <p:nvGrpSpPr>
          <p:cNvPr id="90" name="Group 29">
            <a:extLst>
              <a:ext uri="{FF2B5EF4-FFF2-40B4-BE49-F238E27FC236}">
                <a16:creationId xmlns:a16="http://schemas.microsoft.com/office/drawing/2014/main" id="{38A8E7C9-97E8-43A9-8F4E-C1559D73A6AB}"/>
              </a:ext>
            </a:extLst>
          </p:cNvPr>
          <p:cNvGrpSpPr>
            <a:grpSpLocks/>
          </p:cNvGrpSpPr>
          <p:nvPr/>
        </p:nvGrpSpPr>
        <p:grpSpPr bwMode="auto">
          <a:xfrm>
            <a:off x="10990919" y="3515412"/>
            <a:ext cx="1144130" cy="1060296"/>
            <a:chOff x="4800" y="2688"/>
            <a:chExt cx="720" cy="768"/>
          </a:xfrm>
        </p:grpSpPr>
        <p:sp>
          <p:nvSpPr>
            <p:cNvPr id="91" name="AutoShape 25">
              <a:extLst>
                <a:ext uri="{FF2B5EF4-FFF2-40B4-BE49-F238E27FC236}">
                  <a16:creationId xmlns:a16="http://schemas.microsoft.com/office/drawing/2014/main" id="{E6647ED0-4682-4CC8-B1AF-7726D3B621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160" y="2808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AutoShape 26">
              <a:extLst>
                <a:ext uri="{FF2B5EF4-FFF2-40B4-BE49-F238E27FC236}">
                  <a16:creationId xmlns:a16="http://schemas.microsoft.com/office/drawing/2014/main" id="{33782C6F-CF5F-4F62-8B8E-86B647643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688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28">
            <a:extLst>
              <a:ext uri="{FF2B5EF4-FFF2-40B4-BE49-F238E27FC236}">
                <a16:creationId xmlns:a16="http://schemas.microsoft.com/office/drawing/2014/main" id="{DB89E8C0-E3BA-4D84-9F72-23E731D4C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7793" y="4020533"/>
            <a:ext cx="527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 err="1"/>
              <a:t>teh</a:t>
            </a:r>
            <a:endParaRPr lang="en-US" altLang="en-US" b="1" dirty="0"/>
          </a:p>
        </p:txBody>
      </p:sp>
      <p:sp>
        <p:nvSpPr>
          <p:cNvPr id="94" name="Arc 33">
            <a:extLst>
              <a:ext uri="{FF2B5EF4-FFF2-40B4-BE49-F238E27FC236}">
                <a16:creationId xmlns:a16="http://schemas.microsoft.com/office/drawing/2014/main" id="{E58D21D3-7330-4066-86F1-74480AEDF61D}"/>
              </a:ext>
            </a:extLst>
          </p:cNvPr>
          <p:cNvSpPr>
            <a:spLocks/>
          </p:cNvSpPr>
          <p:nvPr/>
        </p:nvSpPr>
        <p:spPr bwMode="auto">
          <a:xfrm rot="2547062" flipH="1">
            <a:off x="10082919" y="3182188"/>
            <a:ext cx="685800" cy="582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AutoShape 35">
            <a:extLst>
              <a:ext uri="{FF2B5EF4-FFF2-40B4-BE49-F238E27FC236}">
                <a16:creationId xmlns:a16="http://schemas.microsoft.com/office/drawing/2014/main" id="{1EDF47DF-F1FF-46E3-A877-6674C9D127A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64359" y="4967727"/>
            <a:ext cx="334790" cy="642166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199" y="7817"/>
                  <a:pt x="16199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AutoShape 36">
            <a:extLst>
              <a:ext uri="{FF2B5EF4-FFF2-40B4-BE49-F238E27FC236}">
                <a16:creationId xmlns:a16="http://schemas.microsoft.com/office/drawing/2014/main" id="{F58ACB9E-84F7-4C55-B273-60B61BD8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471" y="4816615"/>
            <a:ext cx="784870" cy="892773"/>
          </a:xfrm>
          <a:prstGeom prst="can">
            <a:avLst>
              <a:gd name="adj" fmla="val 3636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 Box 38">
            <a:extLst>
              <a:ext uri="{FF2B5EF4-FFF2-40B4-BE49-F238E27FC236}">
                <a16:creationId xmlns:a16="http://schemas.microsoft.com/office/drawing/2014/main" id="{20027F11-8FDB-4A55-A938-42DB526E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899" y="5193821"/>
            <a:ext cx="612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dirty="0"/>
              <a:t>kopi</a:t>
            </a:r>
          </a:p>
        </p:txBody>
      </p:sp>
      <p:grpSp>
        <p:nvGrpSpPr>
          <p:cNvPr id="98" name="Group 44">
            <a:extLst>
              <a:ext uri="{FF2B5EF4-FFF2-40B4-BE49-F238E27FC236}">
                <a16:creationId xmlns:a16="http://schemas.microsoft.com/office/drawing/2014/main" id="{7C2AE32B-7BC2-419C-9820-127C0B7D8EF4}"/>
              </a:ext>
            </a:extLst>
          </p:cNvPr>
          <p:cNvGrpSpPr>
            <a:grpSpLocks/>
          </p:cNvGrpSpPr>
          <p:nvPr/>
        </p:nvGrpSpPr>
        <p:grpSpPr bwMode="auto">
          <a:xfrm>
            <a:off x="8186023" y="4738049"/>
            <a:ext cx="1070277" cy="892773"/>
            <a:chOff x="720" y="3024"/>
            <a:chExt cx="720" cy="768"/>
          </a:xfrm>
        </p:grpSpPr>
        <p:sp>
          <p:nvSpPr>
            <p:cNvPr id="99" name="AutoShape 45">
              <a:extLst>
                <a:ext uri="{FF2B5EF4-FFF2-40B4-BE49-F238E27FC236}">
                  <a16:creationId xmlns:a16="http://schemas.microsoft.com/office/drawing/2014/main" id="{01F195B1-0E8A-4C5C-9470-72C9D9FBF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80" y="3144"/>
              <a:ext cx="288" cy="432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199" y="7817"/>
                    <a:pt x="16199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utoShape 46">
              <a:extLst>
                <a:ext uri="{FF2B5EF4-FFF2-40B4-BE49-F238E27FC236}">
                  <a16:creationId xmlns:a16="http://schemas.microsoft.com/office/drawing/2014/main" id="{AFF34467-C094-41D0-AD6E-B218E402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528" cy="768"/>
            </a:xfrm>
            <a:prstGeom prst="can">
              <a:avLst>
                <a:gd name="adj" fmla="val 3636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AutoShape 47">
              <a:extLst>
                <a:ext uri="{FF2B5EF4-FFF2-40B4-BE49-F238E27FC236}">
                  <a16:creationId xmlns:a16="http://schemas.microsoft.com/office/drawing/2014/main" id="{A00C862D-3F83-4B9D-987D-74035599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64"/>
              <a:ext cx="528" cy="528"/>
            </a:xfrm>
            <a:prstGeom prst="can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ext Box 48">
            <a:extLst>
              <a:ext uri="{FF2B5EF4-FFF2-40B4-BE49-F238E27FC236}">
                <a16:creationId xmlns:a16="http://schemas.microsoft.com/office/drawing/2014/main" id="{D17B3E68-3270-4374-A1AC-95C2EC23A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982" y="5237920"/>
            <a:ext cx="3151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b="1"/>
              <a:t>X</a:t>
            </a:r>
          </a:p>
        </p:txBody>
      </p:sp>
      <p:sp>
        <p:nvSpPr>
          <p:cNvPr id="103" name="Arc 49">
            <a:extLst>
              <a:ext uri="{FF2B5EF4-FFF2-40B4-BE49-F238E27FC236}">
                <a16:creationId xmlns:a16="http://schemas.microsoft.com/office/drawing/2014/main" id="{CE09BF71-D483-4A0A-BA4A-4DCF21214A48}"/>
              </a:ext>
            </a:extLst>
          </p:cNvPr>
          <p:cNvSpPr>
            <a:spLocks/>
          </p:cNvSpPr>
          <p:nvPr/>
        </p:nvSpPr>
        <p:spPr bwMode="auto">
          <a:xfrm rot="-2547062">
            <a:off x="7449650" y="4418843"/>
            <a:ext cx="685800" cy="5826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C39CA-A7E7-470C-9BF0-69AF91B94DC9}"/>
              </a:ext>
            </a:extLst>
          </p:cNvPr>
          <p:cNvSpPr txBox="1"/>
          <p:nvPr/>
        </p:nvSpPr>
        <p:spPr>
          <a:xfrm>
            <a:off x="347179" y="1719012"/>
            <a:ext cx="304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Bagaimana</a:t>
            </a:r>
            <a:r>
              <a:rPr lang="en-US" altLang="en-US" sz="1600" dirty="0">
                <a:solidFill>
                  <a:srgbClr val="0070C0"/>
                </a:solidFill>
                <a:latin typeface="Exo" panose="02000303000000000000" pitchFamily="50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caranya</a:t>
            </a:r>
            <a:r>
              <a:rPr lang="en-US" altLang="en-US" sz="1600" dirty="0">
                <a:solidFill>
                  <a:srgbClr val="0070C0"/>
                </a:solidFill>
                <a:latin typeface="Exo" panose="02000303000000000000" pitchFamily="50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menukar</a:t>
            </a:r>
            <a:r>
              <a:rPr lang="en-US" altLang="en-US" sz="1600" dirty="0">
                <a:solidFill>
                  <a:srgbClr val="0070C0"/>
                </a:solidFill>
                <a:latin typeface="Exo" panose="02000303000000000000" pitchFamily="50" charset="0"/>
              </a:rPr>
              <a:t> </a:t>
            </a:r>
          </a:p>
          <a:p>
            <a:pPr algn="ctr"/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isi</a:t>
            </a:r>
            <a:r>
              <a:rPr lang="en-US" altLang="en-US" sz="1600" dirty="0">
                <a:solidFill>
                  <a:srgbClr val="0070C0"/>
                </a:solidFill>
                <a:latin typeface="Exo" panose="02000303000000000000" pitchFamily="50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masing-masing</a:t>
            </a:r>
            <a:r>
              <a:rPr lang="en-US" altLang="en-US" sz="1600" dirty="0">
                <a:solidFill>
                  <a:srgbClr val="0070C0"/>
                </a:solidFill>
                <a:latin typeface="Exo" panose="02000303000000000000" pitchFamily="50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gelas</a:t>
            </a:r>
            <a:r>
              <a:rPr lang="en-US" altLang="en-US" sz="1600" dirty="0">
                <a:solidFill>
                  <a:srgbClr val="0070C0"/>
                </a:solidFill>
                <a:latin typeface="Exo" panose="02000303000000000000" pitchFamily="50" charset="0"/>
              </a:rPr>
              <a:t>?</a:t>
            </a:r>
            <a:endParaRPr lang="en-US" sz="1600" dirty="0">
              <a:solidFill>
                <a:srgbClr val="0070C0"/>
              </a:solidFill>
              <a:latin typeface="Exo" panose="02000303000000000000" pitchFamily="50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741D5C-8134-427A-BD90-8BA22B17DABB}"/>
              </a:ext>
            </a:extLst>
          </p:cNvPr>
          <p:cNvSpPr txBox="1"/>
          <p:nvPr/>
        </p:nvSpPr>
        <p:spPr>
          <a:xfrm>
            <a:off x="3451374" y="1739361"/>
            <a:ext cx="271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Sediakan</a:t>
            </a:r>
            <a:r>
              <a:rPr lang="en-US" altLang="en-US" sz="1600" dirty="0">
                <a:solidFill>
                  <a:srgbClr val="0070C0"/>
                </a:solidFill>
                <a:latin typeface="Exo" panose="02000303000000000000" pitchFamily="50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gelas</a:t>
            </a:r>
            <a:r>
              <a:rPr lang="en-US" altLang="en-US" sz="1600" dirty="0">
                <a:solidFill>
                  <a:srgbClr val="0070C0"/>
                </a:solidFill>
                <a:latin typeface="Exo" panose="02000303000000000000" pitchFamily="50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Kosong</a:t>
            </a:r>
            <a:endParaRPr lang="en-US" sz="1600" dirty="0">
              <a:solidFill>
                <a:srgbClr val="0070C0"/>
              </a:solidFill>
              <a:latin typeface="Exo" panose="02000303000000000000" pitchFamily="50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232117B-2FFA-44C4-BD7B-DE2919257A58}"/>
              </a:ext>
            </a:extLst>
          </p:cNvPr>
          <p:cNvSpPr txBox="1"/>
          <p:nvPr/>
        </p:nvSpPr>
        <p:spPr>
          <a:xfrm>
            <a:off x="6223144" y="1697080"/>
            <a:ext cx="2390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Pindah</a:t>
            </a:r>
            <a:r>
              <a:rPr lang="en-US" altLang="en-US" sz="1600" dirty="0">
                <a:solidFill>
                  <a:srgbClr val="0070C0"/>
                </a:solidFill>
                <a:latin typeface="Exo" panose="02000303000000000000" pitchFamily="50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Exo" panose="02000303000000000000" pitchFamily="50" charset="0"/>
              </a:rPr>
              <a:t>asir</a:t>
            </a:r>
            <a:endParaRPr lang="en-US" sz="1600" dirty="0">
              <a:solidFill>
                <a:srgbClr val="0070C0"/>
              </a:solidFill>
              <a:latin typeface="Exo" panose="02000303000000000000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03A992-2292-4847-B0DA-1D235276C417}"/>
                  </a:ext>
                </a:extLst>
              </p14:cNvPr>
              <p14:cNvContentPartPr/>
              <p14:nvPr/>
            </p14:nvContentPartPr>
            <p14:xfrm>
              <a:off x="3321360" y="2757960"/>
              <a:ext cx="6152400" cy="1529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03A992-2292-4847-B0DA-1D235276C4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2000" y="2748600"/>
                <a:ext cx="617112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05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  <p:bldP spid="30" grpId="0" animBg="1"/>
      <p:bldP spid="79" grpId="0"/>
      <p:bldP spid="80" grpId="0" animBg="1"/>
      <p:bldP spid="84" grpId="0"/>
      <p:bldP spid="89" grpId="0"/>
      <p:bldP spid="93" grpId="0"/>
      <p:bldP spid="94" grpId="0" animBg="1"/>
      <p:bldP spid="95" grpId="0" animBg="1"/>
      <p:bldP spid="96" grpId="0" animBg="1"/>
      <p:bldP spid="97" grpId="0"/>
      <p:bldP spid="102" grpId="0"/>
      <p:bldP spid="103" grpId="0" animBg="1"/>
      <p:bldP spid="9" grpId="0"/>
      <p:bldP spid="105" grpId="0"/>
      <p:bldP spid="10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767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Arial</vt:lpstr>
      <vt:lpstr>Barlow Semi Condensed</vt:lpstr>
      <vt:lpstr>Calibri</vt:lpstr>
      <vt:lpstr>Calibri (Body)</vt:lpstr>
      <vt:lpstr>Calibri Light</vt:lpstr>
      <vt:lpstr>Carter One</vt:lpstr>
      <vt:lpstr>Constantia</vt:lpstr>
      <vt:lpstr>Dosis ExtraLight</vt:lpstr>
      <vt:lpstr>Exo</vt:lpstr>
      <vt:lpstr>Open Sans</vt:lpstr>
      <vt:lpstr>Oswald</vt:lpstr>
      <vt:lpstr>PT Sans</vt:lpstr>
      <vt:lpstr>Roboto Condensed</vt:lpstr>
      <vt:lpstr>Staatliches</vt:lpstr>
      <vt:lpstr>Office Theme</vt:lpstr>
      <vt:lpstr>Algoritme Pemrograman</vt:lpstr>
      <vt:lpstr>Kontrak Belajar</vt:lpstr>
      <vt:lpstr>Detail penilaian proyek</vt:lpstr>
      <vt:lpstr>Catatan Penting</vt:lpstr>
      <vt:lpstr>1. Overview Perkuliahan</vt:lpstr>
      <vt:lpstr>Algoritme</vt:lpstr>
      <vt:lpstr>Syarat Algoritme</vt:lpstr>
      <vt:lpstr>Domain Algoritma</vt:lpstr>
      <vt:lpstr>Contoh Algoritma</vt:lpstr>
      <vt:lpstr>Arsitektur Komputer</vt:lpstr>
      <vt:lpstr>Ciri-ciri Algoritme</vt:lpstr>
      <vt:lpstr>Struktur Algoritme</vt:lpstr>
      <vt:lpstr>Struktur Algoritme</vt:lpstr>
      <vt:lpstr>Struktur Algoritme</vt:lpstr>
      <vt:lpstr>Pengantar Python</vt:lpstr>
      <vt:lpstr>Interpreter dan Compiler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Berorientasasi Objek</dc:title>
  <dc:creator>syamsul mujahidin</dc:creator>
  <cp:lastModifiedBy>Riska Abdullah</cp:lastModifiedBy>
  <cp:revision>204</cp:revision>
  <dcterms:created xsi:type="dcterms:W3CDTF">2019-02-05T13:09:25Z</dcterms:created>
  <dcterms:modified xsi:type="dcterms:W3CDTF">2023-02-14T08:12:19Z</dcterms:modified>
</cp:coreProperties>
</file>