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fta Nur Farid" userId="09c4264491c822bb" providerId="LiveId" clId="{0F721C68-153B-48CC-BFD1-19745D3FCB6C}"/>
    <pc:docChg chg="undo custSel addSld delSld modSld modMainMaster">
      <pc:chgData name="Mifta Nur Farid" userId="09c4264491c822bb" providerId="LiveId" clId="{0F721C68-153B-48CC-BFD1-19745D3FCB6C}" dt="2021-08-13T14:19:55.095" v="472" actId="207"/>
      <pc:docMkLst>
        <pc:docMk/>
      </pc:docMkLst>
      <pc:sldChg chg="modSp new del">
        <pc:chgData name="Mifta Nur Farid" userId="09c4264491c822bb" providerId="LiveId" clId="{0F721C68-153B-48CC-BFD1-19745D3FCB6C}" dt="2021-08-13T14:12:54.796" v="271" actId="47"/>
        <pc:sldMkLst>
          <pc:docMk/>
          <pc:sldMk cId="1276298140" sldId="256"/>
        </pc:sldMkLst>
        <pc:spChg chg="mod">
          <ac:chgData name="Mifta Nur Farid" userId="09c4264491c822bb" providerId="LiveId" clId="{0F721C68-153B-48CC-BFD1-19745D3FCB6C}" dt="2021-08-13T06:36:37.886" v="1"/>
          <ac:spMkLst>
            <pc:docMk/>
            <pc:sldMk cId="1276298140" sldId="256"/>
            <ac:spMk id="2" creationId="{953685C4-064E-45D2-BDFC-CA9117A1BE25}"/>
          </ac:spMkLst>
        </pc:spChg>
        <pc:spChg chg="mod">
          <ac:chgData name="Mifta Nur Farid" userId="09c4264491c822bb" providerId="LiveId" clId="{0F721C68-153B-48CC-BFD1-19745D3FCB6C}" dt="2021-08-13T06:36:37.886" v="1"/>
          <ac:spMkLst>
            <pc:docMk/>
            <pc:sldMk cId="1276298140" sldId="256"/>
            <ac:spMk id="3" creationId="{57A9AE1D-E3F1-4EEB-967E-EA9D1984564E}"/>
          </ac:spMkLst>
        </pc:spChg>
      </pc:sldChg>
      <pc:sldChg chg="modSp new mod">
        <pc:chgData name="Mifta Nur Farid" userId="09c4264491c822bb" providerId="LiveId" clId="{0F721C68-153B-48CC-BFD1-19745D3FCB6C}" dt="2021-08-13T14:18:30.580" v="428" actId="20577"/>
        <pc:sldMkLst>
          <pc:docMk/>
          <pc:sldMk cId="4046336571" sldId="256"/>
        </pc:sldMkLst>
        <pc:spChg chg="mod">
          <ac:chgData name="Mifta Nur Farid" userId="09c4264491c822bb" providerId="LiveId" clId="{0F721C68-153B-48CC-BFD1-19745D3FCB6C}" dt="2021-08-13T14:18:13.897" v="373" actId="20577"/>
          <ac:spMkLst>
            <pc:docMk/>
            <pc:sldMk cId="4046336571" sldId="256"/>
            <ac:spMk id="2" creationId="{AF5DF1C4-5F39-4A17-91E5-2D3D9F92DEB0}"/>
          </ac:spMkLst>
        </pc:spChg>
        <pc:spChg chg="mod">
          <ac:chgData name="Mifta Nur Farid" userId="09c4264491c822bb" providerId="LiveId" clId="{0F721C68-153B-48CC-BFD1-19745D3FCB6C}" dt="2021-08-13T14:18:30.580" v="428" actId="20577"/>
          <ac:spMkLst>
            <pc:docMk/>
            <pc:sldMk cId="4046336571" sldId="256"/>
            <ac:spMk id="3" creationId="{6B464C33-C47E-40ED-9096-D34F5A6254DE}"/>
          </ac:spMkLst>
        </pc:spChg>
      </pc:sldChg>
      <pc:sldChg chg="new del">
        <pc:chgData name="Mifta Nur Farid" userId="09c4264491c822bb" providerId="LiveId" clId="{0F721C68-153B-48CC-BFD1-19745D3FCB6C}" dt="2021-08-13T07:05:30.104" v="205" actId="2696"/>
        <pc:sldMkLst>
          <pc:docMk/>
          <pc:sldMk cId="2713590617" sldId="257"/>
        </pc:sldMkLst>
      </pc:sldChg>
      <pc:sldChg chg="new del">
        <pc:chgData name="Mifta Nur Farid" userId="09c4264491c822bb" providerId="LiveId" clId="{0F721C68-153B-48CC-BFD1-19745D3FCB6C}" dt="2021-08-13T14:12:53.972" v="270" actId="47"/>
        <pc:sldMkLst>
          <pc:docMk/>
          <pc:sldMk cId="3900700475" sldId="257"/>
        </pc:sldMkLst>
      </pc:sldChg>
      <pc:sldChg chg="modSp new mod">
        <pc:chgData name="Mifta Nur Farid" userId="09c4264491c822bb" providerId="LiveId" clId="{0F721C68-153B-48CC-BFD1-19745D3FCB6C}" dt="2021-08-13T14:18:50.742" v="455" actId="113"/>
        <pc:sldMkLst>
          <pc:docMk/>
          <pc:sldMk cId="4276120472" sldId="257"/>
        </pc:sldMkLst>
        <pc:spChg chg="mod">
          <ac:chgData name="Mifta Nur Farid" userId="09c4264491c822bb" providerId="LiveId" clId="{0F721C68-153B-48CC-BFD1-19745D3FCB6C}" dt="2021-08-13T14:18:50.742" v="455" actId="113"/>
          <ac:spMkLst>
            <pc:docMk/>
            <pc:sldMk cId="4276120472" sldId="257"/>
            <ac:spMk id="2" creationId="{9557933B-91AD-4A6D-B84A-97087DEC44BB}"/>
          </ac:spMkLst>
        </pc:spChg>
        <pc:spChg chg="mod">
          <ac:chgData name="Mifta Nur Farid" userId="09c4264491c822bb" providerId="LiveId" clId="{0F721C68-153B-48CC-BFD1-19745D3FCB6C}" dt="2021-08-13T14:18:43.776" v="453" actId="20577"/>
          <ac:spMkLst>
            <pc:docMk/>
            <pc:sldMk cId="4276120472" sldId="257"/>
            <ac:spMk id="3" creationId="{9455B044-E809-4066-9DF6-E25976AFC48C}"/>
          </ac:spMkLst>
        </pc:spChg>
      </pc:sldChg>
      <pc:sldChg chg="new del">
        <pc:chgData name="Mifta Nur Farid" userId="09c4264491c822bb" providerId="LiveId" clId="{0F721C68-153B-48CC-BFD1-19745D3FCB6C}" dt="2021-08-13T14:12:56.141" v="272" actId="47"/>
        <pc:sldMkLst>
          <pc:docMk/>
          <pc:sldMk cId="420906255" sldId="258"/>
        </pc:sldMkLst>
      </pc:sldChg>
      <pc:sldMasterChg chg="addSldLayout modSldLayout">
        <pc:chgData name="Mifta Nur Farid" userId="09c4264491c822bb" providerId="LiveId" clId="{0F721C68-153B-48CC-BFD1-19745D3FCB6C}" dt="2021-08-13T06:36:37.886" v="1"/>
        <pc:sldMasterMkLst>
          <pc:docMk/>
          <pc:sldMasterMk cId="2447606779" sldId="2147483648"/>
        </pc:sldMasterMkLst>
        <pc:sldLayoutChg chg="modSp add">
          <pc:chgData name="Mifta Nur Farid" userId="09c4264491c822bb" providerId="LiveId" clId="{0F721C68-153B-48CC-BFD1-19745D3FCB6C}" dt="2021-08-13T06:36:37.886" v="1"/>
          <pc:sldLayoutMkLst>
            <pc:docMk/>
            <pc:sldMasterMk cId="2447606779" sldId="2147483648"/>
            <pc:sldLayoutMk cId="1967116578" sldId="2147483649"/>
          </pc:sldLayoutMkLst>
          <pc:spChg chg="mod">
            <ac:chgData name="Mifta Nur Farid" userId="09c4264491c822bb" providerId="LiveId" clId="{0F721C68-153B-48CC-BFD1-19745D3FCB6C}" dt="2021-08-13T06:36:37.886" v="1"/>
            <ac:spMkLst>
              <pc:docMk/>
              <pc:sldMasterMk cId="2447606779" sldId="2147483648"/>
              <pc:sldLayoutMk cId="1967116578" sldId="2147483649"/>
              <ac:spMk id="2" creationId="{CFD2F6FC-BA8D-42DD-9AC1-07224C7AD89B}"/>
            </ac:spMkLst>
          </pc:spChg>
          <pc:spChg chg="mod">
            <ac:chgData name="Mifta Nur Farid" userId="09c4264491c822bb" providerId="LiveId" clId="{0F721C68-153B-48CC-BFD1-19745D3FCB6C}" dt="2021-08-13T06:36:37.886" v="1"/>
            <ac:spMkLst>
              <pc:docMk/>
              <pc:sldMasterMk cId="2447606779" sldId="2147483648"/>
              <pc:sldLayoutMk cId="1967116578" sldId="2147483649"/>
              <ac:spMk id="3" creationId="{8B3E8991-E2CA-4F1D-9C61-49BCE8A848EE}"/>
            </ac:spMkLst>
          </pc:spChg>
        </pc:sldLayoutChg>
      </pc:sldMasterChg>
      <pc:sldMasterChg chg="addSp delSp modSp mod delSldLayout modSldLayout">
        <pc:chgData name="Mifta Nur Farid" userId="09c4264491c822bb" providerId="LiveId" clId="{0F721C68-153B-48CC-BFD1-19745D3FCB6C}" dt="2021-08-13T14:19:55.095" v="472" actId="207"/>
        <pc:sldMasterMkLst>
          <pc:docMk/>
          <pc:sldMasterMk cId="4025415482" sldId="2147483650"/>
        </pc:sldMasterMkLst>
        <pc:picChg chg="add del mod">
          <ac:chgData name="Mifta Nur Farid" userId="09c4264491c822bb" providerId="LiveId" clId="{0F721C68-153B-48CC-BFD1-19745D3FCB6C}" dt="2021-08-13T06:51:07.490" v="112" actId="21"/>
          <ac:picMkLst>
            <pc:docMk/>
            <pc:sldMasterMk cId="4025415482" sldId="2147483650"/>
            <ac:picMk id="8" creationId="{9618BD73-B8B5-4DB5-AFDF-D847675C47A9}"/>
          </ac:picMkLst>
        </pc:picChg>
        <pc:sldLayoutChg chg="addSp delSp modSp mod">
          <pc:chgData name="Mifta Nur Farid" userId="09c4264491c822bb" providerId="LiveId" clId="{0F721C68-153B-48CC-BFD1-19745D3FCB6C}" dt="2021-08-13T14:08:46.003" v="223" actId="113"/>
          <pc:sldLayoutMkLst>
            <pc:docMk/>
            <pc:sldMasterMk cId="4025415482" sldId="2147483650"/>
            <pc:sldLayoutMk cId="3948493201" sldId="2147483651"/>
          </pc:sldLayoutMkLst>
          <pc:spChg chg="mod">
            <ac:chgData name="Mifta Nur Farid" userId="09c4264491c822bb" providerId="LiveId" clId="{0F721C68-153B-48CC-BFD1-19745D3FCB6C}" dt="2021-08-13T14:08:46.003" v="223" actId="113"/>
            <ac:spMkLst>
              <pc:docMk/>
              <pc:sldMasterMk cId="4025415482" sldId="2147483650"/>
              <pc:sldLayoutMk cId="3948493201" sldId="2147483651"/>
              <ac:spMk id="2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06:49:57.204" v="108" actId="1076"/>
            <ac:spMkLst>
              <pc:docMk/>
              <pc:sldMasterMk cId="4025415482" sldId="2147483650"/>
              <pc:sldLayoutMk cId="3948493201" sldId="2147483651"/>
              <ac:spMk id="3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43.329" v="178" actId="478"/>
            <ac:spMkLst>
              <pc:docMk/>
              <pc:sldMasterMk cId="4025415482" sldId="2147483650"/>
              <pc:sldLayoutMk cId="3948493201" sldId="2147483651"/>
              <ac:spMk id="4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44.548" v="179" actId="478"/>
            <ac:spMkLst>
              <pc:docMk/>
              <pc:sldMasterMk cId="4025415482" sldId="2147483650"/>
              <pc:sldLayoutMk cId="3948493201" sldId="2147483651"/>
              <ac:spMk id="5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45.582" v="180" actId="478"/>
            <ac:spMkLst>
              <pc:docMk/>
              <pc:sldMasterMk cId="4025415482" sldId="2147483650"/>
              <pc:sldLayoutMk cId="3948493201" sldId="2147483651"/>
              <ac:spMk id="6" creationId="{00000000-0000-0000-0000-000000000000}"/>
            </ac:spMkLst>
          </pc:spChg>
          <pc:picChg chg="add mod ord">
            <ac:chgData name="Mifta Nur Farid" userId="09c4264491c822bb" providerId="LiveId" clId="{0F721C68-153B-48CC-BFD1-19745D3FCB6C}" dt="2021-08-13T06:37:08.202" v="14" actId="171"/>
            <ac:picMkLst>
              <pc:docMk/>
              <pc:sldMasterMk cId="4025415482" sldId="2147483650"/>
              <pc:sldLayoutMk cId="3948493201" sldId="2147483651"/>
              <ac:picMk id="8" creationId="{CD8532B6-5986-4BCD-B795-89D367A31B41}"/>
            </ac:picMkLst>
          </pc:picChg>
          <pc:picChg chg="add mod">
            <ac:chgData name="Mifta Nur Farid" userId="09c4264491c822bb" providerId="LiveId" clId="{0F721C68-153B-48CC-BFD1-19745D3FCB6C}" dt="2021-08-13T06:52:58.516" v="118" actId="1076"/>
            <ac:picMkLst>
              <pc:docMk/>
              <pc:sldMasterMk cId="4025415482" sldId="2147483650"/>
              <pc:sldLayoutMk cId="3948493201" sldId="2147483651"/>
              <ac:picMk id="10" creationId="{5BEC25A7-AFA2-4139-8F67-D5431D5C1CF8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14:19:16.887" v="457" actId="207"/>
          <pc:sldLayoutMkLst>
            <pc:docMk/>
            <pc:sldMasterMk cId="4025415482" sldId="2147483650"/>
            <pc:sldLayoutMk cId="580835366" sldId="2147483652"/>
          </pc:sldLayoutMkLst>
          <pc:spChg chg="mod">
            <ac:chgData name="Mifta Nur Farid" userId="09c4264491c822bb" providerId="LiveId" clId="{0F721C68-153B-48CC-BFD1-19745D3FCB6C}" dt="2021-08-13T14:19:13.897" v="456" actId="207"/>
            <ac:spMkLst>
              <pc:docMk/>
              <pc:sldMasterMk cId="4025415482" sldId="2147483650"/>
              <pc:sldLayoutMk cId="580835366" sldId="2147483652"/>
              <ac:spMk id="2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9:16.887" v="457" actId="207"/>
            <ac:spMkLst>
              <pc:docMk/>
              <pc:sldMasterMk cId="4025415482" sldId="2147483650"/>
              <pc:sldLayoutMk cId="580835366" sldId="2147483652"/>
              <ac:spMk id="3" creationId="{00000000-0000-0000-0000-000000000000}"/>
            </ac:spMkLst>
          </pc:spChg>
          <pc:spChg chg="del mod">
            <ac:chgData name="Mifta Nur Farid" userId="09c4264491c822bb" providerId="LiveId" clId="{0F721C68-153B-48CC-BFD1-19745D3FCB6C}" dt="2021-08-13T07:04:52.034" v="196" actId="478"/>
            <ac:spMkLst>
              <pc:docMk/>
              <pc:sldMasterMk cId="4025415482" sldId="2147483650"/>
              <pc:sldLayoutMk cId="580835366" sldId="2147483652"/>
              <ac:spMk id="4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4:50.154" v="195" actId="478"/>
            <ac:spMkLst>
              <pc:docMk/>
              <pc:sldMasterMk cId="4025415482" sldId="2147483650"/>
              <pc:sldLayoutMk cId="580835366" sldId="2147483652"/>
              <ac:spMk id="5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6:09.450" v="342" actId="1037"/>
            <ac:spMkLst>
              <pc:docMk/>
              <pc:sldMasterMk cId="4025415482" sldId="2147483650"/>
              <pc:sldLayoutMk cId="580835366" sldId="2147483652"/>
              <ac:spMk id="6" creationId="{00000000-0000-0000-0000-000000000000}"/>
            </ac:spMkLst>
          </pc:spChg>
          <pc:picChg chg="add mod ord">
            <ac:chgData name="Mifta Nur Farid" userId="09c4264491c822bb" providerId="LiveId" clId="{0F721C68-153B-48CC-BFD1-19745D3FCB6C}" dt="2021-08-13T07:04:22.184" v="193" actId="171"/>
            <ac:picMkLst>
              <pc:docMk/>
              <pc:sldMasterMk cId="4025415482" sldId="2147483650"/>
              <pc:sldLayoutMk cId="580835366" sldId="2147483652"/>
              <ac:picMk id="8" creationId="{5B195580-A7D4-4497-AC4C-1D670B6056EA}"/>
            </ac:picMkLst>
          </pc:picChg>
          <pc:picChg chg="add mod">
            <ac:chgData name="Mifta Nur Farid" userId="09c4264491c822bb" providerId="LiveId" clId="{0F721C68-153B-48CC-BFD1-19745D3FCB6C}" dt="2021-08-13T14:10:10.883" v="245" actId="1035"/>
            <ac:picMkLst>
              <pc:docMk/>
              <pc:sldMasterMk cId="4025415482" sldId="2147483650"/>
              <pc:sldLayoutMk cId="580835366" sldId="2147483652"/>
              <ac:picMk id="9" creationId="{84678443-D022-424F-BAC4-9014BEEDED04}"/>
            </ac:picMkLst>
          </pc:picChg>
        </pc:sldLayoutChg>
        <pc:sldLayoutChg chg="addSp delSp modSp del mod">
          <pc:chgData name="Mifta Nur Farid" userId="09c4264491c822bb" providerId="LiveId" clId="{0F721C68-153B-48CC-BFD1-19745D3FCB6C}" dt="2021-08-13T14:12:02.098" v="265" actId="2696"/>
          <pc:sldLayoutMkLst>
            <pc:docMk/>
            <pc:sldMasterMk cId="4025415482" sldId="2147483650"/>
            <pc:sldLayoutMk cId="3280749593" sldId="2147483653"/>
          </pc:sldLayoutMkLst>
          <pc:spChg chg="del">
            <ac:chgData name="Mifta Nur Farid" userId="09c4264491c822bb" providerId="LiveId" clId="{0F721C68-153B-48CC-BFD1-19745D3FCB6C}" dt="2021-08-13T07:03:19.308" v="176" actId="478"/>
            <ac:spMkLst>
              <pc:docMk/>
              <pc:sldMasterMk cId="4025415482" sldId="2147483650"/>
              <pc:sldLayoutMk cId="3280749593" sldId="2147483653"/>
              <ac:spMk id="2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18.400" v="175" actId="478"/>
            <ac:spMkLst>
              <pc:docMk/>
              <pc:sldMasterMk cId="4025415482" sldId="2147483650"/>
              <pc:sldLayoutMk cId="3280749593" sldId="2147483653"/>
              <ac:spMk id="3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14.618" v="172" actId="478"/>
            <ac:spMkLst>
              <pc:docMk/>
              <pc:sldMasterMk cId="4025415482" sldId="2147483650"/>
              <pc:sldLayoutMk cId="3280749593" sldId="2147483653"/>
              <ac:spMk id="4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16.245" v="173" actId="478"/>
            <ac:spMkLst>
              <pc:docMk/>
              <pc:sldMasterMk cId="4025415482" sldId="2147483650"/>
              <pc:sldLayoutMk cId="3280749593" sldId="2147483653"/>
              <ac:spMk id="5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3:17.195" v="174" actId="478"/>
            <ac:spMkLst>
              <pc:docMk/>
              <pc:sldMasterMk cId="4025415482" sldId="2147483650"/>
              <pc:sldLayoutMk cId="3280749593" sldId="2147483653"/>
              <ac:spMk id="6" creationId="{00000000-0000-0000-0000-000000000000}"/>
            </ac:spMkLst>
          </pc:spChg>
          <pc:spChg chg="add mod">
            <ac:chgData name="Mifta Nur Farid" userId="09c4264491c822bb" providerId="LiveId" clId="{0F721C68-153B-48CC-BFD1-19745D3FCB6C}" dt="2021-08-13T07:03:26.220" v="177"/>
            <ac:spMkLst>
              <pc:docMk/>
              <pc:sldMasterMk cId="4025415482" sldId="2147483650"/>
              <pc:sldLayoutMk cId="3280749593" sldId="2147483653"/>
              <ac:spMk id="8" creationId="{7C21C15B-ACFE-4740-B341-3F75DC5DEA40}"/>
            </ac:spMkLst>
          </pc:spChg>
          <pc:spChg chg="add mod">
            <ac:chgData name="Mifta Nur Farid" userId="09c4264491c822bb" providerId="LiveId" clId="{0F721C68-153B-48CC-BFD1-19745D3FCB6C}" dt="2021-08-13T07:03:26.220" v="177"/>
            <ac:spMkLst>
              <pc:docMk/>
              <pc:sldMasterMk cId="4025415482" sldId="2147483650"/>
              <pc:sldLayoutMk cId="3280749593" sldId="2147483653"/>
              <ac:spMk id="9" creationId="{A359A9EA-425A-4A1F-9458-4AF03B9AEAD5}"/>
            </ac:spMkLst>
          </pc:spChg>
          <pc:spChg chg="add del mod">
            <ac:chgData name="Mifta Nur Farid" userId="09c4264491c822bb" providerId="LiveId" clId="{0F721C68-153B-48CC-BFD1-19745D3FCB6C}" dt="2021-08-13T07:05:12.061" v="201" actId="478"/>
            <ac:spMkLst>
              <pc:docMk/>
              <pc:sldMasterMk cId="4025415482" sldId="2147483650"/>
              <pc:sldLayoutMk cId="3280749593" sldId="2147483653"/>
              <ac:spMk id="10" creationId="{1CFAC95A-2028-4927-BE58-125F4F7E680F}"/>
            </ac:spMkLst>
          </pc:spChg>
          <pc:spChg chg="add del mod">
            <ac:chgData name="Mifta Nur Farid" userId="09c4264491c822bb" providerId="LiveId" clId="{0F721C68-153B-48CC-BFD1-19745D3FCB6C}" dt="2021-08-13T07:05:14.642" v="202" actId="478"/>
            <ac:spMkLst>
              <pc:docMk/>
              <pc:sldMasterMk cId="4025415482" sldId="2147483650"/>
              <pc:sldLayoutMk cId="3280749593" sldId="2147483653"/>
              <ac:spMk id="11" creationId="{33C222C1-27BA-4852-B086-B763B31EBEC8}"/>
            </ac:spMkLst>
          </pc:spChg>
          <pc:spChg chg="add del mod">
            <ac:chgData name="Mifta Nur Farid" userId="09c4264491c822bb" providerId="LiveId" clId="{0F721C68-153B-48CC-BFD1-19745D3FCB6C}" dt="2021-08-13T07:05:15.683" v="203" actId="478"/>
            <ac:spMkLst>
              <pc:docMk/>
              <pc:sldMasterMk cId="4025415482" sldId="2147483650"/>
              <pc:sldLayoutMk cId="3280749593" sldId="2147483653"/>
              <ac:spMk id="12" creationId="{C259A05D-3CD5-433F-88BC-BFC5F5A48BB4}"/>
            </ac:spMkLst>
          </pc:spChg>
          <pc:picChg chg="add mod">
            <ac:chgData name="Mifta Nur Farid" userId="09c4264491c822bb" providerId="LiveId" clId="{0F721C68-153B-48CC-BFD1-19745D3FCB6C}" dt="2021-08-13T07:03:26.220" v="177"/>
            <ac:picMkLst>
              <pc:docMk/>
              <pc:sldMasterMk cId="4025415482" sldId="2147483650"/>
              <pc:sldLayoutMk cId="3280749593" sldId="2147483653"/>
              <ac:picMk id="7" creationId="{8BAA9C5E-6E44-4404-8F9B-D9625A3EBE1D}"/>
            </ac:picMkLst>
          </pc:picChg>
          <pc:picChg chg="add mod">
            <ac:chgData name="Mifta Nur Farid" userId="09c4264491c822bb" providerId="LiveId" clId="{0F721C68-153B-48CC-BFD1-19745D3FCB6C}" dt="2021-08-13T07:03:26.220" v="177"/>
            <ac:picMkLst>
              <pc:docMk/>
              <pc:sldMasterMk cId="4025415482" sldId="2147483650"/>
              <pc:sldLayoutMk cId="3280749593" sldId="2147483653"/>
              <ac:picMk id="13" creationId="{7A787D50-8A3F-4F11-B446-D1A9D906D988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14:19:26.072" v="460" actId="207"/>
          <pc:sldLayoutMkLst>
            <pc:docMk/>
            <pc:sldMasterMk cId="4025415482" sldId="2147483650"/>
            <pc:sldLayoutMk cId="1357320031" sldId="2147483654"/>
          </pc:sldLayoutMkLst>
          <pc:spChg chg="del">
            <ac:chgData name="Mifta Nur Farid" userId="09c4264491c822bb" providerId="LiveId" clId="{0F721C68-153B-48CC-BFD1-19745D3FCB6C}" dt="2021-08-13T06:59:37.221" v="143" actId="478"/>
            <ac:spMkLst>
              <pc:docMk/>
              <pc:sldMasterMk cId="4025415482" sldId="2147483650"/>
              <pc:sldLayoutMk cId="1357320031" sldId="2147483654"/>
              <ac:spMk id="2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9:24.087" v="459" actId="207"/>
            <ac:spMkLst>
              <pc:docMk/>
              <pc:sldMasterMk cId="4025415482" sldId="2147483650"/>
              <pc:sldLayoutMk cId="1357320031" sldId="2147483654"/>
              <ac:spMk id="3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9:26.072" v="460" actId="207"/>
            <ac:spMkLst>
              <pc:docMk/>
              <pc:sldMasterMk cId="4025415482" sldId="2147483650"/>
              <pc:sldLayoutMk cId="1357320031" sldId="2147483654"/>
              <ac:spMk id="4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4:06.718" v="283" actId="478"/>
            <ac:spMkLst>
              <pc:docMk/>
              <pc:sldMasterMk cId="4025415482" sldId="2147483650"/>
              <pc:sldLayoutMk cId="1357320031" sldId="2147483654"/>
              <ac:spMk id="5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4:10.208" v="284" actId="478"/>
            <ac:spMkLst>
              <pc:docMk/>
              <pc:sldMasterMk cId="4025415482" sldId="2147483650"/>
              <pc:sldLayoutMk cId="1357320031" sldId="2147483654"/>
              <ac:spMk id="6" creationId="{00000000-0000-0000-0000-000000000000}"/>
            </ac:spMkLst>
          </pc:spChg>
          <pc:spChg chg="add del mod">
            <ac:chgData name="Mifta Nur Farid" userId="09c4264491c822bb" providerId="LiveId" clId="{0F721C68-153B-48CC-BFD1-19745D3FCB6C}" dt="2021-08-13T14:16:39.789" v="343" actId="478"/>
            <ac:spMkLst>
              <pc:docMk/>
              <pc:sldMasterMk cId="4025415482" sldId="2147483650"/>
              <pc:sldLayoutMk cId="1357320031" sldId="2147483654"/>
              <ac:spMk id="7" creationId="{00000000-0000-0000-0000-000000000000}"/>
            </ac:spMkLst>
          </pc:spChg>
          <pc:spChg chg="add del mod">
            <ac:chgData name="Mifta Nur Farid" userId="09c4264491c822bb" providerId="LiveId" clId="{0F721C68-153B-48CC-BFD1-19745D3FCB6C}" dt="2021-08-13T14:10:21.261" v="247" actId="478"/>
            <ac:spMkLst>
              <pc:docMk/>
              <pc:sldMasterMk cId="4025415482" sldId="2147483650"/>
              <pc:sldLayoutMk cId="1357320031" sldId="2147483654"/>
              <ac:spMk id="9" creationId="{24839231-41F1-4DDE-89A7-66325C4F32CE}"/>
            </ac:spMkLst>
          </pc:spChg>
          <pc:spChg chg="add mod">
            <ac:chgData name="Mifta Nur Farid" userId="09c4264491c822bb" providerId="LiveId" clId="{0F721C68-153B-48CC-BFD1-19745D3FCB6C}" dt="2021-08-13T14:19:21.999" v="458" actId="207"/>
            <ac:spMkLst>
              <pc:docMk/>
              <pc:sldMasterMk cId="4025415482" sldId="2147483650"/>
              <pc:sldLayoutMk cId="1357320031" sldId="2147483654"/>
              <ac:spMk id="11" creationId="{0A11EAD0-2563-42C3-871D-8D66BFCF1DF9}"/>
            </ac:spMkLst>
          </pc:spChg>
          <pc:spChg chg="add mod">
            <ac:chgData name="Mifta Nur Farid" userId="09c4264491c822bb" providerId="LiveId" clId="{0F721C68-153B-48CC-BFD1-19745D3FCB6C}" dt="2021-08-13T14:16:40.303" v="344"/>
            <ac:spMkLst>
              <pc:docMk/>
              <pc:sldMasterMk cId="4025415482" sldId="2147483650"/>
              <pc:sldLayoutMk cId="1357320031" sldId="2147483654"/>
              <ac:spMk id="14" creationId="{BFA3D896-B707-4FA9-9A6E-3279A13FDAAA}"/>
            </ac:spMkLst>
          </pc:spChg>
          <pc:picChg chg="add del mod ord">
            <ac:chgData name="Mifta Nur Farid" userId="09c4264491c822bb" providerId="LiveId" clId="{0F721C68-153B-48CC-BFD1-19745D3FCB6C}" dt="2021-08-13T14:16:39.789" v="343" actId="478"/>
            <ac:picMkLst>
              <pc:docMk/>
              <pc:sldMasterMk cId="4025415482" sldId="2147483650"/>
              <pc:sldLayoutMk cId="1357320031" sldId="2147483654"/>
              <ac:picMk id="8" creationId="{092A039E-8AC5-418A-A8B3-98A082BDEDF1}"/>
            </ac:picMkLst>
          </pc:picChg>
          <pc:picChg chg="add del mod">
            <ac:chgData name="Mifta Nur Farid" userId="09c4264491c822bb" providerId="LiveId" clId="{0F721C68-153B-48CC-BFD1-19745D3FCB6C}" dt="2021-08-13T14:10:20.212" v="246" actId="478"/>
            <ac:picMkLst>
              <pc:docMk/>
              <pc:sldMasterMk cId="4025415482" sldId="2147483650"/>
              <pc:sldLayoutMk cId="1357320031" sldId="2147483654"/>
              <ac:picMk id="10" creationId="{79503AA8-308A-4A36-ABEA-F687706CE918}"/>
            </ac:picMkLst>
          </pc:picChg>
          <pc:picChg chg="add mod">
            <ac:chgData name="Mifta Nur Farid" userId="09c4264491c822bb" providerId="LiveId" clId="{0F721C68-153B-48CC-BFD1-19745D3FCB6C}" dt="2021-08-13T14:10:22.370" v="248"/>
            <ac:picMkLst>
              <pc:docMk/>
              <pc:sldMasterMk cId="4025415482" sldId="2147483650"/>
              <pc:sldLayoutMk cId="1357320031" sldId="2147483654"/>
              <ac:picMk id="12" creationId="{8A28C0D6-353F-4FC8-958E-C46808DD0140}"/>
            </ac:picMkLst>
          </pc:picChg>
          <pc:picChg chg="add mod">
            <ac:chgData name="Mifta Nur Farid" userId="09c4264491c822bb" providerId="LiveId" clId="{0F721C68-153B-48CC-BFD1-19745D3FCB6C}" dt="2021-08-13T14:16:40.303" v="344"/>
            <ac:picMkLst>
              <pc:docMk/>
              <pc:sldMasterMk cId="4025415482" sldId="2147483650"/>
              <pc:sldLayoutMk cId="1357320031" sldId="2147483654"/>
              <ac:picMk id="13" creationId="{53BCD5B9-09E1-4330-BA39-15985F8B2D83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14:19:37.936" v="465" actId="207"/>
          <pc:sldLayoutMkLst>
            <pc:docMk/>
            <pc:sldMasterMk cId="4025415482" sldId="2147483650"/>
            <pc:sldLayoutMk cId="4258695178" sldId="2147483655"/>
          </pc:sldLayoutMkLst>
          <pc:spChg chg="del">
            <ac:chgData name="Mifta Nur Farid" userId="09c4264491c822bb" providerId="LiveId" clId="{0F721C68-153B-48CC-BFD1-19745D3FCB6C}" dt="2021-08-13T06:59:43.230" v="145" actId="478"/>
            <ac:spMkLst>
              <pc:docMk/>
              <pc:sldMasterMk cId="4025415482" sldId="2147483650"/>
              <pc:sldLayoutMk cId="4258695178" sldId="2147483655"/>
              <ac:spMk id="2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9:33.559" v="463" actId="207"/>
            <ac:spMkLst>
              <pc:docMk/>
              <pc:sldMasterMk cId="4025415482" sldId="2147483650"/>
              <pc:sldLayoutMk cId="4258695178" sldId="2147483655"/>
              <ac:spMk id="3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9:31.552" v="462" actId="207"/>
            <ac:spMkLst>
              <pc:docMk/>
              <pc:sldMasterMk cId="4025415482" sldId="2147483650"/>
              <pc:sldLayoutMk cId="4258695178" sldId="2147483655"/>
              <ac:spMk id="4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9:35.415" v="464" actId="207"/>
            <ac:spMkLst>
              <pc:docMk/>
              <pc:sldMasterMk cId="4025415482" sldId="2147483650"/>
              <pc:sldLayoutMk cId="4258695178" sldId="2147483655"/>
              <ac:spMk id="5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9:37.936" v="465" actId="207"/>
            <ac:spMkLst>
              <pc:docMk/>
              <pc:sldMasterMk cId="4025415482" sldId="2147483650"/>
              <pc:sldLayoutMk cId="4258695178" sldId="2147483655"/>
              <ac:spMk id="6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4:50.686" v="295" actId="478"/>
            <ac:spMkLst>
              <pc:docMk/>
              <pc:sldMasterMk cId="4025415482" sldId="2147483650"/>
              <pc:sldLayoutMk cId="4258695178" sldId="2147483655"/>
              <ac:spMk id="7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4:58.037" v="298" actId="478"/>
            <ac:spMkLst>
              <pc:docMk/>
              <pc:sldMasterMk cId="4025415482" sldId="2147483650"/>
              <pc:sldLayoutMk cId="4258695178" sldId="2147483655"/>
              <ac:spMk id="8" creationId="{00000000-0000-0000-0000-000000000000}"/>
            </ac:spMkLst>
          </pc:spChg>
          <pc:spChg chg="del mod">
            <ac:chgData name="Mifta Nur Farid" userId="09c4264491c822bb" providerId="LiveId" clId="{0F721C68-153B-48CC-BFD1-19745D3FCB6C}" dt="2021-08-13T14:16:44.813" v="345" actId="478"/>
            <ac:spMkLst>
              <pc:docMk/>
              <pc:sldMasterMk cId="4025415482" sldId="2147483650"/>
              <pc:sldLayoutMk cId="4258695178" sldId="2147483655"/>
              <ac:spMk id="9" creationId="{00000000-0000-0000-0000-000000000000}"/>
            </ac:spMkLst>
          </pc:spChg>
          <pc:spChg chg="add del mod">
            <ac:chgData name="Mifta Nur Farid" userId="09c4264491c822bb" providerId="LiveId" clId="{0F721C68-153B-48CC-BFD1-19745D3FCB6C}" dt="2021-08-13T14:10:32.950" v="249" actId="478"/>
            <ac:spMkLst>
              <pc:docMk/>
              <pc:sldMasterMk cId="4025415482" sldId="2147483650"/>
              <pc:sldLayoutMk cId="4258695178" sldId="2147483655"/>
              <ac:spMk id="11" creationId="{0C6C0D22-56AE-4509-AF72-7812D5DAD0D5}"/>
            </ac:spMkLst>
          </pc:spChg>
          <pc:spChg chg="add mod">
            <ac:chgData name="Mifta Nur Farid" userId="09c4264491c822bb" providerId="LiveId" clId="{0F721C68-153B-48CC-BFD1-19745D3FCB6C}" dt="2021-08-13T14:19:29.623" v="461" actId="207"/>
            <ac:spMkLst>
              <pc:docMk/>
              <pc:sldMasterMk cId="4025415482" sldId="2147483650"/>
              <pc:sldLayoutMk cId="4258695178" sldId="2147483655"/>
              <ac:spMk id="13" creationId="{00260E96-8ABF-4160-A0A4-9402FAA29C83}"/>
            </ac:spMkLst>
          </pc:spChg>
          <pc:spChg chg="add mod">
            <ac:chgData name="Mifta Nur Farid" userId="09c4264491c822bb" providerId="LiveId" clId="{0F721C68-153B-48CC-BFD1-19745D3FCB6C}" dt="2021-08-13T14:16:45.295" v="346"/>
            <ac:spMkLst>
              <pc:docMk/>
              <pc:sldMasterMk cId="4025415482" sldId="2147483650"/>
              <pc:sldLayoutMk cId="4258695178" sldId="2147483655"/>
              <ac:spMk id="16" creationId="{13EC969A-978A-45AA-8116-638EE1EC4A44}"/>
            </ac:spMkLst>
          </pc:spChg>
          <pc:picChg chg="add del mod ord">
            <ac:chgData name="Mifta Nur Farid" userId="09c4264491c822bb" providerId="LiveId" clId="{0F721C68-153B-48CC-BFD1-19745D3FCB6C}" dt="2021-08-13T14:16:44.813" v="345" actId="478"/>
            <ac:picMkLst>
              <pc:docMk/>
              <pc:sldMasterMk cId="4025415482" sldId="2147483650"/>
              <pc:sldLayoutMk cId="4258695178" sldId="2147483655"/>
              <ac:picMk id="10" creationId="{42BD5DE3-230B-4578-AF49-B21D01138999}"/>
            </ac:picMkLst>
          </pc:picChg>
          <pc:picChg chg="add del mod">
            <ac:chgData name="Mifta Nur Farid" userId="09c4264491c822bb" providerId="LiveId" clId="{0F721C68-153B-48CC-BFD1-19745D3FCB6C}" dt="2021-08-13T14:10:32.950" v="249" actId="478"/>
            <ac:picMkLst>
              <pc:docMk/>
              <pc:sldMasterMk cId="4025415482" sldId="2147483650"/>
              <pc:sldLayoutMk cId="4258695178" sldId="2147483655"/>
              <ac:picMk id="12" creationId="{4E715BBD-7DE7-4189-808B-0FEB25A83BFD}"/>
            </ac:picMkLst>
          </pc:picChg>
          <pc:picChg chg="add mod">
            <ac:chgData name="Mifta Nur Farid" userId="09c4264491c822bb" providerId="LiveId" clId="{0F721C68-153B-48CC-BFD1-19745D3FCB6C}" dt="2021-08-13T14:10:37.948" v="250"/>
            <ac:picMkLst>
              <pc:docMk/>
              <pc:sldMasterMk cId="4025415482" sldId="2147483650"/>
              <pc:sldLayoutMk cId="4258695178" sldId="2147483655"/>
              <ac:picMk id="14" creationId="{88126473-F3EA-47D3-A851-71FDB1B54880}"/>
            </ac:picMkLst>
          </pc:picChg>
          <pc:picChg chg="add mod">
            <ac:chgData name="Mifta Nur Farid" userId="09c4264491c822bb" providerId="LiveId" clId="{0F721C68-153B-48CC-BFD1-19745D3FCB6C}" dt="2021-08-13T14:16:45.295" v="346"/>
            <ac:picMkLst>
              <pc:docMk/>
              <pc:sldMasterMk cId="4025415482" sldId="2147483650"/>
              <pc:sldLayoutMk cId="4258695178" sldId="2147483655"/>
              <ac:picMk id="15" creationId="{143FCD99-C293-43E7-AD0A-B018E2BF0E13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14:19:40.967" v="466" actId="207"/>
          <pc:sldLayoutMkLst>
            <pc:docMk/>
            <pc:sldMasterMk cId="4025415482" sldId="2147483650"/>
            <pc:sldLayoutMk cId="1988435289" sldId="2147483656"/>
          </pc:sldLayoutMkLst>
          <pc:spChg chg="del">
            <ac:chgData name="Mifta Nur Farid" userId="09c4264491c822bb" providerId="LiveId" clId="{0F721C68-153B-48CC-BFD1-19745D3FCB6C}" dt="2021-08-13T07:03:04.076" v="170" actId="478"/>
            <ac:spMkLst>
              <pc:docMk/>
              <pc:sldMasterMk cId="4025415482" sldId="2147483650"/>
              <pc:sldLayoutMk cId="1988435289" sldId="2147483656"/>
              <ac:spMk id="2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5:19.572" v="309" actId="478"/>
            <ac:spMkLst>
              <pc:docMk/>
              <pc:sldMasterMk cId="4025415482" sldId="2147483650"/>
              <pc:sldLayoutMk cId="1988435289" sldId="2147483656"/>
              <ac:spMk id="3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5:34.193" v="318" actId="478"/>
            <ac:spMkLst>
              <pc:docMk/>
              <pc:sldMasterMk cId="4025415482" sldId="2147483650"/>
              <pc:sldLayoutMk cId="1988435289" sldId="2147483656"/>
              <ac:spMk id="4" creationId="{00000000-0000-0000-0000-000000000000}"/>
            </ac:spMkLst>
          </pc:spChg>
          <pc:spChg chg="del mod">
            <ac:chgData name="Mifta Nur Farid" userId="09c4264491c822bb" providerId="LiveId" clId="{0F721C68-153B-48CC-BFD1-19745D3FCB6C}" dt="2021-08-13T14:16:51.061" v="347" actId="478"/>
            <ac:spMkLst>
              <pc:docMk/>
              <pc:sldMasterMk cId="4025415482" sldId="2147483650"/>
              <pc:sldLayoutMk cId="1988435289" sldId="2147483656"/>
              <ac:spMk id="5" creationId="{00000000-0000-0000-0000-000000000000}"/>
            </ac:spMkLst>
          </pc:spChg>
          <pc:spChg chg="add del mod">
            <ac:chgData name="Mifta Nur Farid" userId="09c4264491c822bb" providerId="LiveId" clId="{0F721C68-153B-48CC-BFD1-19745D3FCB6C}" dt="2021-08-13T14:10:51.739" v="252" actId="478"/>
            <ac:spMkLst>
              <pc:docMk/>
              <pc:sldMasterMk cId="4025415482" sldId="2147483650"/>
              <pc:sldLayoutMk cId="1988435289" sldId="2147483656"/>
              <ac:spMk id="7" creationId="{4362DEAF-F9FC-4A70-957F-A83E44CBA5D7}"/>
            </ac:spMkLst>
          </pc:spChg>
          <pc:spChg chg="add mod">
            <ac:chgData name="Mifta Nur Farid" userId="09c4264491c822bb" providerId="LiveId" clId="{0F721C68-153B-48CC-BFD1-19745D3FCB6C}" dt="2021-08-13T14:19:40.967" v="466" actId="207"/>
            <ac:spMkLst>
              <pc:docMk/>
              <pc:sldMasterMk cId="4025415482" sldId="2147483650"/>
              <pc:sldLayoutMk cId="1988435289" sldId="2147483656"/>
              <ac:spMk id="9" creationId="{2AF071CC-837B-40B2-A4A9-02034BB2C4A1}"/>
            </ac:spMkLst>
          </pc:spChg>
          <pc:spChg chg="add mod">
            <ac:chgData name="Mifta Nur Farid" userId="09c4264491c822bb" providerId="LiveId" clId="{0F721C68-153B-48CC-BFD1-19745D3FCB6C}" dt="2021-08-13T14:16:51.482" v="348"/>
            <ac:spMkLst>
              <pc:docMk/>
              <pc:sldMasterMk cId="4025415482" sldId="2147483650"/>
              <pc:sldLayoutMk cId="1988435289" sldId="2147483656"/>
              <ac:spMk id="12" creationId="{A150FC21-3F3A-4204-8484-846EBE491B94}"/>
            </ac:spMkLst>
          </pc:spChg>
          <pc:picChg chg="add del mod ord">
            <ac:chgData name="Mifta Nur Farid" userId="09c4264491c822bb" providerId="LiveId" clId="{0F721C68-153B-48CC-BFD1-19745D3FCB6C}" dt="2021-08-13T14:16:51.061" v="347" actId="478"/>
            <ac:picMkLst>
              <pc:docMk/>
              <pc:sldMasterMk cId="4025415482" sldId="2147483650"/>
              <pc:sldLayoutMk cId="1988435289" sldId="2147483656"/>
              <ac:picMk id="6" creationId="{EEB74424-55F6-4883-A2BC-9541AEE4A58E}"/>
            </ac:picMkLst>
          </pc:picChg>
          <pc:picChg chg="add del mod">
            <ac:chgData name="Mifta Nur Farid" userId="09c4264491c822bb" providerId="LiveId" clId="{0F721C68-153B-48CC-BFD1-19745D3FCB6C}" dt="2021-08-13T14:10:51.739" v="252" actId="478"/>
            <ac:picMkLst>
              <pc:docMk/>
              <pc:sldMasterMk cId="4025415482" sldId="2147483650"/>
              <pc:sldLayoutMk cId="1988435289" sldId="2147483656"/>
              <ac:picMk id="8" creationId="{AC9ED7DB-440F-4DDB-9E98-EAE145F09760}"/>
            </ac:picMkLst>
          </pc:picChg>
          <pc:picChg chg="add mod">
            <ac:chgData name="Mifta Nur Farid" userId="09c4264491c822bb" providerId="LiveId" clId="{0F721C68-153B-48CC-BFD1-19745D3FCB6C}" dt="2021-08-13T14:10:52.303" v="253"/>
            <ac:picMkLst>
              <pc:docMk/>
              <pc:sldMasterMk cId="4025415482" sldId="2147483650"/>
              <pc:sldLayoutMk cId="1988435289" sldId="2147483656"/>
              <ac:picMk id="10" creationId="{CA9047D6-58A8-4F73-91E0-E3FD4AE63599}"/>
            </ac:picMkLst>
          </pc:picChg>
          <pc:picChg chg="add mod">
            <ac:chgData name="Mifta Nur Farid" userId="09c4264491c822bb" providerId="LiveId" clId="{0F721C68-153B-48CC-BFD1-19745D3FCB6C}" dt="2021-08-13T14:16:51.482" v="348"/>
            <ac:picMkLst>
              <pc:docMk/>
              <pc:sldMasterMk cId="4025415482" sldId="2147483650"/>
              <pc:sldLayoutMk cId="1988435289" sldId="2147483656"/>
              <ac:picMk id="11" creationId="{F3F2E7E2-1454-4B5F-8412-201C14FDCBFB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14:12:13.252" v="267"/>
          <pc:sldLayoutMkLst>
            <pc:docMk/>
            <pc:sldMasterMk cId="4025415482" sldId="2147483650"/>
            <pc:sldLayoutMk cId="1287727409" sldId="2147483657"/>
          </pc:sldLayoutMkLst>
          <pc:spChg chg="del">
            <ac:chgData name="Mifta Nur Farid" userId="09c4264491c822bb" providerId="LiveId" clId="{0F721C68-153B-48CC-BFD1-19745D3FCB6C}" dt="2021-08-13T07:02:38.080" v="168" actId="478"/>
            <ac:spMkLst>
              <pc:docMk/>
              <pc:sldMasterMk cId="4025415482" sldId="2147483650"/>
              <pc:sldLayoutMk cId="1287727409" sldId="2147483657"/>
              <ac:spMk id="2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2:38.080" v="168" actId="478"/>
            <ac:spMkLst>
              <pc:docMk/>
              <pc:sldMasterMk cId="4025415482" sldId="2147483650"/>
              <pc:sldLayoutMk cId="1287727409" sldId="2147483657"/>
              <ac:spMk id="3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07:02:38.080" v="168" actId="478"/>
            <ac:spMkLst>
              <pc:docMk/>
              <pc:sldMasterMk cId="4025415482" sldId="2147483650"/>
              <pc:sldLayoutMk cId="1287727409" sldId="2147483657"/>
              <ac:spMk id="4" creationId="{00000000-0000-0000-0000-000000000000}"/>
            </ac:spMkLst>
          </pc:spChg>
          <pc:picChg chg="add mod">
            <ac:chgData name="Mifta Nur Farid" userId="09c4264491c822bb" providerId="LiveId" clId="{0F721C68-153B-48CC-BFD1-19745D3FCB6C}" dt="2021-08-13T14:12:13.252" v="267"/>
            <ac:picMkLst>
              <pc:docMk/>
              <pc:sldMasterMk cId="4025415482" sldId="2147483650"/>
              <pc:sldLayoutMk cId="1287727409" sldId="2147483657"/>
              <ac:picMk id="4" creationId="{E84AD1BF-C366-480D-A6E2-E5B9B2D0A988}"/>
            </ac:picMkLst>
          </pc:picChg>
          <pc:picChg chg="add mod">
            <ac:chgData name="Mifta Nur Farid" userId="09c4264491c822bb" providerId="LiveId" clId="{0F721C68-153B-48CC-BFD1-19745D3FCB6C}" dt="2021-08-13T14:12:13.252" v="267"/>
            <ac:picMkLst>
              <pc:docMk/>
              <pc:sldMasterMk cId="4025415482" sldId="2147483650"/>
              <pc:sldLayoutMk cId="1287727409" sldId="2147483657"/>
              <ac:picMk id="5" creationId="{7FF434C8-2C62-46D4-8297-D397C0B40D8B}"/>
            </ac:picMkLst>
          </pc:picChg>
          <pc:picChg chg="add del mod">
            <ac:chgData name="Mifta Nur Farid" userId="09c4264491c822bb" providerId="LiveId" clId="{0F721C68-153B-48CC-BFD1-19745D3FCB6C}" dt="2021-08-13T07:02:28.289" v="167" actId="478"/>
            <ac:picMkLst>
              <pc:docMk/>
              <pc:sldMasterMk cId="4025415482" sldId="2147483650"/>
              <pc:sldLayoutMk cId="1287727409" sldId="2147483657"/>
              <ac:picMk id="5" creationId="{D308F61C-5102-4B1D-AF76-F2F25CF0ADB0}"/>
            </ac:picMkLst>
          </pc:picChg>
          <pc:picChg chg="add del mod">
            <ac:chgData name="Mifta Nur Farid" userId="09c4264491c822bb" providerId="LiveId" clId="{0F721C68-153B-48CC-BFD1-19745D3FCB6C}" dt="2021-08-13T06:58:02.610" v="127"/>
            <ac:picMkLst>
              <pc:docMk/>
              <pc:sldMasterMk cId="4025415482" sldId="2147483650"/>
              <pc:sldLayoutMk cId="1287727409" sldId="2147483657"/>
              <ac:picMk id="6" creationId="{05AF5B9A-3EA7-4F43-81E7-501F592731C1}"/>
            </ac:picMkLst>
          </pc:picChg>
          <pc:picChg chg="add del mod">
            <ac:chgData name="Mifta Nur Farid" userId="09c4264491c822bb" providerId="LiveId" clId="{0F721C68-153B-48CC-BFD1-19745D3FCB6C}" dt="2021-08-13T14:12:12.534" v="266" actId="478"/>
            <ac:picMkLst>
              <pc:docMk/>
              <pc:sldMasterMk cId="4025415482" sldId="2147483650"/>
              <pc:sldLayoutMk cId="1287727409" sldId="2147483657"/>
              <ac:picMk id="7" creationId="{67D985FD-1EA1-406E-8CA8-46335C097E9E}"/>
            </ac:picMkLst>
          </pc:picChg>
          <pc:picChg chg="add del mod">
            <ac:chgData name="Mifta Nur Farid" userId="09c4264491c822bb" providerId="LiveId" clId="{0F721C68-153B-48CC-BFD1-19745D3FCB6C}" dt="2021-08-13T14:12:12.534" v="266" actId="478"/>
            <ac:picMkLst>
              <pc:docMk/>
              <pc:sldMasterMk cId="4025415482" sldId="2147483650"/>
              <pc:sldLayoutMk cId="1287727409" sldId="2147483657"/>
              <ac:picMk id="8" creationId="{1A061ACF-53B6-44D9-97E0-DC984BD30D6E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14:19:48.313" v="469" actId="207"/>
          <pc:sldLayoutMkLst>
            <pc:docMk/>
            <pc:sldMasterMk cId="4025415482" sldId="2147483650"/>
            <pc:sldLayoutMk cId="1188067282" sldId="2147483658"/>
          </pc:sldLayoutMkLst>
          <pc:spChg chg="del">
            <ac:chgData name="Mifta Nur Farid" userId="09c4264491c822bb" providerId="LiveId" clId="{0F721C68-153B-48CC-BFD1-19745D3FCB6C}" dt="2021-08-13T06:59:59.889" v="147" actId="478"/>
            <ac:spMkLst>
              <pc:docMk/>
              <pc:sldMasterMk cId="4025415482" sldId="2147483650"/>
              <pc:sldLayoutMk cId="1188067282" sldId="2147483658"/>
              <ac:spMk id="2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9:48.313" v="469" actId="207"/>
            <ac:spMkLst>
              <pc:docMk/>
              <pc:sldMasterMk cId="4025415482" sldId="2147483650"/>
              <pc:sldLayoutMk cId="1188067282" sldId="2147483658"/>
              <ac:spMk id="3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9:46.439" v="468" actId="207"/>
            <ac:spMkLst>
              <pc:docMk/>
              <pc:sldMasterMk cId="4025415482" sldId="2147483650"/>
              <pc:sldLayoutMk cId="1188067282" sldId="2147483658"/>
              <ac:spMk id="4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6:58.710" v="349" actId="478"/>
            <ac:spMkLst>
              <pc:docMk/>
              <pc:sldMasterMk cId="4025415482" sldId="2147483650"/>
              <pc:sldLayoutMk cId="1188067282" sldId="2147483658"/>
              <ac:spMk id="5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6:58.710" v="349" actId="478"/>
            <ac:spMkLst>
              <pc:docMk/>
              <pc:sldMasterMk cId="4025415482" sldId="2147483650"/>
              <pc:sldLayoutMk cId="1188067282" sldId="2147483658"/>
              <ac:spMk id="6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6:58.710" v="349" actId="478"/>
            <ac:spMkLst>
              <pc:docMk/>
              <pc:sldMasterMk cId="4025415482" sldId="2147483650"/>
              <pc:sldLayoutMk cId="1188067282" sldId="2147483658"/>
              <ac:spMk id="7" creationId="{00000000-0000-0000-0000-000000000000}"/>
            </ac:spMkLst>
          </pc:spChg>
          <pc:spChg chg="add del mod">
            <ac:chgData name="Mifta Nur Farid" userId="09c4264491c822bb" providerId="LiveId" clId="{0F721C68-153B-48CC-BFD1-19745D3FCB6C}" dt="2021-08-13T14:11:00.834" v="254" actId="478"/>
            <ac:spMkLst>
              <pc:docMk/>
              <pc:sldMasterMk cId="4025415482" sldId="2147483650"/>
              <pc:sldLayoutMk cId="1188067282" sldId="2147483658"/>
              <ac:spMk id="9" creationId="{090A484F-ACF1-44AD-A775-B15E72240BB1}"/>
            </ac:spMkLst>
          </pc:spChg>
          <pc:spChg chg="add mod">
            <ac:chgData name="Mifta Nur Farid" userId="09c4264491c822bb" providerId="LiveId" clId="{0F721C68-153B-48CC-BFD1-19745D3FCB6C}" dt="2021-08-13T14:19:44.655" v="467" actId="207"/>
            <ac:spMkLst>
              <pc:docMk/>
              <pc:sldMasterMk cId="4025415482" sldId="2147483650"/>
              <pc:sldLayoutMk cId="1188067282" sldId="2147483658"/>
              <ac:spMk id="11" creationId="{0BD7E47E-900D-408E-9922-B1E1E1EA8F2B}"/>
            </ac:spMkLst>
          </pc:spChg>
          <pc:spChg chg="add mod">
            <ac:chgData name="Mifta Nur Farid" userId="09c4264491c822bb" providerId="LiveId" clId="{0F721C68-153B-48CC-BFD1-19745D3FCB6C}" dt="2021-08-13T14:16:59.132" v="350"/>
            <ac:spMkLst>
              <pc:docMk/>
              <pc:sldMasterMk cId="4025415482" sldId="2147483650"/>
              <pc:sldLayoutMk cId="1188067282" sldId="2147483658"/>
              <ac:spMk id="14" creationId="{5280DB08-D718-4065-A7E9-C247CF2C8AA3}"/>
            </ac:spMkLst>
          </pc:spChg>
          <pc:picChg chg="add del mod">
            <ac:chgData name="Mifta Nur Farid" userId="09c4264491c822bb" providerId="LiveId" clId="{0F721C68-153B-48CC-BFD1-19745D3FCB6C}" dt="2021-08-13T14:16:58.710" v="349" actId="478"/>
            <ac:picMkLst>
              <pc:docMk/>
              <pc:sldMasterMk cId="4025415482" sldId="2147483650"/>
              <pc:sldLayoutMk cId="1188067282" sldId="2147483658"/>
              <ac:picMk id="8" creationId="{7F59BC7A-97F6-4499-9DA2-D89DBBFE5265}"/>
            </ac:picMkLst>
          </pc:picChg>
          <pc:picChg chg="add del mod">
            <ac:chgData name="Mifta Nur Farid" userId="09c4264491c822bb" providerId="LiveId" clId="{0F721C68-153B-48CC-BFD1-19745D3FCB6C}" dt="2021-08-13T14:11:00.834" v="254" actId="478"/>
            <ac:picMkLst>
              <pc:docMk/>
              <pc:sldMasterMk cId="4025415482" sldId="2147483650"/>
              <pc:sldLayoutMk cId="1188067282" sldId="2147483658"/>
              <ac:picMk id="10" creationId="{D9F7B616-0667-42FD-9416-206A8A918599}"/>
            </ac:picMkLst>
          </pc:picChg>
          <pc:picChg chg="add mod">
            <ac:chgData name="Mifta Nur Farid" userId="09c4264491c822bb" providerId="LiveId" clId="{0F721C68-153B-48CC-BFD1-19745D3FCB6C}" dt="2021-08-13T14:11:01.415" v="255"/>
            <ac:picMkLst>
              <pc:docMk/>
              <pc:sldMasterMk cId="4025415482" sldId="2147483650"/>
              <pc:sldLayoutMk cId="1188067282" sldId="2147483658"/>
              <ac:picMk id="12" creationId="{0E1572A9-65A9-4CFD-B7B9-F158683EC6FC}"/>
            </ac:picMkLst>
          </pc:picChg>
          <pc:picChg chg="add mod">
            <ac:chgData name="Mifta Nur Farid" userId="09c4264491c822bb" providerId="LiveId" clId="{0F721C68-153B-48CC-BFD1-19745D3FCB6C}" dt="2021-08-13T14:16:59.132" v="350"/>
            <ac:picMkLst>
              <pc:docMk/>
              <pc:sldMasterMk cId="4025415482" sldId="2147483650"/>
              <pc:sldLayoutMk cId="1188067282" sldId="2147483658"/>
              <ac:picMk id="13" creationId="{1F3DB568-4ECE-4A38-891B-45FFAECCA7D2}"/>
            </ac:picMkLst>
          </pc:picChg>
        </pc:sldLayoutChg>
        <pc:sldLayoutChg chg="addSp delSp modSp mod">
          <pc:chgData name="Mifta Nur Farid" userId="09c4264491c822bb" providerId="LiveId" clId="{0F721C68-153B-48CC-BFD1-19745D3FCB6C}" dt="2021-08-13T14:19:55.095" v="472" actId="207"/>
          <pc:sldLayoutMkLst>
            <pc:docMk/>
            <pc:sldMasterMk cId="4025415482" sldId="2147483650"/>
            <pc:sldLayoutMk cId="3540038916" sldId="2147483659"/>
          </pc:sldLayoutMkLst>
          <pc:spChg chg="del">
            <ac:chgData name="Mifta Nur Farid" userId="09c4264491c822bb" providerId="LiveId" clId="{0F721C68-153B-48CC-BFD1-19745D3FCB6C}" dt="2021-08-13T07:00:32.912" v="151" actId="478"/>
            <ac:spMkLst>
              <pc:docMk/>
              <pc:sldMasterMk cId="4025415482" sldId="2147483650"/>
              <pc:sldLayoutMk cId="3540038916" sldId="2147483659"/>
              <ac:spMk id="2" creationId="{00000000-0000-0000-0000-000000000000}"/>
            </ac:spMkLst>
          </pc:spChg>
          <pc:spChg chg="mod">
            <ac:chgData name="Mifta Nur Farid" userId="09c4264491c822bb" providerId="LiveId" clId="{0F721C68-153B-48CC-BFD1-19745D3FCB6C}" dt="2021-08-13T14:19:55.095" v="472" actId="207"/>
            <ac:spMkLst>
              <pc:docMk/>
              <pc:sldMasterMk cId="4025415482" sldId="2147483650"/>
              <pc:sldLayoutMk cId="3540038916" sldId="2147483659"/>
              <ac:spMk id="3" creationId="{00000000-0000-0000-0000-000000000000}"/>
            </ac:spMkLst>
          </pc:spChg>
          <pc:spChg chg="del mod">
            <ac:chgData name="Mifta Nur Farid" userId="09c4264491c822bb" providerId="LiveId" clId="{0F721C68-153B-48CC-BFD1-19745D3FCB6C}" dt="2021-08-13T07:01:48.271" v="161" actId="478"/>
            <ac:spMkLst>
              <pc:docMk/>
              <pc:sldMasterMk cId="4025415482" sldId="2147483650"/>
              <pc:sldLayoutMk cId="3540038916" sldId="2147483659"/>
              <ac:spMk id="4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7:07.746" v="351" actId="478"/>
            <ac:spMkLst>
              <pc:docMk/>
              <pc:sldMasterMk cId="4025415482" sldId="2147483650"/>
              <pc:sldLayoutMk cId="3540038916" sldId="2147483659"/>
              <ac:spMk id="5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7:07.746" v="351" actId="478"/>
            <ac:spMkLst>
              <pc:docMk/>
              <pc:sldMasterMk cId="4025415482" sldId="2147483650"/>
              <pc:sldLayoutMk cId="3540038916" sldId="2147483659"/>
              <ac:spMk id="6" creationId="{00000000-0000-0000-0000-000000000000}"/>
            </ac:spMkLst>
          </pc:spChg>
          <pc:spChg chg="del">
            <ac:chgData name="Mifta Nur Farid" userId="09c4264491c822bb" providerId="LiveId" clId="{0F721C68-153B-48CC-BFD1-19745D3FCB6C}" dt="2021-08-13T14:17:07.746" v="351" actId="478"/>
            <ac:spMkLst>
              <pc:docMk/>
              <pc:sldMasterMk cId="4025415482" sldId="2147483650"/>
              <pc:sldLayoutMk cId="3540038916" sldId="2147483659"/>
              <ac:spMk id="7" creationId="{00000000-0000-0000-0000-000000000000}"/>
            </ac:spMkLst>
          </pc:spChg>
          <pc:spChg chg="add del mod">
            <ac:chgData name="Mifta Nur Farid" userId="09c4264491c822bb" providerId="LiveId" clId="{0F721C68-153B-48CC-BFD1-19745D3FCB6C}" dt="2021-08-13T14:11:08.788" v="256" actId="478"/>
            <ac:spMkLst>
              <pc:docMk/>
              <pc:sldMasterMk cId="4025415482" sldId="2147483650"/>
              <pc:sldLayoutMk cId="3540038916" sldId="2147483659"/>
              <ac:spMk id="9" creationId="{CFC1B5C8-5AEA-4902-81AB-69DD7ABED720}"/>
            </ac:spMkLst>
          </pc:spChg>
          <pc:spChg chg="add del mod">
            <ac:chgData name="Mifta Nur Farid" userId="09c4264491c822bb" providerId="LiveId" clId="{0F721C68-153B-48CC-BFD1-19745D3FCB6C}" dt="2021-08-13T14:11:23.345" v="259" actId="478"/>
            <ac:spMkLst>
              <pc:docMk/>
              <pc:sldMasterMk cId="4025415482" sldId="2147483650"/>
              <pc:sldLayoutMk cId="3540038916" sldId="2147483659"/>
              <ac:spMk id="11" creationId="{FA69D2D2-54B6-4986-B243-10BA44A9E648}"/>
            </ac:spMkLst>
          </pc:spChg>
          <pc:spChg chg="add mod">
            <ac:chgData name="Mifta Nur Farid" userId="09c4264491c822bb" providerId="LiveId" clId="{0F721C68-153B-48CC-BFD1-19745D3FCB6C}" dt="2021-08-13T14:19:51.455" v="470" actId="207"/>
            <ac:spMkLst>
              <pc:docMk/>
              <pc:sldMasterMk cId="4025415482" sldId="2147483650"/>
              <pc:sldLayoutMk cId="3540038916" sldId="2147483659"/>
              <ac:spMk id="12" creationId="{01CAE8FB-7AAC-44C7-9943-DDFE53756503}"/>
            </ac:spMkLst>
          </pc:spChg>
          <pc:spChg chg="add mod">
            <ac:chgData name="Mifta Nur Farid" userId="09c4264491c822bb" providerId="LiveId" clId="{0F721C68-153B-48CC-BFD1-19745D3FCB6C}" dt="2021-08-13T14:19:53.103" v="471" actId="207"/>
            <ac:spMkLst>
              <pc:docMk/>
              <pc:sldMasterMk cId="4025415482" sldId="2147483650"/>
              <pc:sldLayoutMk cId="3540038916" sldId="2147483659"/>
              <ac:spMk id="14" creationId="{2394AE66-8E75-4AA5-9DBD-8E821ADF68DA}"/>
            </ac:spMkLst>
          </pc:spChg>
          <pc:spChg chg="add mod">
            <ac:chgData name="Mifta Nur Farid" userId="09c4264491c822bb" providerId="LiveId" clId="{0F721C68-153B-48CC-BFD1-19745D3FCB6C}" dt="2021-08-13T14:17:09.335" v="352"/>
            <ac:spMkLst>
              <pc:docMk/>
              <pc:sldMasterMk cId="4025415482" sldId="2147483650"/>
              <pc:sldLayoutMk cId="3540038916" sldId="2147483659"/>
              <ac:spMk id="16" creationId="{C3833989-EA3A-4FE9-8D89-4E2B8FCF227D}"/>
            </ac:spMkLst>
          </pc:spChg>
          <pc:picChg chg="add del mod">
            <ac:chgData name="Mifta Nur Farid" userId="09c4264491c822bb" providerId="LiveId" clId="{0F721C68-153B-48CC-BFD1-19745D3FCB6C}" dt="2021-08-13T14:17:07.746" v="351" actId="478"/>
            <ac:picMkLst>
              <pc:docMk/>
              <pc:sldMasterMk cId="4025415482" sldId="2147483650"/>
              <pc:sldLayoutMk cId="3540038916" sldId="2147483659"/>
              <ac:picMk id="8" creationId="{CC2FC6BE-56AB-4933-B0CC-320434046FE3}"/>
            </ac:picMkLst>
          </pc:picChg>
          <pc:picChg chg="add del mod">
            <ac:chgData name="Mifta Nur Farid" userId="09c4264491c822bb" providerId="LiveId" clId="{0F721C68-153B-48CC-BFD1-19745D3FCB6C}" dt="2021-08-13T14:11:08.788" v="256" actId="478"/>
            <ac:picMkLst>
              <pc:docMk/>
              <pc:sldMasterMk cId="4025415482" sldId="2147483650"/>
              <pc:sldLayoutMk cId="3540038916" sldId="2147483659"/>
              <ac:picMk id="10" creationId="{12FCE5E8-E90F-421E-8F57-2FA83CAB5975}"/>
            </ac:picMkLst>
          </pc:picChg>
          <pc:picChg chg="add mod">
            <ac:chgData name="Mifta Nur Farid" userId="09c4264491c822bb" providerId="LiveId" clId="{0F721C68-153B-48CC-BFD1-19745D3FCB6C}" dt="2021-08-13T14:11:09.597" v="257"/>
            <ac:picMkLst>
              <pc:docMk/>
              <pc:sldMasterMk cId="4025415482" sldId="2147483650"/>
              <pc:sldLayoutMk cId="3540038916" sldId="2147483659"/>
              <ac:picMk id="13" creationId="{61927745-F323-481F-AFAD-7ECBBDA44E23}"/>
            </ac:picMkLst>
          </pc:picChg>
          <pc:picChg chg="add mod">
            <ac:chgData name="Mifta Nur Farid" userId="09c4264491c822bb" providerId="LiveId" clId="{0F721C68-153B-48CC-BFD1-19745D3FCB6C}" dt="2021-08-13T14:17:09.335" v="352"/>
            <ac:picMkLst>
              <pc:docMk/>
              <pc:sldMasterMk cId="4025415482" sldId="2147483650"/>
              <pc:sldLayoutMk cId="3540038916" sldId="2147483659"/>
              <ac:picMk id="15" creationId="{62053DB3-032D-4C5D-B1DB-6382CEB7130B}"/>
            </ac:picMkLst>
          </pc:picChg>
        </pc:sldLayoutChg>
        <pc:sldLayoutChg chg="addSp delSp modSp del mod">
          <pc:chgData name="Mifta Nur Farid" userId="09c4264491c822bb" providerId="LiveId" clId="{0F721C68-153B-48CC-BFD1-19745D3FCB6C}" dt="2021-08-13T14:11:45.684" v="264" actId="2696"/>
          <pc:sldLayoutMkLst>
            <pc:docMk/>
            <pc:sldMasterMk cId="4025415482" sldId="2147483650"/>
            <pc:sldLayoutMk cId="2266304350" sldId="2147483660"/>
          </pc:sldLayoutMkLst>
          <pc:spChg chg="del">
            <ac:chgData name="Mifta Nur Farid" userId="09c4264491c822bb" providerId="LiveId" clId="{0F721C68-153B-48CC-BFD1-19745D3FCB6C}" dt="2021-08-13T07:02:03.816" v="164" actId="478"/>
            <ac:spMkLst>
              <pc:docMk/>
              <pc:sldMasterMk cId="4025415482" sldId="2147483650"/>
              <pc:sldLayoutMk cId="2266304350" sldId="2147483660"/>
              <ac:spMk id="2" creationId="{00000000-0000-0000-0000-000000000000}"/>
            </ac:spMkLst>
          </pc:spChg>
          <pc:spChg chg="add del mod">
            <ac:chgData name="Mifta Nur Farid" userId="09c4264491c822bb" providerId="LiveId" clId="{0F721C68-153B-48CC-BFD1-19745D3FCB6C}" dt="2021-08-13T14:11:37.915" v="262" actId="478"/>
            <ac:spMkLst>
              <pc:docMk/>
              <pc:sldMasterMk cId="4025415482" sldId="2147483650"/>
              <pc:sldLayoutMk cId="2266304350" sldId="2147483660"/>
              <ac:spMk id="8" creationId="{DA83B37A-C565-44A0-B968-06E5796360E9}"/>
            </ac:spMkLst>
          </pc:spChg>
          <pc:spChg chg="add mod">
            <ac:chgData name="Mifta Nur Farid" userId="09c4264491c822bb" providerId="LiveId" clId="{0F721C68-153B-48CC-BFD1-19745D3FCB6C}" dt="2021-08-13T14:11:38.274" v="263"/>
            <ac:spMkLst>
              <pc:docMk/>
              <pc:sldMasterMk cId="4025415482" sldId="2147483650"/>
              <pc:sldLayoutMk cId="2266304350" sldId="2147483660"/>
              <ac:spMk id="10" creationId="{942758D7-8749-476B-BF37-EC8BBB6E3CD4}"/>
            </ac:spMkLst>
          </pc:spChg>
          <pc:picChg chg="add mod">
            <ac:chgData name="Mifta Nur Farid" userId="09c4264491c822bb" providerId="LiveId" clId="{0F721C68-153B-48CC-BFD1-19745D3FCB6C}" dt="2021-08-13T06:58:07.091" v="130"/>
            <ac:picMkLst>
              <pc:docMk/>
              <pc:sldMasterMk cId="4025415482" sldId="2147483650"/>
              <pc:sldLayoutMk cId="2266304350" sldId="2147483660"/>
              <ac:picMk id="7" creationId="{3E31F52B-BC3B-4CA0-AC03-F1546C75DAC7}"/>
            </ac:picMkLst>
          </pc:picChg>
          <pc:picChg chg="add del mod">
            <ac:chgData name="Mifta Nur Farid" userId="09c4264491c822bb" providerId="LiveId" clId="{0F721C68-153B-48CC-BFD1-19745D3FCB6C}" dt="2021-08-13T14:11:37.915" v="262" actId="478"/>
            <ac:picMkLst>
              <pc:docMk/>
              <pc:sldMasterMk cId="4025415482" sldId="2147483650"/>
              <pc:sldLayoutMk cId="2266304350" sldId="2147483660"/>
              <ac:picMk id="9" creationId="{529D6441-7E07-4BEE-B361-8D2FC4E35BF1}"/>
            </ac:picMkLst>
          </pc:picChg>
          <pc:picChg chg="add mod">
            <ac:chgData name="Mifta Nur Farid" userId="09c4264491c822bb" providerId="LiveId" clId="{0F721C68-153B-48CC-BFD1-19745D3FCB6C}" dt="2021-08-13T14:11:38.274" v="263"/>
            <ac:picMkLst>
              <pc:docMk/>
              <pc:sldMasterMk cId="4025415482" sldId="2147483650"/>
              <pc:sldLayoutMk cId="2266304350" sldId="2147483660"/>
              <ac:picMk id="11" creationId="{0B9CB7F6-6E99-4894-916C-99EA805FB184}"/>
            </ac:picMkLst>
          </pc:picChg>
        </pc:sldLayoutChg>
        <pc:sldLayoutChg chg="addSp modSp del">
          <pc:chgData name="Mifta Nur Farid" userId="09c4264491c822bb" providerId="LiveId" clId="{0F721C68-153B-48CC-BFD1-19745D3FCB6C}" dt="2021-08-13T07:02:24.272" v="166" actId="2696"/>
          <pc:sldLayoutMkLst>
            <pc:docMk/>
            <pc:sldMasterMk cId="4025415482" sldId="2147483650"/>
            <pc:sldLayoutMk cId="1420509140" sldId="2147483661"/>
          </pc:sldLayoutMkLst>
          <pc:picChg chg="add mod">
            <ac:chgData name="Mifta Nur Farid" userId="09c4264491c822bb" providerId="LiveId" clId="{0F721C68-153B-48CC-BFD1-19745D3FCB6C}" dt="2021-08-13T06:58:09.018" v="131"/>
            <ac:picMkLst>
              <pc:docMk/>
              <pc:sldMasterMk cId="4025415482" sldId="2147483650"/>
              <pc:sldLayoutMk cId="1420509140" sldId="2147483661"/>
              <ac:picMk id="7" creationId="{1FAB8D08-A776-4E8C-8114-F628440873D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E931-48BA-4719-A49F-591264BCC4B0}" type="datetimeFigureOut">
              <a:rPr lang="id-ID" smtClean="0"/>
              <a:t>13/08/2021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0861C-783F-403A-A832-A090CC055C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305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8532B6-5986-4BCD-B795-89D367A31B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2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120" y="1174090"/>
            <a:ext cx="7772400" cy="1307328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id-ID" dirty="0"/>
              <a:t>METODE NUMERIK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7606" y="3119931"/>
            <a:ext cx="6858000" cy="1655762"/>
          </a:xfrm>
        </p:spPr>
        <p:txBody>
          <a:bodyPr/>
          <a:lstStyle>
            <a:lvl1pPr marL="0" indent="0" algn="l">
              <a:buNone/>
              <a:defRPr lang="en-US" sz="2400" dirty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Deret Taylor dan Analisis Galat</a:t>
            </a:r>
          </a:p>
          <a:p>
            <a:endParaRPr lang="id-ID" dirty="0"/>
          </a:p>
          <a:p>
            <a:r>
              <a:rPr lang="id-ID" dirty="0"/>
              <a:t>Tim Dosen Pengampu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EC25A7-AFA2-4139-8F67-D5431D5C1C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31" y="5466845"/>
            <a:ext cx="2325189" cy="9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9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95580-A7D4-4497-AC4C-1D670B6056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034" y="129992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56351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78443-D022-424F-BAC4-9014BEEDED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5903"/>
            <a:ext cx="1669821" cy="6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3669"/>
            <a:ext cx="3886200" cy="45832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3669"/>
            <a:ext cx="3886200" cy="45832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11EAD0-2563-42C3-871D-8D66BFCF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129992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8C0D6-353F-4FC8-958E-C46808DD0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5903"/>
            <a:ext cx="1669821" cy="674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BCD5B9-09E1-4330-BA39-15985F8B2D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FA3D896-B707-4FA9-9A6E-3279A13F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5150" y="6356351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0260E96-8ABF-4160-A0A4-9402FAA2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129992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126473-F3EA-47D3-A851-71FDB1B54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5903"/>
            <a:ext cx="1669821" cy="674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3FCD99-C293-43E7-AD0A-B018E2BF0E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3EC969A-978A-45AA-8116-638EE1E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5150" y="6356351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F071CC-837B-40B2-A4A9-02034BB2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129992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047D6-58A8-4F73-91E0-E3FD4AE635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5903"/>
            <a:ext cx="1669821" cy="674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F2E7E2-1454-4B5F-8412-201C14FDCB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150FC21-3F3A-4204-8484-846EBE49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5150" y="6356351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3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AD1BF-C366-480D-A6E2-E5B9B2D0A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2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F434C8-2C62-46D4-8297-D397C0B40D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31" y="5466845"/>
            <a:ext cx="2325189" cy="9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9606"/>
            <a:ext cx="4629150" cy="4301445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1"/>
                </a:solidFill>
              </a:defRPr>
            </a:lvl2pPr>
            <a:lvl3pPr>
              <a:defRPr sz="24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67543"/>
            <a:ext cx="2949178" cy="4301445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D7E47E-900D-408E-9922-B1E1E1EA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129992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1572A9-65A9-4CFD-B7B9-F158683EC6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5903"/>
            <a:ext cx="1669821" cy="674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3DB568-4ECE-4A38-891B-45FFAECCA7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280DB08-D718-4065-A7E9-C247CF2C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5150" y="6356351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1567543"/>
            <a:ext cx="4627321" cy="429192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CAE8FB-7AAC-44C7-9943-DDFE5375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34" y="129992"/>
            <a:ext cx="4975316" cy="990609"/>
          </a:xfrm>
        </p:spPr>
        <p:txBody>
          <a:bodyPr anchor="b">
            <a:normAutofit/>
          </a:bodyPr>
          <a:lstStyle>
            <a:lvl1pPr algn="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927745-F323-481F-AFAD-7ECBBDA44E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5903"/>
            <a:ext cx="1669821" cy="674698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394AE66-8E75-4AA5-9DBD-8E821ADF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67543"/>
            <a:ext cx="2949178" cy="4301445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053DB3-032D-4C5D-B1DB-6382CEB713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073"/>
            <a:ext cx="9144000" cy="623927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3833989-EA3A-4FE9-8D89-4E2B8FCF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5150" y="6356351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3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1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F1C4-5F39-4A17-91E5-2D3D9F92D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METODE NUMERIK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64C33-C47E-40ED-9096-D34F5A625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Deret Taylor dan Analisis Galat</a:t>
            </a:r>
          </a:p>
          <a:p>
            <a:endParaRPr lang="id-ID" dirty="0"/>
          </a:p>
          <a:p>
            <a:r>
              <a:rPr lang="id-ID" dirty="0"/>
              <a:t>Tim Dosen Pengampu</a:t>
            </a:r>
          </a:p>
        </p:txBody>
      </p:sp>
    </p:spTree>
    <p:extLst>
      <p:ext uri="{BB962C8B-B14F-4D97-AF65-F5344CB8AC3E}">
        <p14:creationId xmlns:p14="http://schemas.microsoft.com/office/powerpoint/2010/main" val="404633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933B-91AD-4A6D-B84A-97087DEC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Deret Taylor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B044-E809-4066-9DF6-E25976A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List 1</a:t>
            </a:r>
          </a:p>
          <a:p>
            <a:r>
              <a:rPr lang="id-ID" dirty="0"/>
              <a:t>List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06E58-D338-41DA-A509-BB3DEA17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2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METODE NUMERIK</vt:lpstr>
      <vt:lpstr>Deret Taylor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Mifta Nur Farid</dc:creator>
  <cp:lastModifiedBy>Mifta Nur Farid</cp:lastModifiedBy>
  <cp:revision>3</cp:revision>
  <dcterms:created xsi:type="dcterms:W3CDTF">2021-08-13T06:36:16Z</dcterms:created>
  <dcterms:modified xsi:type="dcterms:W3CDTF">2021-08-13T14:19:56Z</dcterms:modified>
</cp:coreProperties>
</file>