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layout6.xml" ContentType="application/vnd.openxmlformats-officedocument.drawingml.diagramLayout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33.xml" ContentType="application/vnd.openxmlformats-officedocument.presentationml.notesSlide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31.xml" ContentType="application/vnd.openxmlformats-officedocument.presentationml.notesSlide+xml"/>
  <Override PartName="/ppt/diagrams/colors7.xml" ContentType="application/vnd.openxmlformats-officedocument.drawingml.diagramColor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diagrams/layout7.xml" ContentType="application/vnd.openxmlformats-officedocument.drawingml.diagram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3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44"/>
  </p:notesMasterIdLst>
  <p:sldIdLst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85" r:id="rId39"/>
    <p:sldId id="270" r:id="rId40"/>
    <p:sldId id="297" r:id="rId41"/>
    <p:sldId id="298" r:id="rId42"/>
    <p:sldId id="260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129" autoAdjust="0"/>
    <p:restoredTop sz="81658" autoAdjust="0"/>
  </p:normalViewPr>
  <p:slideViewPr>
    <p:cSldViewPr snapToGrid="0" snapToObjects="1">
      <p:cViewPr varScale="1">
        <p:scale>
          <a:sx n="59" d="100"/>
          <a:sy n="59" d="100"/>
        </p:scale>
        <p:origin x="-19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F223B8-C7FE-1548-A89F-A5EBD13C704E}" type="doc">
      <dgm:prSet loTypeId="urn:microsoft.com/office/officeart/2005/8/layout/lProcess2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313315-5724-5341-84F3-FCF7D4454BA1}">
      <dgm:prSet phldrT="[Text]"/>
      <dgm:spPr/>
      <dgm:t>
        <a:bodyPr/>
        <a:lstStyle/>
        <a:p>
          <a:r>
            <a:rPr lang="en-US" smtClean="0"/>
            <a:t>Wired scheme using existing installed cable</a:t>
          </a:r>
          <a:endParaRPr lang="en-US"/>
        </a:p>
      </dgm:t>
    </dgm:pt>
    <dgm:pt modelId="{42D04F2E-697D-ED48-ACD3-B0FE2BB38C2A}" type="parTrans" cxnId="{5B602AA6-3681-5042-9482-2CEA868CEB74}">
      <dgm:prSet/>
      <dgm:spPr/>
      <dgm:t>
        <a:bodyPr/>
        <a:lstStyle/>
        <a:p>
          <a:endParaRPr lang="en-US"/>
        </a:p>
      </dgm:t>
    </dgm:pt>
    <dgm:pt modelId="{79E46F89-EE4D-4D45-B4C3-5C21449519AA}" type="sibTrans" cxnId="{5B602AA6-3681-5042-9482-2CEA868CEB74}">
      <dgm:prSet/>
      <dgm:spPr/>
      <dgm:t>
        <a:bodyPr/>
        <a:lstStyle/>
        <a:p>
          <a:endParaRPr lang="en-US"/>
        </a:p>
      </dgm:t>
    </dgm:pt>
    <dgm:pt modelId="{86C20C20-D08F-EE4D-890F-D649B97E3EE2}">
      <dgm:prSet/>
      <dgm:spPr/>
      <dgm:t>
        <a:bodyPr/>
        <a:lstStyle/>
        <a:p>
          <a:r>
            <a:rPr lang="en-US" smtClean="0"/>
            <a:t>Lines not having a line of sufficient quality or are too far from the central office to effectively use xDSL</a:t>
          </a:r>
          <a:endParaRPr lang="en-US" dirty="0" smtClean="0"/>
        </a:p>
      </dgm:t>
    </dgm:pt>
    <dgm:pt modelId="{554C42CF-0D50-3F4F-A07E-0E60D03F6280}" type="parTrans" cxnId="{49B35BBE-31FC-B84F-9A36-BD731427A4B8}">
      <dgm:prSet/>
      <dgm:spPr/>
      <dgm:t>
        <a:bodyPr/>
        <a:lstStyle/>
        <a:p>
          <a:endParaRPr lang="en-US"/>
        </a:p>
      </dgm:t>
    </dgm:pt>
    <dgm:pt modelId="{D1B3CE78-A088-0843-8965-C6C0F3A36084}" type="sibTrans" cxnId="{49B35BBE-31FC-B84F-9A36-BD731427A4B8}">
      <dgm:prSet/>
      <dgm:spPr/>
      <dgm:t>
        <a:bodyPr/>
        <a:lstStyle/>
        <a:p>
          <a:endParaRPr lang="en-US"/>
        </a:p>
      </dgm:t>
    </dgm:pt>
    <dgm:pt modelId="{2A722B3C-0EB6-1E48-BABD-2E1603DA066B}">
      <dgm:prSet/>
      <dgm:spPr/>
      <dgm:t>
        <a:bodyPr/>
        <a:lstStyle/>
        <a:p>
          <a:r>
            <a:rPr lang="en-US" smtClean="0"/>
            <a:t>Cable two-way data services not offered by cable provider</a:t>
          </a:r>
          <a:endParaRPr lang="en-US" dirty="0" smtClean="0"/>
        </a:p>
      </dgm:t>
    </dgm:pt>
    <dgm:pt modelId="{65ABD817-D4E2-DB45-8D9A-233121E1C86E}" type="parTrans" cxnId="{B6804D1E-FC2D-F845-AD4B-BA38213E2929}">
      <dgm:prSet/>
      <dgm:spPr/>
      <dgm:t>
        <a:bodyPr/>
        <a:lstStyle/>
        <a:p>
          <a:endParaRPr lang="en-US"/>
        </a:p>
      </dgm:t>
    </dgm:pt>
    <dgm:pt modelId="{4A3BB830-7590-9B4E-89FD-B7C9D4192B45}" type="sibTrans" cxnId="{B6804D1E-FC2D-F845-AD4B-BA38213E2929}">
      <dgm:prSet/>
      <dgm:spPr/>
      <dgm:t>
        <a:bodyPr/>
        <a:lstStyle/>
        <a:p>
          <a:endParaRPr lang="en-US"/>
        </a:p>
      </dgm:t>
    </dgm:pt>
    <dgm:pt modelId="{68EDBED5-7A7C-7B40-8D1F-2C6C82B8B1C0}">
      <dgm:prSet/>
      <dgm:spPr/>
      <dgm:t>
        <a:bodyPr/>
        <a:lstStyle/>
        <a:p>
          <a:r>
            <a:rPr lang="en-US" smtClean="0"/>
            <a:t>WLL has become cost-competitive with wired schemes</a:t>
          </a:r>
          <a:endParaRPr lang="en-US" dirty="0" smtClean="0"/>
        </a:p>
      </dgm:t>
    </dgm:pt>
    <dgm:pt modelId="{14F8F5A1-653C-C34D-AA7A-92F918F6AA43}" type="parTrans" cxnId="{8582254F-B8F7-7643-AD7B-51CDC5CA1CD9}">
      <dgm:prSet/>
      <dgm:spPr/>
      <dgm:t>
        <a:bodyPr/>
        <a:lstStyle/>
        <a:p>
          <a:endParaRPr lang="en-US"/>
        </a:p>
      </dgm:t>
    </dgm:pt>
    <dgm:pt modelId="{2FBB3327-23E1-C74F-AAA4-CB16EDEC281A}" type="sibTrans" cxnId="{8582254F-B8F7-7643-AD7B-51CDC5CA1CD9}">
      <dgm:prSet/>
      <dgm:spPr/>
      <dgm:t>
        <a:bodyPr/>
        <a:lstStyle/>
        <a:p>
          <a:endParaRPr lang="en-US"/>
        </a:p>
      </dgm:t>
    </dgm:pt>
    <dgm:pt modelId="{F62A00C9-22A9-8345-8122-AE36AF036DAE}">
      <dgm:prSet/>
      <dgm:spPr/>
      <dgm:t>
        <a:bodyPr/>
        <a:lstStyle/>
        <a:p>
          <a:r>
            <a:rPr lang="en-US" smtClean="0"/>
            <a:t>Mobile cellular technology</a:t>
          </a:r>
          <a:endParaRPr lang="en-US" dirty="0" smtClean="0"/>
        </a:p>
      </dgm:t>
    </dgm:pt>
    <dgm:pt modelId="{0BA2E874-40B9-044C-8EC2-0ABB8B599283}" type="parTrans" cxnId="{3CF2643E-803D-9A41-9CFC-E11F8E9BDE0A}">
      <dgm:prSet/>
      <dgm:spPr/>
      <dgm:t>
        <a:bodyPr/>
        <a:lstStyle/>
        <a:p>
          <a:endParaRPr lang="en-US"/>
        </a:p>
      </dgm:t>
    </dgm:pt>
    <dgm:pt modelId="{2D5ACBEB-F6C7-6F48-BBE2-69A0E8E7E6E8}" type="sibTrans" cxnId="{3CF2643E-803D-9A41-9CFC-E11F8E9BDE0A}">
      <dgm:prSet/>
      <dgm:spPr/>
      <dgm:t>
        <a:bodyPr/>
        <a:lstStyle/>
        <a:p>
          <a:endParaRPr lang="en-US"/>
        </a:p>
      </dgm:t>
    </dgm:pt>
    <dgm:pt modelId="{41FC02DF-BC10-1748-A090-A34D9585EC3F}">
      <dgm:prSet/>
      <dgm:spPr/>
      <dgm:t>
        <a:bodyPr/>
        <a:lstStyle/>
        <a:p>
          <a:r>
            <a:rPr lang="en-US" smtClean="0"/>
            <a:t>4G cellular systems provide broadband support</a:t>
          </a:r>
          <a:endParaRPr lang="en-US" dirty="0" smtClean="0"/>
        </a:p>
      </dgm:t>
    </dgm:pt>
    <dgm:pt modelId="{0F92B276-21BB-2249-810C-67FE8AD77B62}" type="parTrans" cxnId="{EF66F285-9E64-3840-BC78-3F82DE93C267}">
      <dgm:prSet/>
      <dgm:spPr/>
      <dgm:t>
        <a:bodyPr/>
        <a:lstStyle/>
        <a:p>
          <a:endParaRPr lang="en-US"/>
        </a:p>
      </dgm:t>
    </dgm:pt>
    <dgm:pt modelId="{E3658DB2-E6CF-5B42-BD95-478B08DC7308}" type="sibTrans" cxnId="{EF66F285-9E64-3840-BC78-3F82DE93C267}">
      <dgm:prSet/>
      <dgm:spPr/>
      <dgm:t>
        <a:bodyPr/>
        <a:lstStyle/>
        <a:p>
          <a:endParaRPr lang="en-US"/>
        </a:p>
      </dgm:t>
    </dgm:pt>
    <dgm:pt modelId="{1A438BC9-A71F-5446-8B0C-ABBA9A9B9B63}">
      <dgm:prSet/>
      <dgm:spPr/>
      <dgm:t>
        <a:bodyPr/>
        <a:lstStyle/>
        <a:p>
          <a:r>
            <a:rPr lang="en-US" smtClean="0"/>
            <a:t>Fixed WBA BS can cover a larger area</a:t>
          </a:r>
          <a:endParaRPr lang="en-US" dirty="0" smtClean="0"/>
        </a:p>
      </dgm:t>
    </dgm:pt>
    <dgm:pt modelId="{DE09AA40-1A0A-4846-A3B7-A25D11AE55D6}" type="parTrans" cxnId="{989690C9-B8F0-0B47-9F7B-A636721B2EDE}">
      <dgm:prSet/>
      <dgm:spPr/>
      <dgm:t>
        <a:bodyPr/>
        <a:lstStyle/>
        <a:p>
          <a:endParaRPr lang="en-US"/>
        </a:p>
      </dgm:t>
    </dgm:pt>
    <dgm:pt modelId="{AFFF1E40-9590-634E-A6EE-D756855C9FA9}" type="sibTrans" cxnId="{989690C9-B8F0-0B47-9F7B-A636721B2EDE}">
      <dgm:prSet/>
      <dgm:spPr/>
      <dgm:t>
        <a:bodyPr/>
        <a:lstStyle/>
        <a:p>
          <a:endParaRPr lang="en-US"/>
        </a:p>
      </dgm:t>
    </dgm:pt>
    <dgm:pt modelId="{6C5D8BC2-A4E2-5940-AE24-8ECCE1F834F2}">
      <dgm:prSet/>
      <dgm:spPr/>
      <dgm:t>
        <a:bodyPr/>
        <a:lstStyle/>
        <a:p>
          <a:r>
            <a:rPr lang="en-US" dirty="0" smtClean="0"/>
            <a:t>Higher data rates can be achieved</a:t>
          </a:r>
          <a:endParaRPr lang="en-US" dirty="0"/>
        </a:p>
      </dgm:t>
    </dgm:pt>
    <dgm:pt modelId="{E236BC77-70DA-8742-9AAC-521CF1A7A99E}" type="parTrans" cxnId="{0409166D-C89B-2F4C-97B4-3860C590FF4D}">
      <dgm:prSet/>
      <dgm:spPr/>
      <dgm:t>
        <a:bodyPr/>
        <a:lstStyle/>
        <a:p>
          <a:endParaRPr lang="en-US"/>
        </a:p>
      </dgm:t>
    </dgm:pt>
    <dgm:pt modelId="{5DBA98E8-3815-6242-BD01-87F5808E932C}" type="sibTrans" cxnId="{0409166D-C89B-2F4C-97B4-3860C590FF4D}">
      <dgm:prSet/>
      <dgm:spPr/>
      <dgm:t>
        <a:bodyPr/>
        <a:lstStyle/>
        <a:p>
          <a:endParaRPr lang="en-US"/>
        </a:p>
      </dgm:t>
    </dgm:pt>
    <dgm:pt modelId="{C09C0435-666A-AB4C-B312-AB0F7074438B}" type="pres">
      <dgm:prSet presAssocID="{DBF223B8-C7FE-1548-A89F-A5EBD13C704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420846-9D21-5045-BC63-F6050F916204}" type="pres">
      <dgm:prSet presAssocID="{9F313315-5724-5341-84F3-FCF7D4454BA1}" presName="compNode" presStyleCnt="0"/>
      <dgm:spPr/>
    </dgm:pt>
    <dgm:pt modelId="{3226AAAF-F362-1742-A239-1F8C632CF6AD}" type="pres">
      <dgm:prSet presAssocID="{9F313315-5724-5341-84F3-FCF7D4454BA1}" presName="aNode" presStyleLbl="bgShp" presStyleIdx="0" presStyleCnt="2"/>
      <dgm:spPr/>
      <dgm:t>
        <a:bodyPr/>
        <a:lstStyle/>
        <a:p>
          <a:endParaRPr lang="en-US"/>
        </a:p>
      </dgm:t>
    </dgm:pt>
    <dgm:pt modelId="{7C867FAC-AEEB-A840-AD78-0440D0B29037}" type="pres">
      <dgm:prSet presAssocID="{9F313315-5724-5341-84F3-FCF7D4454BA1}" presName="textNode" presStyleLbl="bgShp" presStyleIdx="0" presStyleCnt="2"/>
      <dgm:spPr/>
      <dgm:t>
        <a:bodyPr/>
        <a:lstStyle/>
        <a:p>
          <a:endParaRPr lang="en-US"/>
        </a:p>
      </dgm:t>
    </dgm:pt>
    <dgm:pt modelId="{F3CAC750-BC35-CC4D-ABF4-A4CB3DEC02EA}" type="pres">
      <dgm:prSet presAssocID="{9F313315-5724-5341-84F3-FCF7D4454BA1}" presName="compChildNode" presStyleCnt="0"/>
      <dgm:spPr/>
    </dgm:pt>
    <dgm:pt modelId="{6C5A66D7-A9B5-A64C-B4E9-76AB783EA31F}" type="pres">
      <dgm:prSet presAssocID="{9F313315-5724-5341-84F3-FCF7D4454BA1}" presName="theInnerList" presStyleCnt="0"/>
      <dgm:spPr/>
    </dgm:pt>
    <dgm:pt modelId="{0AA1DFE2-7261-404A-9D2C-8F1517E13C79}" type="pres">
      <dgm:prSet presAssocID="{86C20C20-D08F-EE4D-890F-D649B97E3EE2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EAD437-97DB-2D4E-BFE0-5D7952622C09}" type="pres">
      <dgm:prSet presAssocID="{86C20C20-D08F-EE4D-890F-D649B97E3EE2}" presName="aSpace2" presStyleCnt="0"/>
      <dgm:spPr/>
    </dgm:pt>
    <dgm:pt modelId="{F632213F-7336-AF4C-8EA1-F1484BE7171A}" type="pres">
      <dgm:prSet presAssocID="{2A722B3C-0EB6-1E48-BABD-2E1603DA066B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007DFE-A308-0749-8765-1E8E08FCF423}" type="pres">
      <dgm:prSet presAssocID="{2A722B3C-0EB6-1E48-BABD-2E1603DA066B}" presName="aSpace2" presStyleCnt="0"/>
      <dgm:spPr/>
    </dgm:pt>
    <dgm:pt modelId="{9D517E1F-FC84-5842-B2B5-B82FF8A18EBC}" type="pres">
      <dgm:prSet presAssocID="{68EDBED5-7A7C-7B40-8D1F-2C6C82B8B1C0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1CD4A3-9ACF-EA41-8A19-7AB20ABED1DC}" type="pres">
      <dgm:prSet presAssocID="{9F313315-5724-5341-84F3-FCF7D4454BA1}" presName="aSpace" presStyleCnt="0"/>
      <dgm:spPr/>
    </dgm:pt>
    <dgm:pt modelId="{9DFB8074-2D8F-254B-AFDF-D98CE6C5E0EA}" type="pres">
      <dgm:prSet presAssocID="{F62A00C9-22A9-8345-8122-AE36AF036DAE}" presName="compNode" presStyleCnt="0"/>
      <dgm:spPr/>
    </dgm:pt>
    <dgm:pt modelId="{A593DBEB-8037-3146-8F33-B9252CBB016B}" type="pres">
      <dgm:prSet presAssocID="{F62A00C9-22A9-8345-8122-AE36AF036DAE}" presName="aNode" presStyleLbl="bgShp" presStyleIdx="1" presStyleCnt="2"/>
      <dgm:spPr/>
      <dgm:t>
        <a:bodyPr/>
        <a:lstStyle/>
        <a:p>
          <a:endParaRPr lang="en-US"/>
        </a:p>
      </dgm:t>
    </dgm:pt>
    <dgm:pt modelId="{BBFAA5C3-B78D-D746-9F4F-41ACBC51EB2F}" type="pres">
      <dgm:prSet presAssocID="{F62A00C9-22A9-8345-8122-AE36AF036DAE}" presName="textNode" presStyleLbl="bgShp" presStyleIdx="1" presStyleCnt="2"/>
      <dgm:spPr/>
      <dgm:t>
        <a:bodyPr/>
        <a:lstStyle/>
        <a:p>
          <a:endParaRPr lang="en-US"/>
        </a:p>
      </dgm:t>
    </dgm:pt>
    <dgm:pt modelId="{C7DB32AD-6CA1-AD4F-AC5B-AD4A989B5F39}" type="pres">
      <dgm:prSet presAssocID="{F62A00C9-22A9-8345-8122-AE36AF036DAE}" presName="compChildNode" presStyleCnt="0"/>
      <dgm:spPr/>
    </dgm:pt>
    <dgm:pt modelId="{702401BC-C9BA-E04B-9AF6-9EC9EAFE9BBF}" type="pres">
      <dgm:prSet presAssocID="{F62A00C9-22A9-8345-8122-AE36AF036DAE}" presName="theInnerList" presStyleCnt="0"/>
      <dgm:spPr/>
    </dgm:pt>
    <dgm:pt modelId="{02C901DB-6691-9B46-B0A0-341ADA003FD1}" type="pres">
      <dgm:prSet presAssocID="{41FC02DF-BC10-1748-A090-A34D9585EC3F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FA9AC-CE0B-5A42-B5C6-F49FB78A7490}" type="pres">
      <dgm:prSet presAssocID="{41FC02DF-BC10-1748-A090-A34D9585EC3F}" presName="aSpace2" presStyleCnt="0"/>
      <dgm:spPr/>
    </dgm:pt>
    <dgm:pt modelId="{6B939116-0169-F54A-9CC1-98061585178B}" type="pres">
      <dgm:prSet presAssocID="{1A438BC9-A71F-5446-8B0C-ABBA9A9B9B63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DA634B-DB59-D349-A405-CD53FE4983E9}" type="pres">
      <dgm:prSet presAssocID="{1A438BC9-A71F-5446-8B0C-ABBA9A9B9B63}" presName="aSpace2" presStyleCnt="0"/>
      <dgm:spPr/>
    </dgm:pt>
    <dgm:pt modelId="{17EF5EB9-10BA-9C4C-8E61-35E4E309F4BA}" type="pres">
      <dgm:prSet presAssocID="{6C5D8BC2-A4E2-5940-AE24-8ECCE1F834F2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618AF8-3FB2-394C-988A-9B818865B9F4}" type="presOf" srcId="{86C20C20-D08F-EE4D-890F-D649B97E3EE2}" destId="{0AA1DFE2-7261-404A-9D2C-8F1517E13C79}" srcOrd="0" destOrd="0" presId="urn:microsoft.com/office/officeart/2005/8/layout/lProcess2"/>
    <dgm:cxn modelId="{4DE6D3BD-F5E1-6241-A1C6-7E5573E44F32}" type="presOf" srcId="{F62A00C9-22A9-8345-8122-AE36AF036DAE}" destId="{BBFAA5C3-B78D-D746-9F4F-41ACBC51EB2F}" srcOrd="1" destOrd="0" presId="urn:microsoft.com/office/officeart/2005/8/layout/lProcess2"/>
    <dgm:cxn modelId="{7A8BB0BA-40CE-EE4C-8412-B376C52D28BF}" type="presOf" srcId="{F62A00C9-22A9-8345-8122-AE36AF036DAE}" destId="{A593DBEB-8037-3146-8F33-B9252CBB016B}" srcOrd="0" destOrd="0" presId="urn:microsoft.com/office/officeart/2005/8/layout/lProcess2"/>
    <dgm:cxn modelId="{989690C9-B8F0-0B47-9F7B-A636721B2EDE}" srcId="{F62A00C9-22A9-8345-8122-AE36AF036DAE}" destId="{1A438BC9-A71F-5446-8B0C-ABBA9A9B9B63}" srcOrd="1" destOrd="0" parTransId="{DE09AA40-1A0A-4846-A3B7-A25D11AE55D6}" sibTransId="{AFFF1E40-9590-634E-A6EE-D756855C9FA9}"/>
    <dgm:cxn modelId="{EF66F285-9E64-3840-BC78-3F82DE93C267}" srcId="{F62A00C9-22A9-8345-8122-AE36AF036DAE}" destId="{41FC02DF-BC10-1748-A090-A34D9585EC3F}" srcOrd="0" destOrd="0" parTransId="{0F92B276-21BB-2249-810C-67FE8AD77B62}" sibTransId="{E3658DB2-E6CF-5B42-BD95-478B08DC7308}"/>
    <dgm:cxn modelId="{1BD47E01-1E55-7741-9FF0-1F39E3386FE7}" type="presOf" srcId="{6C5D8BC2-A4E2-5940-AE24-8ECCE1F834F2}" destId="{17EF5EB9-10BA-9C4C-8E61-35E4E309F4BA}" srcOrd="0" destOrd="0" presId="urn:microsoft.com/office/officeart/2005/8/layout/lProcess2"/>
    <dgm:cxn modelId="{0409166D-C89B-2F4C-97B4-3860C590FF4D}" srcId="{F62A00C9-22A9-8345-8122-AE36AF036DAE}" destId="{6C5D8BC2-A4E2-5940-AE24-8ECCE1F834F2}" srcOrd="2" destOrd="0" parTransId="{E236BC77-70DA-8742-9AAC-521CF1A7A99E}" sibTransId="{5DBA98E8-3815-6242-BD01-87F5808E932C}"/>
    <dgm:cxn modelId="{BBD1F6EF-1738-5440-A0F3-CBE2E66EC1CE}" type="presOf" srcId="{68EDBED5-7A7C-7B40-8D1F-2C6C82B8B1C0}" destId="{9D517E1F-FC84-5842-B2B5-B82FF8A18EBC}" srcOrd="0" destOrd="0" presId="urn:microsoft.com/office/officeart/2005/8/layout/lProcess2"/>
    <dgm:cxn modelId="{3CF2643E-803D-9A41-9CFC-E11F8E9BDE0A}" srcId="{DBF223B8-C7FE-1548-A89F-A5EBD13C704E}" destId="{F62A00C9-22A9-8345-8122-AE36AF036DAE}" srcOrd="1" destOrd="0" parTransId="{0BA2E874-40B9-044C-8EC2-0ABB8B599283}" sibTransId="{2D5ACBEB-F6C7-6F48-BBE2-69A0E8E7E6E8}"/>
    <dgm:cxn modelId="{E30E0944-71DC-D245-8B17-68F7D2D1A1A3}" type="presOf" srcId="{2A722B3C-0EB6-1E48-BABD-2E1603DA066B}" destId="{F632213F-7336-AF4C-8EA1-F1484BE7171A}" srcOrd="0" destOrd="0" presId="urn:microsoft.com/office/officeart/2005/8/layout/lProcess2"/>
    <dgm:cxn modelId="{7E5CC64B-78E0-2F43-AD7E-F97A3ECD37F3}" type="presOf" srcId="{41FC02DF-BC10-1748-A090-A34D9585EC3F}" destId="{02C901DB-6691-9B46-B0A0-341ADA003FD1}" srcOrd="0" destOrd="0" presId="urn:microsoft.com/office/officeart/2005/8/layout/lProcess2"/>
    <dgm:cxn modelId="{B6A41EDC-BA52-7444-89C6-C6EFA4235D23}" type="presOf" srcId="{9F313315-5724-5341-84F3-FCF7D4454BA1}" destId="{3226AAAF-F362-1742-A239-1F8C632CF6AD}" srcOrd="0" destOrd="0" presId="urn:microsoft.com/office/officeart/2005/8/layout/lProcess2"/>
    <dgm:cxn modelId="{B6804D1E-FC2D-F845-AD4B-BA38213E2929}" srcId="{9F313315-5724-5341-84F3-FCF7D4454BA1}" destId="{2A722B3C-0EB6-1E48-BABD-2E1603DA066B}" srcOrd="1" destOrd="0" parTransId="{65ABD817-D4E2-DB45-8D9A-233121E1C86E}" sibTransId="{4A3BB830-7590-9B4E-89FD-B7C9D4192B45}"/>
    <dgm:cxn modelId="{92A5969E-F62A-6C46-9211-6C421904E900}" type="presOf" srcId="{1A438BC9-A71F-5446-8B0C-ABBA9A9B9B63}" destId="{6B939116-0169-F54A-9CC1-98061585178B}" srcOrd="0" destOrd="0" presId="urn:microsoft.com/office/officeart/2005/8/layout/lProcess2"/>
    <dgm:cxn modelId="{49B35BBE-31FC-B84F-9A36-BD731427A4B8}" srcId="{9F313315-5724-5341-84F3-FCF7D4454BA1}" destId="{86C20C20-D08F-EE4D-890F-D649B97E3EE2}" srcOrd="0" destOrd="0" parTransId="{554C42CF-0D50-3F4F-A07E-0E60D03F6280}" sibTransId="{D1B3CE78-A088-0843-8965-C6C0F3A36084}"/>
    <dgm:cxn modelId="{E05EA009-1656-4241-895F-898AE368FA0D}" type="presOf" srcId="{9F313315-5724-5341-84F3-FCF7D4454BA1}" destId="{7C867FAC-AEEB-A840-AD78-0440D0B29037}" srcOrd="1" destOrd="0" presId="urn:microsoft.com/office/officeart/2005/8/layout/lProcess2"/>
    <dgm:cxn modelId="{8582254F-B8F7-7643-AD7B-51CDC5CA1CD9}" srcId="{9F313315-5724-5341-84F3-FCF7D4454BA1}" destId="{68EDBED5-7A7C-7B40-8D1F-2C6C82B8B1C0}" srcOrd="2" destOrd="0" parTransId="{14F8F5A1-653C-C34D-AA7A-92F918F6AA43}" sibTransId="{2FBB3327-23E1-C74F-AAA4-CB16EDEC281A}"/>
    <dgm:cxn modelId="{5B602AA6-3681-5042-9482-2CEA868CEB74}" srcId="{DBF223B8-C7FE-1548-A89F-A5EBD13C704E}" destId="{9F313315-5724-5341-84F3-FCF7D4454BA1}" srcOrd="0" destOrd="0" parTransId="{42D04F2E-697D-ED48-ACD3-B0FE2BB38C2A}" sibTransId="{79E46F89-EE4D-4D45-B4C3-5C21449519AA}"/>
    <dgm:cxn modelId="{1639CD89-E342-3144-AA1A-F0C3AC36F2A0}" type="presOf" srcId="{DBF223B8-C7FE-1548-A89F-A5EBD13C704E}" destId="{C09C0435-666A-AB4C-B312-AB0F7074438B}" srcOrd="0" destOrd="0" presId="urn:microsoft.com/office/officeart/2005/8/layout/lProcess2"/>
    <dgm:cxn modelId="{75B53656-9124-2B46-AB5F-4069E00551D1}" type="presParOf" srcId="{C09C0435-666A-AB4C-B312-AB0F7074438B}" destId="{C8420846-9D21-5045-BC63-F6050F916204}" srcOrd="0" destOrd="0" presId="urn:microsoft.com/office/officeart/2005/8/layout/lProcess2"/>
    <dgm:cxn modelId="{A28E8A69-C2AF-844B-91E3-4F2B5B78AF06}" type="presParOf" srcId="{C8420846-9D21-5045-BC63-F6050F916204}" destId="{3226AAAF-F362-1742-A239-1F8C632CF6AD}" srcOrd="0" destOrd="0" presId="urn:microsoft.com/office/officeart/2005/8/layout/lProcess2"/>
    <dgm:cxn modelId="{15C6D50B-9B00-F745-B112-BBD4751CBC46}" type="presParOf" srcId="{C8420846-9D21-5045-BC63-F6050F916204}" destId="{7C867FAC-AEEB-A840-AD78-0440D0B29037}" srcOrd="1" destOrd="0" presId="urn:microsoft.com/office/officeart/2005/8/layout/lProcess2"/>
    <dgm:cxn modelId="{B9845DFE-3623-1C42-9F14-2FE20CFD2129}" type="presParOf" srcId="{C8420846-9D21-5045-BC63-F6050F916204}" destId="{F3CAC750-BC35-CC4D-ABF4-A4CB3DEC02EA}" srcOrd="2" destOrd="0" presId="urn:microsoft.com/office/officeart/2005/8/layout/lProcess2"/>
    <dgm:cxn modelId="{D360DB7F-78DC-5844-BAF6-A33EBF0421BC}" type="presParOf" srcId="{F3CAC750-BC35-CC4D-ABF4-A4CB3DEC02EA}" destId="{6C5A66D7-A9B5-A64C-B4E9-76AB783EA31F}" srcOrd="0" destOrd="0" presId="urn:microsoft.com/office/officeart/2005/8/layout/lProcess2"/>
    <dgm:cxn modelId="{966568D8-42FF-9645-8E0B-FCD3382EBC81}" type="presParOf" srcId="{6C5A66D7-A9B5-A64C-B4E9-76AB783EA31F}" destId="{0AA1DFE2-7261-404A-9D2C-8F1517E13C79}" srcOrd="0" destOrd="0" presId="urn:microsoft.com/office/officeart/2005/8/layout/lProcess2"/>
    <dgm:cxn modelId="{BED2D634-A421-0649-B0FF-8E3489F438FA}" type="presParOf" srcId="{6C5A66D7-A9B5-A64C-B4E9-76AB783EA31F}" destId="{5BEAD437-97DB-2D4E-BFE0-5D7952622C09}" srcOrd="1" destOrd="0" presId="urn:microsoft.com/office/officeart/2005/8/layout/lProcess2"/>
    <dgm:cxn modelId="{FFA37F53-FD65-0944-93E0-57B01EDACA97}" type="presParOf" srcId="{6C5A66D7-A9B5-A64C-B4E9-76AB783EA31F}" destId="{F632213F-7336-AF4C-8EA1-F1484BE7171A}" srcOrd="2" destOrd="0" presId="urn:microsoft.com/office/officeart/2005/8/layout/lProcess2"/>
    <dgm:cxn modelId="{90938C64-4128-DE41-A86C-066B21F1A0DA}" type="presParOf" srcId="{6C5A66D7-A9B5-A64C-B4E9-76AB783EA31F}" destId="{02007DFE-A308-0749-8765-1E8E08FCF423}" srcOrd="3" destOrd="0" presId="urn:microsoft.com/office/officeart/2005/8/layout/lProcess2"/>
    <dgm:cxn modelId="{5D7981FF-FBE8-6241-B3A7-AE53351AE602}" type="presParOf" srcId="{6C5A66D7-A9B5-A64C-B4E9-76AB783EA31F}" destId="{9D517E1F-FC84-5842-B2B5-B82FF8A18EBC}" srcOrd="4" destOrd="0" presId="urn:microsoft.com/office/officeart/2005/8/layout/lProcess2"/>
    <dgm:cxn modelId="{193F7751-4BB1-B343-B391-4FCBD0998B63}" type="presParOf" srcId="{C09C0435-666A-AB4C-B312-AB0F7074438B}" destId="{D51CD4A3-9ACF-EA41-8A19-7AB20ABED1DC}" srcOrd="1" destOrd="0" presId="urn:microsoft.com/office/officeart/2005/8/layout/lProcess2"/>
    <dgm:cxn modelId="{3A1B6AEC-E904-5F4A-874B-B734B12318A8}" type="presParOf" srcId="{C09C0435-666A-AB4C-B312-AB0F7074438B}" destId="{9DFB8074-2D8F-254B-AFDF-D98CE6C5E0EA}" srcOrd="2" destOrd="0" presId="urn:microsoft.com/office/officeart/2005/8/layout/lProcess2"/>
    <dgm:cxn modelId="{E9FEFE9A-F01E-A541-B3B8-7D934F457589}" type="presParOf" srcId="{9DFB8074-2D8F-254B-AFDF-D98CE6C5E0EA}" destId="{A593DBEB-8037-3146-8F33-B9252CBB016B}" srcOrd="0" destOrd="0" presId="urn:microsoft.com/office/officeart/2005/8/layout/lProcess2"/>
    <dgm:cxn modelId="{E264FD4C-97C9-4E47-A667-730E19395360}" type="presParOf" srcId="{9DFB8074-2D8F-254B-AFDF-D98CE6C5E0EA}" destId="{BBFAA5C3-B78D-D746-9F4F-41ACBC51EB2F}" srcOrd="1" destOrd="0" presId="urn:microsoft.com/office/officeart/2005/8/layout/lProcess2"/>
    <dgm:cxn modelId="{6864A99E-41A9-3146-A235-CB9F9E5492A3}" type="presParOf" srcId="{9DFB8074-2D8F-254B-AFDF-D98CE6C5E0EA}" destId="{C7DB32AD-6CA1-AD4F-AC5B-AD4A989B5F39}" srcOrd="2" destOrd="0" presId="urn:microsoft.com/office/officeart/2005/8/layout/lProcess2"/>
    <dgm:cxn modelId="{6C320795-DAD8-2D4D-ABC7-0973DD798F14}" type="presParOf" srcId="{C7DB32AD-6CA1-AD4F-AC5B-AD4A989B5F39}" destId="{702401BC-C9BA-E04B-9AF6-9EC9EAFE9BBF}" srcOrd="0" destOrd="0" presId="urn:microsoft.com/office/officeart/2005/8/layout/lProcess2"/>
    <dgm:cxn modelId="{58ACBB1D-F049-0949-9253-B919CFC37176}" type="presParOf" srcId="{702401BC-C9BA-E04B-9AF6-9EC9EAFE9BBF}" destId="{02C901DB-6691-9B46-B0A0-341ADA003FD1}" srcOrd="0" destOrd="0" presId="urn:microsoft.com/office/officeart/2005/8/layout/lProcess2"/>
    <dgm:cxn modelId="{02C49EC6-A56E-BD46-890B-B90964A448CE}" type="presParOf" srcId="{702401BC-C9BA-E04B-9AF6-9EC9EAFE9BBF}" destId="{CAFFA9AC-CE0B-5A42-B5C6-F49FB78A7490}" srcOrd="1" destOrd="0" presId="urn:microsoft.com/office/officeart/2005/8/layout/lProcess2"/>
    <dgm:cxn modelId="{5F6F0837-7FEA-8948-86F0-C807B9BA4097}" type="presParOf" srcId="{702401BC-C9BA-E04B-9AF6-9EC9EAFE9BBF}" destId="{6B939116-0169-F54A-9CC1-98061585178B}" srcOrd="2" destOrd="0" presId="urn:microsoft.com/office/officeart/2005/8/layout/lProcess2"/>
    <dgm:cxn modelId="{75157343-6467-0D4A-9157-DF5356663A40}" type="presParOf" srcId="{702401BC-C9BA-E04B-9AF6-9EC9EAFE9BBF}" destId="{F2DA634B-DB59-D349-A405-CD53FE4983E9}" srcOrd="3" destOrd="0" presId="urn:microsoft.com/office/officeart/2005/8/layout/lProcess2"/>
    <dgm:cxn modelId="{9BFF5FF8-B74D-584A-AB62-4E451A188A91}" type="presParOf" srcId="{702401BC-C9BA-E04B-9AF6-9EC9EAFE9BBF}" destId="{17EF5EB9-10BA-9C4C-8E61-35E4E309F4BA}" srcOrd="4" destOrd="0" presId="urn:microsoft.com/office/officeart/2005/8/layout/lProcess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DDAED0-86F2-794C-A0FE-80D703C46E06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EBB4E0-9F93-7243-8E67-6BFC8BD16B3A}">
      <dgm:prSet phldrT="[Text]"/>
      <dgm:spPr/>
      <dgm:t>
        <a:bodyPr/>
        <a:lstStyle/>
        <a:p>
          <a:r>
            <a:rPr lang="en-US" smtClean="0"/>
            <a:t>MAC layer is divided into three sublayers:</a:t>
          </a:r>
          <a:endParaRPr lang="en-US"/>
        </a:p>
      </dgm:t>
    </dgm:pt>
    <dgm:pt modelId="{1A7379BB-1DFD-744D-90C8-F0B062983382}" type="parTrans" cxnId="{E45F74FE-F4BA-C449-803D-F05B88FBCF69}">
      <dgm:prSet/>
      <dgm:spPr/>
      <dgm:t>
        <a:bodyPr/>
        <a:lstStyle/>
        <a:p>
          <a:endParaRPr lang="en-US"/>
        </a:p>
      </dgm:t>
    </dgm:pt>
    <dgm:pt modelId="{4CF5A5F4-D6FD-7E4A-8107-395E86FEA9C3}" type="sibTrans" cxnId="{E45F74FE-F4BA-C449-803D-F05B88FBCF69}">
      <dgm:prSet/>
      <dgm:spPr/>
      <dgm:t>
        <a:bodyPr/>
        <a:lstStyle/>
        <a:p>
          <a:endParaRPr lang="en-US"/>
        </a:p>
      </dgm:t>
    </dgm:pt>
    <dgm:pt modelId="{7DCFD032-E9C1-B14C-BA58-0EE0417116E7}">
      <dgm:prSet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Security </a:t>
          </a:r>
          <a:r>
            <a:rPr lang="en-US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sublayer</a:t>
          </a:r>
          <a:endParaRPr lang="en-US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9004FD9-0874-BF4D-BE38-AD4B50F114ED}" type="parTrans" cxnId="{7DC932B7-1E36-EC47-8B50-9F82977EB7D0}">
      <dgm:prSet/>
      <dgm:spPr/>
      <dgm:t>
        <a:bodyPr/>
        <a:lstStyle/>
        <a:p>
          <a:endParaRPr lang="en-US"/>
        </a:p>
      </dgm:t>
    </dgm:pt>
    <dgm:pt modelId="{F22BFC32-8211-804E-8E91-5CFC2B45BDC0}" type="sibTrans" cxnId="{7DC932B7-1E36-EC47-8B50-9F82977EB7D0}">
      <dgm:prSet/>
      <dgm:spPr/>
      <dgm:t>
        <a:bodyPr/>
        <a:lstStyle/>
        <a:p>
          <a:endParaRPr lang="en-US"/>
        </a:p>
      </dgm:t>
    </dgm:pt>
    <dgm:pt modelId="{53679FBC-7886-764D-81DC-676D862F96A6}">
      <dgm:prSet/>
      <dgm:spPr/>
      <dgm:t>
        <a:bodyPr/>
        <a:lstStyle/>
        <a:p>
          <a:r>
            <a:rPr lang="en-US" dirty="0" smtClean="0"/>
            <a:t>Includes authentication, secure key exchange, and encryption</a:t>
          </a:r>
        </a:p>
      </dgm:t>
    </dgm:pt>
    <dgm:pt modelId="{F00498ED-55FF-254C-A083-033B8ACA328D}" type="parTrans" cxnId="{845D3531-EF46-534C-B45A-710D948C9360}">
      <dgm:prSet/>
      <dgm:spPr/>
      <dgm:t>
        <a:bodyPr/>
        <a:lstStyle/>
        <a:p>
          <a:endParaRPr lang="en-US"/>
        </a:p>
      </dgm:t>
    </dgm:pt>
    <dgm:pt modelId="{B8E419B4-1BFC-9145-8873-084D70B364FB}" type="sibTrans" cxnId="{845D3531-EF46-534C-B45A-710D948C9360}">
      <dgm:prSet/>
      <dgm:spPr/>
      <dgm:t>
        <a:bodyPr/>
        <a:lstStyle/>
        <a:p>
          <a:endParaRPr lang="en-US"/>
        </a:p>
      </dgm:t>
    </dgm:pt>
    <dgm:pt modelId="{E1AE4D7A-BA72-9B46-8C32-4DFDC3CC597F}">
      <dgm:prSet/>
      <dgm:spPr/>
      <dgm:t>
        <a:bodyPr/>
        <a:lstStyle/>
        <a:p>
          <a:r>
            <a:rPr lang="en-US" smtClean="0"/>
            <a:t>Concerned with secure communication between the SS and the ASN base station</a:t>
          </a:r>
          <a:endParaRPr lang="en-US" dirty="0" smtClean="0"/>
        </a:p>
      </dgm:t>
    </dgm:pt>
    <dgm:pt modelId="{01EC218D-F5E0-FC4D-B092-11BB2835B8BD}" type="parTrans" cxnId="{BDDC4218-9D26-0044-861F-FC3D3897E380}">
      <dgm:prSet/>
      <dgm:spPr/>
      <dgm:t>
        <a:bodyPr/>
        <a:lstStyle/>
        <a:p>
          <a:endParaRPr lang="en-US"/>
        </a:p>
      </dgm:t>
    </dgm:pt>
    <dgm:pt modelId="{FF6537E1-7D99-7B43-BC84-5D638627C9BC}" type="sibTrans" cxnId="{BDDC4218-9D26-0044-861F-FC3D3897E380}">
      <dgm:prSet/>
      <dgm:spPr/>
      <dgm:t>
        <a:bodyPr/>
        <a:lstStyle/>
        <a:p>
          <a:endParaRPr lang="en-US"/>
        </a:p>
      </dgm:t>
    </dgm:pt>
    <dgm:pt modelId="{838DFB43-9ED6-2A46-AC5E-A0F74E261DBD}">
      <dgm:prSet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Common part </a:t>
          </a:r>
          <a:r>
            <a:rPr lang="en-US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sublayer</a:t>
          </a:r>
          <a:endParaRPr lang="en-US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396F59E-8B09-6147-AAAC-C39D909F1EF4}" type="parTrans" cxnId="{EE80C1F9-B6E3-C94B-B512-47F1212F0D1F}">
      <dgm:prSet/>
      <dgm:spPr/>
      <dgm:t>
        <a:bodyPr/>
        <a:lstStyle/>
        <a:p>
          <a:endParaRPr lang="en-US"/>
        </a:p>
      </dgm:t>
    </dgm:pt>
    <dgm:pt modelId="{75965316-2BC4-344B-ABA2-7E797DF6279F}" type="sibTrans" cxnId="{EE80C1F9-B6E3-C94B-B512-47F1212F0D1F}">
      <dgm:prSet/>
      <dgm:spPr/>
      <dgm:t>
        <a:bodyPr/>
        <a:lstStyle/>
        <a:p>
          <a:endParaRPr lang="en-US"/>
        </a:p>
      </dgm:t>
    </dgm:pt>
    <dgm:pt modelId="{88F7CD75-EC70-3B49-9A43-BADBC09D6A47}">
      <dgm:prSet/>
      <dgm:spPr/>
      <dgm:t>
        <a:bodyPr/>
        <a:lstStyle/>
        <a:p>
          <a:r>
            <a:rPr lang="en-US" smtClean="0"/>
            <a:t>On transmission, assemble data into a protocol data unit (PDU) with address and error detection fields</a:t>
          </a:r>
          <a:endParaRPr lang="en-US" dirty="0" smtClean="0"/>
        </a:p>
      </dgm:t>
    </dgm:pt>
    <dgm:pt modelId="{48F37306-0CF2-EE42-B6B2-B48097C69917}" type="parTrans" cxnId="{C95ACA5A-1C65-D245-9E8C-D3E7A588FF11}">
      <dgm:prSet/>
      <dgm:spPr/>
      <dgm:t>
        <a:bodyPr/>
        <a:lstStyle/>
        <a:p>
          <a:endParaRPr lang="en-US"/>
        </a:p>
      </dgm:t>
    </dgm:pt>
    <dgm:pt modelId="{1474109F-9159-4645-B664-D0A7EFFB1826}" type="sibTrans" cxnId="{C95ACA5A-1C65-D245-9E8C-D3E7A588FF11}">
      <dgm:prSet/>
      <dgm:spPr/>
      <dgm:t>
        <a:bodyPr/>
        <a:lstStyle/>
        <a:p>
          <a:endParaRPr lang="en-US"/>
        </a:p>
      </dgm:t>
    </dgm:pt>
    <dgm:pt modelId="{F43C5734-FE90-3A44-8100-4A86757EAA47}">
      <dgm:prSet/>
      <dgm:spPr/>
      <dgm:t>
        <a:bodyPr/>
        <a:lstStyle/>
        <a:p>
          <a:r>
            <a:rPr lang="en-US" smtClean="0"/>
            <a:t>On reception, disassemble PDU, and perform address recognition and error detection</a:t>
          </a:r>
          <a:endParaRPr lang="en-US" dirty="0" smtClean="0"/>
        </a:p>
      </dgm:t>
    </dgm:pt>
    <dgm:pt modelId="{9075D3BD-96CE-9542-B3AD-E67E328A7327}" type="parTrans" cxnId="{876E8957-ADEC-A34D-9FE4-0E6EAB1BAB53}">
      <dgm:prSet/>
      <dgm:spPr/>
      <dgm:t>
        <a:bodyPr/>
        <a:lstStyle/>
        <a:p>
          <a:endParaRPr lang="en-US"/>
        </a:p>
      </dgm:t>
    </dgm:pt>
    <dgm:pt modelId="{C48000E2-2E77-164A-B232-C8F7B36690E8}" type="sibTrans" cxnId="{876E8957-ADEC-A34D-9FE4-0E6EAB1BAB53}">
      <dgm:prSet/>
      <dgm:spPr/>
      <dgm:t>
        <a:bodyPr/>
        <a:lstStyle/>
        <a:p>
          <a:endParaRPr lang="en-US"/>
        </a:p>
      </dgm:t>
    </dgm:pt>
    <dgm:pt modelId="{DAB29EC5-00B9-5145-8124-5FD04ED81BB3}">
      <dgm:prSet/>
      <dgm:spPr/>
      <dgm:t>
        <a:bodyPr/>
        <a:lstStyle/>
        <a:p>
          <a:r>
            <a:rPr lang="en-US" smtClean="0"/>
            <a:t>Govern access to the wireless transmission medium</a:t>
          </a:r>
          <a:endParaRPr lang="en-US" dirty="0" smtClean="0"/>
        </a:p>
      </dgm:t>
    </dgm:pt>
    <dgm:pt modelId="{0A1C7824-B6C7-E240-BF9B-954BB230C79D}" type="parTrans" cxnId="{68B2C60D-A02D-E349-91EB-2E5E268534B3}">
      <dgm:prSet/>
      <dgm:spPr/>
      <dgm:t>
        <a:bodyPr/>
        <a:lstStyle/>
        <a:p>
          <a:endParaRPr lang="en-US"/>
        </a:p>
      </dgm:t>
    </dgm:pt>
    <dgm:pt modelId="{47063AB9-6507-F246-A3D7-DA7C891C8CD2}" type="sibTrans" cxnId="{68B2C60D-A02D-E349-91EB-2E5E268534B3}">
      <dgm:prSet/>
      <dgm:spPr/>
      <dgm:t>
        <a:bodyPr/>
        <a:lstStyle/>
        <a:p>
          <a:endParaRPr lang="en-US"/>
        </a:p>
      </dgm:t>
    </dgm:pt>
    <dgm:pt modelId="{540B7DF7-706A-2C42-8CD7-80A412270432}">
      <dgm:prSet/>
      <dgm:spPr/>
      <dgm:t>
        <a:bodyPr/>
        <a:lstStyle/>
        <a:p>
          <a:r>
            <a:rPr lang="en-US" smtClean="0"/>
            <a:t>Responsible for sharing access to the radio channel</a:t>
          </a:r>
          <a:endParaRPr lang="en-US" dirty="0" smtClean="0"/>
        </a:p>
      </dgm:t>
    </dgm:pt>
    <dgm:pt modelId="{C40365AE-C83A-E049-9CBB-C0A8F35D7D63}" type="parTrans" cxnId="{DD61439B-A833-1149-A9EE-6AE71F8FC36E}">
      <dgm:prSet/>
      <dgm:spPr/>
      <dgm:t>
        <a:bodyPr/>
        <a:lstStyle/>
        <a:p>
          <a:endParaRPr lang="en-US"/>
        </a:p>
      </dgm:t>
    </dgm:pt>
    <dgm:pt modelId="{835A9615-4F30-8D4F-A314-6325697A80B5}" type="sibTrans" cxnId="{DD61439B-A833-1149-A9EE-6AE71F8FC36E}">
      <dgm:prSet/>
      <dgm:spPr/>
      <dgm:t>
        <a:bodyPr/>
        <a:lstStyle/>
        <a:p>
          <a:endParaRPr lang="en-US"/>
        </a:p>
      </dgm:t>
    </dgm:pt>
    <dgm:pt modelId="{27A243D1-CC8A-434D-B038-7E5B7670655B}">
      <dgm:prSet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Service-specific convergence </a:t>
          </a:r>
          <a:r>
            <a:rPr lang="en-US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sublayer</a:t>
          </a:r>
          <a:endParaRPr lang="en-US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380AD2-9465-354F-90F0-E095B9EC9673}" type="parTrans" cxnId="{E7CFA83A-8978-8143-817F-0F4C017B84E9}">
      <dgm:prSet/>
      <dgm:spPr/>
      <dgm:t>
        <a:bodyPr/>
        <a:lstStyle/>
        <a:p>
          <a:endParaRPr lang="en-US"/>
        </a:p>
      </dgm:t>
    </dgm:pt>
    <dgm:pt modelId="{F1861344-E33C-EE41-93FE-E448E1C5E491}" type="sibTrans" cxnId="{E7CFA83A-8978-8143-817F-0F4C017B84E9}">
      <dgm:prSet/>
      <dgm:spPr/>
      <dgm:t>
        <a:bodyPr/>
        <a:lstStyle/>
        <a:p>
          <a:endParaRPr lang="en-US"/>
        </a:p>
      </dgm:t>
    </dgm:pt>
    <dgm:pt modelId="{61945AFE-5263-094B-869A-D6CE3783811F}">
      <dgm:prSet/>
      <dgm:spPr/>
      <dgm:t>
        <a:bodyPr/>
        <a:lstStyle/>
        <a:p>
          <a:r>
            <a:rPr lang="en-US" smtClean="0"/>
            <a:t>Encapsulate PDU framing of upper layers into the native 802.16 MAC PDUs</a:t>
          </a:r>
          <a:endParaRPr lang="en-US" dirty="0" smtClean="0"/>
        </a:p>
      </dgm:t>
    </dgm:pt>
    <dgm:pt modelId="{8FA1AB32-1492-BD43-ACF8-D42A867CFB40}" type="parTrans" cxnId="{E2075AC3-4129-E748-942E-0AD9E5502DF6}">
      <dgm:prSet/>
      <dgm:spPr/>
      <dgm:t>
        <a:bodyPr/>
        <a:lstStyle/>
        <a:p>
          <a:endParaRPr lang="en-US"/>
        </a:p>
      </dgm:t>
    </dgm:pt>
    <dgm:pt modelId="{225DA806-8076-444B-88DD-213F899FD7F4}" type="sibTrans" cxnId="{E2075AC3-4129-E748-942E-0AD9E5502DF6}">
      <dgm:prSet/>
      <dgm:spPr/>
      <dgm:t>
        <a:bodyPr/>
        <a:lstStyle/>
        <a:p>
          <a:endParaRPr lang="en-US"/>
        </a:p>
      </dgm:t>
    </dgm:pt>
    <dgm:pt modelId="{7CF191D7-DC8A-8540-B6B0-9CA65BB8D007}">
      <dgm:prSet/>
      <dgm:spPr/>
      <dgm:t>
        <a:bodyPr/>
        <a:lstStyle/>
        <a:p>
          <a:r>
            <a:rPr lang="en-US" smtClean="0"/>
            <a:t>Map an upper layer’s addresses into 802.16 addresses</a:t>
          </a:r>
          <a:endParaRPr lang="en-US" dirty="0" smtClean="0"/>
        </a:p>
      </dgm:t>
    </dgm:pt>
    <dgm:pt modelId="{DA67F4A1-750C-7144-BD4B-B06ED51F0627}" type="parTrans" cxnId="{9699A04A-FC32-294B-A0A9-7C56F2FDAA1A}">
      <dgm:prSet/>
      <dgm:spPr/>
      <dgm:t>
        <a:bodyPr/>
        <a:lstStyle/>
        <a:p>
          <a:endParaRPr lang="en-US"/>
        </a:p>
      </dgm:t>
    </dgm:pt>
    <dgm:pt modelId="{1474F7D9-B106-A942-92C6-33F2C6411A30}" type="sibTrans" cxnId="{9699A04A-FC32-294B-A0A9-7C56F2FDAA1A}">
      <dgm:prSet/>
      <dgm:spPr/>
      <dgm:t>
        <a:bodyPr/>
        <a:lstStyle/>
        <a:p>
          <a:endParaRPr lang="en-US"/>
        </a:p>
      </dgm:t>
    </dgm:pt>
    <dgm:pt modelId="{6C127BF0-A283-334D-810B-AE3A1B3FD4B2}">
      <dgm:prSet/>
      <dgm:spPr/>
      <dgm:t>
        <a:bodyPr/>
        <a:lstStyle/>
        <a:p>
          <a:r>
            <a:rPr lang="en-US" smtClean="0"/>
            <a:t>Translate upper layer QoS parameters into native 802.16 format</a:t>
          </a:r>
          <a:endParaRPr lang="en-US" dirty="0" smtClean="0"/>
        </a:p>
      </dgm:t>
    </dgm:pt>
    <dgm:pt modelId="{7120030D-2363-3541-A227-982F98E281C6}" type="parTrans" cxnId="{0DC124E3-8D9D-6F4C-ADAD-E08C5A0023CA}">
      <dgm:prSet/>
      <dgm:spPr/>
      <dgm:t>
        <a:bodyPr/>
        <a:lstStyle/>
        <a:p>
          <a:endParaRPr lang="en-US"/>
        </a:p>
      </dgm:t>
    </dgm:pt>
    <dgm:pt modelId="{10B28951-22C9-7D43-B903-35B04693FA99}" type="sibTrans" cxnId="{0DC124E3-8D9D-6F4C-ADAD-E08C5A0023CA}">
      <dgm:prSet/>
      <dgm:spPr/>
      <dgm:t>
        <a:bodyPr/>
        <a:lstStyle/>
        <a:p>
          <a:endParaRPr lang="en-US"/>
        </a:p>
      </dgm:t>
    </dgm:pt>
    <dgm:pt modelId="{E7686B28-C56F-2F44-AA85-27C50EC895F4}">
      <dgm:prSet/>
      <dgm:spPr/>
      <dgm:t>
        <a:bodyPr/>
        <a:lstStyle/>
        <a:p>
          <a:r>
            <a:rPr lang="en-US" dirty="0" smtClean="0"/>
            <a:t>Adapt the time dependencies of the upper layer traffic into the equivalent MAC service</a:t>
          </a:r>
        </a:p>
      </dgm:t>
    </dgm:pt>
    <dgm:pt modelId="{154B1818-34E2-AE4F-8E5D-D28F48E4F0E8}" type="parTrans" cxnId="{137C8EC7-9005-EC46-ADF9-F70952708968}">
      <dgm:prSet/>
      <dgm:spPr/>
      <dgm:t>
        <a:bodyPr/>
        <a:lstStyle/>
        <a:p>
          <a:endParaRPr lang="en-US"/>
        </a:p>
      </dgm:t>
    </dgm:pt>
    <dgm:pt modelId="{58A5FCA1-3AE9-7B41-BA5D-37503853B81E}" type="sibTrans" cxnId="{137C8EC7-9005-EC46-ADF9-F70952708968}">
      <dgm:prSet/>
      <dgm:spPr/>
      <dgm:t>
        <a:bodyPr/>
        <a:lstStyle/>
        <a:p>
          <a:endParaRPr lang="en-US"/>
        </a:p>
      </dgm:t>
    </dgm:pt>
    <dgm:pt modelId="{1A6CE703-FB7B-FB48-B66C-75957300EB76}" type="pres">
      <dgm:prSet presAssocID="{FDDDAED0-86F2-794C-A0FE-80D703C46E0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B254089-2CE6-5F4C-BF80-AC99271860D1}" type="pres">
      <dgm:prSet presAssocID="{31EBB4E0-9F93-7243-8E67-6BFC8BD16B3A}" presName="hierRoot1" presStyleCnt="0">
        <dgm:presLayoutVars>
          <dgm:hierBranch val="init"/>
        </dgm:presLayoutVars>
      </dgm:prSet>
      <dgm:spPr/>
    </dgm:pt>
    <dgm:pt modelId="{07BF3C89-B8D1-2443-8095-170D28DFF37B}" type="pres">
      <dgm:prSet presAssocID="{31EBB4E0-9F93-7243-8E67-6BFC8BD16B3A}" presName="rootComposite1" presStyleCnt="0"/>
      <dgm:spPr/>
    </dgm:pt>
    <dgm:pt modelId="{511FA1A1-F1BD-4D49-BBDB-D9CBC2148519}" type="pres">
      <dgm:prSet presAssocID="{31EBB4E0-9F93-7243-8E67-6BFC8BD16B3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D1BEAD-492F-A34C-A2EB-70A8210A400A}" type="pres">
      <dgm:prSet presAssocID="{31EBB4E0-9F93-7243-8E67-6BFC8BD16B3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677F4A3-64F4-6F4F-BF18-336DAE9A4369}" type="pres">
      <dgm:prSet presAssocID="{31EBB4E0-9F93-7243-8E67-6BFC8BD16B3A}" presName="hierChild2" presStyleCnt="0"/>
      <dgm:spPr/>
    </dgm:pt>
    <dgm:pt modelId="{D7383075-E77F-9C44-B589-91E9AECCF1F0}" type="pres">
      <dgm:prSet presAssocID="{69004FD9-0874-BF4D-BE38-AD4B50F114ED}" presName="Name37" presStyleLbl="parChTrans1D2" presStyleIdx="0" presStyleCnt="3"/>
      <dgm:spPr/>
      <dgm:t>
        <a:bodyPr/>
        <a:lstStyle/>
        <a:p>
          <a:endParaRPr lang="en-US"/>
        </a:p>
      </dgm:t>
    </dgm:pt>
    <dgm:pt modelId="{90C8A4DD-02C8-044B-BB2A-EDC36D2B4CAC}" type="pres">
      <dgm:prSet presAssocID="{7DCFD032-E9C1-B14C-BA58-0EE0417116E7}" presName="hierRoot2" presStyleCnt="0">
        <dgm:presLayoutVars>
          <dgm:hierBranch val="init"/>
        </dgm:presLayoutVars>
      </dgm:prSet>
      <dgm:spPr/>
    </dgm:pt>
    <dgm:pt modelId="{B71611E5-EA10-BF4A-8D20-20741BC0E095}" type="pres">
      <dgm:prSet presAssocID="{7DCFD032-E9C1-B14C-BA58-0EE0417116E7}" presName="rootComposite" presStyleCnt="0"/>
      <dgm:spPr/>
    </dgm:pt>
    <dgm:pt modelId="{0EA8DD4E-C903-D844-970F-B6E42BC38784}" type="pres">
      <dgm:prSet presAssocID="{7DCFD032-E9C1-B14C-BA58-0EE0417116E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E76C90-E3C6-C843-B274-62BD4F64934D}" type="pres">
      <dgm:prSet presAssocID="{7DCFD032-E9C1-B14C-BA58-0EE0417116E7}" presName="rootConnector" presStyleLbl="node2" presStyleIdx="0" presStyleCnt="3"/>
      <dgm:spPr/>
      <dgm:t>
        <a:bodyPr/>
        <a:lstStyle/>
        <a:p>
          <a:endParaRPr lang="en-US"/>
        </a:p>
      </dgm:t>
    </dgm:pt>
    <dgm:pt modelId="{C81B7381-FD3E-DA49-AA38-89C46788F727}" type="pres">
      <dgm:prSet presAssocID="{7DCFD032-E9C1-B14C-BA58-0EE0417116E7}" presName="hierChild4" presStyleCnt="0"/>
      <dgm:spPr/>
    </dgm:pt>
    <dgm:pt modelId="{02E13768-F3AA-C64D-B337-0B50FF6E75F3}" type="pres">
      <dgm:prSet presAssocID="{F00498ED-55FF-254C-A083-033B8ACA328D}" presName="Name37" presStyleLbl="parChTrans1D3" presStyleIdx="0" presStyleCnt="10"/>
      <dgm:spPr/>
      <dgm:t>
        <a:bodyPr/>
        <a:lstStyle/>
        <a:p>
          <a:endParaRPr lang="en-US"/>
        </a:p>
      </dgm:t>
    </dgm:pt>
    <dgm:pt modelId="{B4B315E0-4FDD-CA45-B0A2-9A4ADE297A6C}" type="pres">
      <dgm:prSet presAssocID="{53679FBC-7886-764D-81DC-676D862F96A6}" presName="hierRoot2" presStyleCnt="0">
        <dgm:presLayoutVars>
          <dgm:hierBranch val="init"/>
        </dgm:presLayoutVars>
      </dgm:prSet>
      <dgm:spPr/>
    </dgm:pt>
    <dgm:pt modelId="{40ABC3F8-7FDB-D843-9735-D0B0998F690F}" type="pres">
      <dgm:prSet presAssocID="{53679FBC-7886-764D-81DC-676D862F96A6}" presName="rootComposite" presStyleCnt="0"/>
      <dgm:spPr/>
    </dgm:pt>
    <dgm:pt modelId="{35188D21-AC8F-2644-96E3-9A40CB71D7B7}" type="pres">
      <dgm:prSet presAssocID="{53679FBC-7886-764D-81DC-676D862F96A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89FB4B-FCCC-A146-AFB1-AC15AB1CEE06}" type="pres">
      <dgm:prSet presAssocID="{53679FBC-7886-764D-81DC-676D862F96A6}" presName="rootConnector" presStyleLbl="node3" presStyleIdx="0" presStyleCnt="10"/>
      <dgm:spPr/>
      <dgm:t>
        <a:bodyPr/>
        <a:lstStyle/>
        <a:p>
          <a:endParaRPr lang="en-US"/>
        </a:p>
      </dgm:t>
    </dgm:pt>
    <dgm:pt modelId="{D2D130B8-F651-EC4C-A1F4-545C6EEEC00D}" type="pres">
      <dgm:prSet presAssocID="{53679FBC-7886-764D-81DC-676D862F96A6}" presName="hierChild4" presStyleCnt="0"/>
      <dgm:spPr/>
    </dgm:pt>
    <dgm:pt modelId="{6FD5FE7B-0F5B-6D4F-9629-ACE0FEE0952D}" type="pres">
      <dgm:prSet presAssocID="{53679FBC-7886-764D-81DC-676D862F96A6}" presName="hierChild5" presStyleCnt="0"/>
      <dgm:spPr/>
    </dgm:pt>
    <dgm:pt modelId="{B0593E0F-2C82-344E-AB7F-7BF973CFB6C0}" type="pres">
      <dgm:prSet presAssocID="{01EC218D-F5E0-FC4D-B092-11BB2835B8BD}" presName="Name37" presStyleLbl="parChTrans1D3" presStyleIdx="1" presStyleCnt="10"/>
      <dgm:spPr/>
      <dgm:t>
        <a:bodyPr/>
        <a:lstStyle/>
        <a:p>
          <a:endParaRPr lang="en-US"/>
        </a:p>
      </dgm:t>
    </dgm:pt>
    <dgm:pt modelId="{260A1CED-B407-E941-AF35-DD9B2BBDA836}" type="pres">
      <dgm:prSet presAssocID="{E1AE4D7A-BA72-9B46-8C32-4DFDC3CC597F}" presName="hierRoot2" presStyleCnt="0">
        <dgm:presLayoutVars>
          <dgm:hierBranch val="init"/>
        </dgm:presLayoutVars>
      </dgm:prSet>
      <dgm:spPr/>
    </dgm:pt>
    <dgm:pt modelId="{963A3CEE-3AE0-0040-8195-97AC97480FB5}" type="pres">
      <dgm:prSet presAssocID="{E1AE4D7A-BA72-9B46-8C32-4DFDC3CC597F}" presName="rootComposite" presStyleCnt="0"/>
      <dgm:spPr/>
    </dgm:pt>
    <dgm:pt modelId="{79649AD2-82EC-D14F-A22E-2CD921502428}" type="pres">
      <dgm:prSet presAssocID="{E1AE4D7A-BA72-9B46-8C32-4DFDC3CC597F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F3A80B-D11A-4449-884F-C77B887602F6}" type="pres">
      <dgm:prSet presAssocID="{E1AE4D7A-BA72-9B46-8C32-4DFDC3CC597F}" presName="rootConnector" presStyleLbl="node3" presStyleIdx="1" presStyleCnt="10"/>
      <dgm:spPr/>
      <dgm:t>
        <a:bodyPr/>
        <a:lstStyle/>
        <a:p>
          <a:endParaRPr lang="en-US"/>
        </a:p>
      </dgm:t>
    </dgm:pt>
    <dgm:pt modelId="{7D7EEAE8-46F7-BD4F-A6F7-5F701E9911A9}" type="pres">
      <dgm:prSet presAssocID="{E1AE4D7A-BA72-9B46-8C32-4DFDC3CC597F}" presName="hierChild4" presStyleCnt="0"/>
      <dgm:spPr/>
    </dgm:pt>
    <dgm:pt modelId="{9544524E-6B3B-8248-83E5-9055BD337C10}" type="pres">
      <dgm:prSet presAssocID="{E1AE4D7A-BA72-9B46-8C32-4DFDC3CC597F}" presName="hierChild5" presStyleCnt="0"/>
      <dgm:spPr/>
    </dgm:pt>
    <dgm:pt modelId="{ED087B8C-3BED-9447-AF4A-8A0EFD0EF6C9}" type="pres">
      <dgm:prSet presAssocID="{7DCFD032-E9C1-B14C-BA58-0EE0417116E7}" presName="hierChild5" presStyleCnt="0"/>
      <dgm:spPr/>
    </dgm:pt>
    <dgm:pt modelId="{7D4F5323-C1B3-8847-96C0-61AACB8C4470}" type="pres">
      <dgm:prSet presAssocID="{D396F59E-8B09-6147-AAAC-C39D909F1EF4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5AA39B1-310C-7949-AD9A-38CBD3F56C9C}" type="pres">
      <dgm:prSet presAssocID="{838DFB43-9ED6-2A46-AC5E-A0F74E261DBD}" presName="hierRoot2" presStyleCnt="0">
        <dgm:presLayoutVars>
          <dgm:hierBranch val="init"/>
        </dgm:presLayoutVars>
      </dgm:prSet>
      <dgm:spPr/>
    </dgm:pt>
    <dgm:pt modelId="{D4C0A0B2-BDBE-3C4B-A24B-4C22B2F160BF}" type="pres">
      <dgm:prSet presAssocID="{838DFB43-9ED6-2A46-AC5E-A0F74E261DBD}" presName="rootComposite" presStyleCnt="0"/>
      <dgm:spPr/>
    </dgm:pt>
    <dgm:pt modelId="{41EFB98B-C9DF-954F-A9C4-9CF0F9CC9300}" type="pres">
      <dgm:prSet presAssocID="{838DFB43-9ED6-2A46-AC5E-A0F74E261DB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BDA1E6-9025-3F42-A99D-716B6803A9AE}" type="pres">
      <dgm:prSet presAssocID="{838DFB43-9ED6-2A46-AC5E-A0F74E261DBD}" presName="rootConnector" presStyleLbl="node2" presStyleIdx="1" presStyleCnt="3"/>
      <dgm:spPr/>
      <dgm:t>
        <a:bodyPr/>
        <a:lstStyle/>
        <a:p>
          <a:endParaRPr lang="en-US"/>
        </a:p>
      </dgm:t>
    </dgm:pt>
    <dgm:pt modelId="{5314CE05-F7CD-0748-9362-56A13D36A27F}" type="pres">
      <dgm:prSet presAssocID="{838DFB43-9ED6-2A46-AC5E-A0F74E261DBD}" presName="hierChild4" presStyleCnt="0"/>
      <dgm:spPr/>
    </dgm:pt>
    <dgm:pt modelId="{B7FB98CF-6386-764A-BADA-470AB615C470}" type="pres">
      <dgm:prSet presAssocID="{48F37306-0CF2-EE42-B6B2-B48097C69917}" presName="Name37" presStyleLbl="parChTrans1D3" presStyleIdx="2" presStyleCnt="10"/>
      <dgm:spPr/>
      <dgm:t>
        <a:bodyPr/>
        <a:lstStyle/>
        <a:p>
          <a:endParaRPr lang="en-US"/>
        </a:p>
      </dgm:t>
    </dgm:pt>
    <dgm:pt modelId="{95B6D686-6DE9-FC40-8DEB-859BAE87BD17}" type="pres">
      <dgm:prSet presAssocID="{88F7CD75-EC70-3B49-9A43-BADBC09D6A47}" presName="hierRoot2" presStyleCnt="0">
        <dgm:presLayoutVars>
          <dgm:hierBranch val="init"/>
        </dgm:presLayoutVars>
      </dgm:prSet>
      <dgm:spPr/>
    </dgm:pt>
    <dgm:pt modelId="{EA4418E6-F6B5-F041-806B-CAE9ADAEBA50}" type="pres">
      <dgm:prSet presAssocID="{88F7CD75-EC70-3B49-9A43-BADBC09D6A47}" presName="rootComposite" presStyleCnt="0"/>
      <dgm:spPr/>
    </dgm:pt>
    <dgm:pt modelId="{12054CDC-AEA5-114D-86C6-761491F37848}" type="pres">
      <dgm:prSet presAssocID="{88F7CD75-EC70-3B49-9A43-BADBC09D6A47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CD1D03-77D2-974C-B38A-CCC96DBA30F0}" type="pres">
      <dgm:prSet presAssocID="{88F7CD75-EC70-3B49-9A43-BADBC09D6A47}" presName="rootConnector" presStyleLbl="node3" presStyleIdx="2" presStyleCnt="10"/>
      <dgm:spPr/>
      <dgm:t>
        <a:bodyPr/>
        <a:lstStyle/>
        <a:p>
          <a:endParaRPr lang="en-US"/>
        </a:p>
      </dgm:t>
    </dgm:pt>
    <dgm:pt modelId="{369CFAA9-EA11-6D44-8550-F4D0A04CB4F9}" type="pres">
      <dgm:prSet presAssocID="{88F7CD75-EC70-3B49-9A43-BADBC09D6A47}" presName="hierChild4" presStyleCnt="0"/>
      <dgm:spPr/>
    </dgm:pt>
    <dgm:pt modelId="{4F194001-4EEC-C342-8817-999F97C642EE}" type="pres">
      <dgm:prSet presAssocID="{88F7CD75-EC70-3B49-9A43-BADBC09D6A47}" presName="hierChild5" presStyleCnt="0"/>
      <dgm:spPr/>
    </dgm:pt>
    <dgm:pt modelId="{0695BC0F-E671-3445-A129-8DF7E3741F0A}" type="pres">
      <dgm:prSet presAssocID="{9075D3BD-96CE-9542-B3AD-E67E328A7327}" presName="Name37" presStyleLbl="parChTrans1D3" presStyleIdx="3" presStyleCnt="10"/>
      <dgm:spPr/>
      <dgm:t>
        <a:bodyPr/>
        <a:lstStyle/>
        <a:p>
          <a:endParaRPr lang="en-US"/>
        </a:p>
      </dgm:t>
    </dgm:pt>
    <dgm:pt modelId="{1AA9FB83-31D5-0E4D-AFC8-EEEBBDD1A382}" type="pres">
      <dgm:prSet presAssocID="{F43C5734-FE90-3A44-8100-4A86757EAA47}" presName="hierRoot2" presStyleCnt="0">
        <dgm:presLayoutVars>
          <dgm:hierBranch val="init"/>
        </dgm:presLayoutVars>
      </dgm:prSet>
      <dgm:spPr/>
    </dgm:pt>
    <dgm:pt modelId="{2CC12E45-E26A-0C4E-95D0-725CDCD46DF7}" type="pres">
      <dgm:prSet presAssocID="{F43C5734-FE90-3A44-8100-4A86757EAA47}" presName="rootComposite" presStyleCnt="0"/>
      <dgm:spPr/>
    </dgm:pt>
    <dgm:pt modelId="{95BBAE58-94C2-EE43-BE8F-76314D73284A}" type="pres">
      <dgm:prSet presAssocID="{F43C5734-FE90-3A44-8100-4A86757EAA47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EC9C58-C8D7-9348-98AF-D477610610F4}" type="pres">
      <dgm:prSet presAssocID="{F43C5734-FE90-3A44-8100-4A86757EAA47}" presName="rootConnector" presStyleLbl="node3" presStyleIdx="3" presStyleCnt="10"/>
      <dgm:spPr/>
      <dgm:t>
        <a:bodyPr/>
        <a:lstStyle/>
        <a:p>
          <a:endParaRPr lang="en-US"/>
        </a:p>
      </dgm:t>
    </dgm:pt>
    <dgm:pt modelId="{F2496AC9-B252-FE4E-B609-3FD051222AE3}" type="pres">
      <dgm:prSet presAssocID="{F43C5734-FE90-3A44-8100-4A86757EAA47}" presName="hierChild4" presStyleCnt="0"/>
      <dgm:spPr/>
    </dgm:pt>
    <dgm:pt modelId="{40CAAEFC-CB39-4944-A75A-0CD5153B212F}" type="pres">
      <dgm:prSet presAssocID="{F43C5734-FE90-3A44-8100-4A86757EAA47}" presName="hierChild5" presStyleCnt="0"/>
      <dgm:spPr/>
    </dgm:pt>
    <dgm:pt modelId="{8BF653FF-A1F2-3A4C-BA41-26930B8B8B09}" type="pres">
      <dgm:prSet presAssocID="{0A1C7824-B6C7-E240-BF9B-954BB230C79D}" presName="Name37" presStyleLbl="parChTrans1D3" presStyleIdx="4" presStyleCnt="10"/>
      <dgm:spPr/>
      <dgm:t>
        <a:bodyPr/>
        <a:lstStyle/>
        <a:p>
          <a:endParaRPr lang="en-US"/>
        </a:p>
      </dgm:t>
    </dgm:pt>
    <dgm:pt modelId="{EEA62099-9BD1-4D41-9698-48D4767D75E6}" type="pres">
      <dgm:prSet presAssocID="{DAB29EC5-00B9-5145-8124-5FD04ED81BB3}" presName="hierRoot2" presStyleCnt="0">
        <dgm:presLayoutVars>
          <dgm:hierBranch val="init"/>
        </dgm:presLayoutVars>
      </dgm:prSet>
      <dgm:spPr/>
    </dgm:pt>
    <dgm:pt modelId="{6D065EF1-847E-C640-972F-054971C76CEF}" type="pres">
      <dgm:prSet presAssocID="{DAB29EC5-00B9-5145-8124-5FD04ED81BB3}" presName="rootComposite" presStyleCnt="0"/>
      <dgm:spPr/>
    </dgm:pt>
    <dgm:pt modelId="{36F733FD-6E45-BC42-8A8C-BE29BB0A2243}" type="pres">
      <dgm:prSet presAssocID="{DAB29EC5-00B9-5145-8124-5FD04ED81BB3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F58544-824C-F44B-BC65-BA528A23D3E0}" type="pres">
      <dgm:prSet presAssocID="{DAB29EC5-00B9-5145-8124-5FD04ED81BB3}" presName="rootConnector" presStyleLbl="node3" presStyleIdx="4" presStyleCnt="10"/>
      <dgm:spPr/>
      <dgm:t>
        <a:bodyPr/>
        <a:lstStyle/>
        <a:p>
          <a:endParaRPr lang="en-US"/>
        </a:p>
      </dgm:t>
    </dgm:pt>
    <dgm:pt modelId="{93702899-7F4B-584F-B023-424125B62F3F}" type="pres">
      <dgm:prSet presAssocID="{DAB29EC5-00B9-5145-8124-5FD04ED81BB3}" presName="hierChild4" presStyleCnt="0"/>
      <dgm:spPr/>
    </dgm:pt>
    <dgm:pt modelId="{E3C2A99E-F7CC-7C4D-A1C2-B51C1BFA34C0}" type="pres">
      <dgm:prSet presAssocID="{DAB29EC5-00B9-5145-8124-5FD04ED81BB3}" presName="hierChild5" presStyleCnt="0"/>
      <dgm:spPr/>
    </dgm:pt>
    <dgm:pt modelId="{9B8E0B58-6EB5-064F-B93C-DB638F7FB4C8}" type="pres">
      <dgm:prSet presAssocID="{C40365AE-C83A-E049-9CBB-C0A8F35D7D63}" presName="Name37" presStyleLbl="parChTrans1D3" presStyleIdx="5" presStyleCnt="10"/>
      <dgm:spPr/>
      <dgm:t>
        <a:bodyPr/>
        <a:lstStyle/>
        <a:p>
          <a:endParaRPr lang="en-US"/>
        </a:p>
      </dgm:t>
    </dgm:pt>
    <dgm:pt modelId="{5495BAFD-0DF2-9A40-8CCA-944D54EA1F11}" type="pres">
      <dgm:prSet presAssocID="{540B7DF7-706A-2C42-8CD7-80A412270432}" presName="hierRoot2" presStyleCnt="0">
        <dgm:presLayoutVars>
          <dgm:hierBranch val="init"/>
        </dgm:presLayoutVars>
      </dgm:prSet>
      <dgm:spPr/>
    </dgm:pt>
    <dgm:pt modelId="{46C61FC8-E155-A14C-925B-DB85658FC2EB}" type="pres">
      <dgm:prSet presAssocID="{540B7DF7-706A-2C42-8CD7-80A412270432}" presName="rootComposite" presStyleCnt="0"/>
      <dgm:spPr/>
    </dgm:pt>
    <dgm:pt modelId="{75AB6F5B-DFF6-234D-B958-03E2C83302F4}" type="pres">
      <dgm:prSet presAssocID="{540B7DF7-706A-2C42-8CD7-80A412270432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254135-BB5A-854F-BD49-81CF9365C38B}" type="pres">
      <dgm:prSet presAssocID="{540B7DF7-706A-2C42-8CD7-80A412270432}" presName="rootConnector" presStyleLbl="node3" presStyleIdx="5" presStyleCnt="10"/>
      <dgm:spPr/>
      <dgm:t>
        <a:bodyPr/>
        <a:lstStyle/>
        <a:p>
          <a:endParaRPr lang="en-US"/>
        </a:p>
      </dgm:t>
    </dgm:pt>
    <dgm:pt modelId="{FC4B628C-A07E-FE44-ADEF-D92E39A88BFB}" type="pres">
      <dgm:prSet presAssocID="{540B7DF7-706A-2C42-8CD7-80A412270432}" presName="hierChild4" presStyleCnt="0"/>
      <dgm:spPr/>
    </dgm:pt>
    <dgm:pt modelId="{7EA2EE83-89A9-8042-A665-1A8868FBEF4D}" type="pres">
      <dgm:prSet presAssocID="{540B7DF7-706A-2C42-8CD7-80A412270432}" presName="hierChild5" presStyleCnt="0"/>
      <dgm:spPr/>
    </dgm:pt>
    <dgm:pt modelId="{A638466B-4542-F14C-804C-8CAFCED48E9C}" type="pres">
      <dgm:prSet presAssocID="{838DFB43-9ED6-2A46-AC5E-A0F74E261DBD}" presName="hierChild5" presStyleCnt="0"/>
      <dgm:spPr/>
    </dgm:pt>
    <dgm:pt modelId="{C503B90B-7183-6149-BCFF-9D17388D1FC0}" type="pres">
      <dgm:prSet presAssocID="{72380AD2-9465-354F-90F0-E095B9EC9673}" presName="Name37" presStyleLbl="parChTrans1D2" presStyleIdx="2" presStyleCnt="3"/>
      <dgm:spPr/>
      <dgm:t>
        <a:bodyPr/>
        <a:lstStyle/>
        <a:p>
          <a:endParaRPr lang="en-US"/>
        </a:p>
      </dgm:t>
    </dgm:pt>
    <dgm:pt modelId="{69946AC5-0CA8-BF41-9296-40347F5E2231}" type="pres">
      <dgm:prSet presAssocID="{27A243D1-CC8A-434D-B038-7E5B7670655B}" presName="hierRoot2" presStyleCnt="0">
        <dgm:presLayoutVars>
          <dgm:hierBranch val="init"/>
        </dgm:presLayoutVars>
      </dgm:prSet>
      <dgm:spPr/>
    </dgm:pt>
    <dgm:pt modelId="{1102C5F0-CA76-1244-8666-B6A0B412C906}" type="pres">
      <dgm:prSet presAssocID="{27A243D1-CC8A-434D-B038-7E5B7670655B}" presName="rootComposite" presStyleCnt="0"/>
      <dgm:spPr/>
    </dgm:pt>
    <dgm:pt modelId="{5EFA7E6E-D895-2247-8ECF-EB22037DE4A7}" type="pres">
      <dgm:prSet presAssocID="{27A243D1-CC8A-434D-B038-7E5B7670655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5703BA-BC34-E24C-8DD8-47A3CB17EBE6}" type="pres">
      <dgm:prSet presAssocID="{27A243D1-CC8A-434D-B038-7E5B7670655B}" presName="rootConnector" presStyleLbl="node2" presStyleIdx="2" presStyleCnt="3"/>
      <dgm:spPr/>
      <dgm:t>
        <a:bodyPr/>
        <a:lstStyle/>
        <a:p>
          <a:endParaRPr lang="en-US"/>
        </a:p>
      </dgm:t>
    </dgm:pt>
    <dgm:pt modelId="{BEDF1866-08B2-B14D-ADDC-1D025B59BB02}" type="pres">
      <dgm:prSet presAssocID="{27A243D1-CC8A-434D-B038-7E5B7670655B}" presName="hierChild4" presStyleCnt="0"/>
      <dgm:spPr/>
    </dgm:pt>
    <dgm:pt modelId="{36C3B435-BE08-1B4C-988E-68DCACA9F201}" type="pres">
      <dgm:prSet presAssocID="{8FA1AB32-1492-BD43-ACF8-D42A867CFB40}" presName="Name37" presStyleLbl="parChTrans1D3" presStyleIdx="6" presStyleCnt="10"/>
      <dgm:spPr/>
      <dgm:t>
        <a:bodyPr/>
        <a:lstStyle/>
        <a:p>
          <a:endParaRPr lang="en-US"/>
        </a:p>
      </dgm:t>
    </dgm:pt>
    <dgm:pt modelId="{E24E449D-2ADA-FC42-93D9-C0E79392FAA3}" type="pres">
      <dgm:prSet presAssocID="{61945AFE-5263-094B-869A-D6CE3783811F}" presName="hierRoot2" presStyleCnt="0">
        <dgm:presLayoutVars>
          <dgm:hierBranch val="init"/>
        </dgm:presLayoutVars>
      </dgm:prSet>
      <dgm:spPr/>
    </dgm:pt>
    <dgm:pt modelId="{725333EE-6519-2147-851D-91C766D9E02A}" type="pres">
      <dgm:prSet presAssocID="{61945AFE-5263-094B-869A-D6CE3783811F}" presName="rootComposite" presStyleCnt="0"/>
      <dgm:spPr/>
    </dgm:pt>
    <dgm:pt modelId="{6E9A227F-5831-334B-94B8-1BA67CCFBE0B}" type="pres">
      <dgm:prSet presAssocID="{61945AFE-5263-094B-869A-D6CE3783811F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95AD46-FE03-7748-A386-8E906352E4EA}" type="pres">
      <dgm:prSet presAssocID="{61945AFE-5263-094B-869A-D6CE3783811F}" presName="rootConnector" presStyleLbl="node3" presStyleIdx="6" presStyleCnt="10"/>
      <dgm:spPr/>
      <dgm:t>
        <a:bodyPr/>
        <a:lstStyle/>
        <a:p>
          <a:endParaRPr lang="en-US"/>
        </a:p>
      </dgm:t>
    </dgm:pt>
    <dgm:pt modelId="{3D0322D2-7760-444E-A440-A8BA769492DB}" type="pres">
      <dgm:prSet presAssocID="{61945AFE-5263-094B-869A-D6CE3783811F}" presName="hierChild4" presStyleCnt="0"/>
      <dgm:spPr/>
    </dgm:pt>
    <dgm:pt modelId="{C8897532-6473-5B47-B2CB-53E1F1DB8F71}" type="pres">
      <dgm:prSet presAssocID="{61945AFE-5263-094B-869A-D6CE3783811F}" presName="hierChild5" presStyleCnt="0"/>
      <dgm:spPr/>
    </dgm:pt>
    <dgm:pt modelId="{28693008-7D95-9043-9C07-969487FDEAED}" type="pres">
      <dgm:prSet presAssocID="{DA67F4A1-750C-7144-BD4B-B06ED51F0627}" presName="Name37" presStyleLbl="parChTrans1D3" presStyleIdx="7" presStyleCnt="10"/>
      <dgm:spPr/>
      <dgm:t>
        <a:bodyPr/>
        <a:lstStyle/>
        <a:p>
          <a:endParaRPr lang="en-US"/>
        </a:p>
      </dgm:t>
    </dgm:pt>
    <dgm:pt modelId="{1E6123AA-DC65-DA4D-B752-92B57B8CCB39}" type="pres">
      <dgm:prSet presAssocID="{7CF191D7-DC8A-8540-B6B0-9CA65BB8D007}" presName="hierRoot2" presStyleCnt="0">
        <dgm:presLayoutVars>
          <dgm:hierBranch val="init"/>
        </dgm:presLayoutVars>
      </dgm:prSet>
      <dgm:spPr/>
    </dgm:pt>
    <dgm:pt modelId="{2E979743-ACB7-CF48-ADA0-F720B6B6C5B7}" type="pres">
      <dgm:prSet presAssocID="{7CF191D7-DC8A-8540-B6B0-9CA65BB8D007}" presName="rootComposite" presStyleCnt="0"/>
      <dgm:spPr/>
    </dgm:pt>
    <dgm:pt modelId="{381A2E94-8B1C-D847-9E80-68124F9C31FD}" type="pres">
      <dgm:prSet presAssocID="{7CF191D7-DC8A-8540-B6B0-9CA65BB8D007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C6AAB7-D90B-5645-BA27-C00A4A70F75D}" type="pres">
      <dgm:prSet presAssocID="{7CF191D7-DC8A-8540-B6B0-9CA65BB8D007}" presName="rootConnector" presStyleLbl="node3" presStyleIdx="7" presStyleCnt="10"/>
      <dgm:spPr/>
      <dgm:t>
        <a:bodyPr/>
        <a:lstStyle/>
        <a:p>
          <a:endParaRPr lang="en-US"/>
        </a:p>
      </dgm:t>
    </dgm:pt>
    <dgm:pt modelId="{04CD3E0B-AC39-F843-B1E9-E920E2F11E6D}" type="pres">
      <dgm:prSet presAssocID="{7CF191D7-DC8A-8540-B6B0-9CA65BB8D007}" presName="hierChild4" presStyleCnt="0"/>
      <dgm:spPr/>
    </dgm:pt>
    <dgm:pt modelId="{929E2281-BCD0-9547-BAE8-E676C344D827}" type="pres">
      <dgm:prSet presAssocID="{7CF191D7-DC8A-8540-B6B0-9CA65BB8D007}" presName="hierChild5" presStyleCnt="0"/>
      <dgm:spPr/>
    </dgm:pt>
    <dgm:pt modelId="{2B54983A-86F1-0F42-81A7-A8171D0AACC2}" type="pres">
      <dgm:prSet presAssocID="{7120030D-2363-3541-A227-982F98E281C6}" presName="Name37" presStyleLbl="parChTrans1D3" presStyleIdx="8" presStyleCnt="10"/>
      <dgm:spPr/>
      <dgm:t>
        <a:bodyPr/>
        <a:lstStyle/>
        <a:p>
          <a:endParaRPr lang="en-US"/>
        </a:p>
      </dgm:t>
    </dgm:pt>
    <dgm:pt modelId="{779BEC87-213C-294C-8DA3-D1CCC6049A15}" type="pres">
      <dgm:prSet presAssocID="{6C127BF0-A283-334D-810B-AE3A1B3FD4B2}" presName="hierRoot2" presStyleCnt="0">
        <dgm:presLayoutVars>
          <dgm:hierBranch val="init"/>
        </dgm:presLayoutVars>
      </dgm:prSet>
      <dgm:spPr/>
    </dgm:pt>
    <dgm:pt modelId="{1AC2C2B0-5C92-1140-BB05-0678CCBA3F75}" type="pres">
      <dgm:prSet presAssocID="{6C127BF0-A283-334D-810B-AE3A1B3FD4B2}" presName="rootComposite" presStyleCnt="0"/>
      <dgm:spPr/>
    </dgm:pt>
    <dgm:pt modelId="{248969D0-024F-B345-8453-A6DC93AEF6AC}" type="pres">
      <dgm:prSet presAssocID="{6C127BF0-A283-334D-810B-AE3A1B3FD4B2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4B8F43-44EF-C74E-B706-B5FF17829F29}" type="pres">
      <dgm:prSet presAssocID="{6C127BF0-A283-334D-810B-AE3A1B3FD4B2}" presName="rootConnector" presStyleLbl="node3" presStyleIdx="8" presStyleCnt="10"/>
      <dgm:spPr/>
      <dgm:t>
        <a:bodyPr/>
        <a:lstStyle/>
        <a:p>
          <a:endParaRPr lang="en-US"/>
        </a:p>
      </dgm:t>
    </dgm:pt>
    <dgm:pt modelId="{61DDF465-326A-D643-95F5-6DA2A60A623B}" type="pres">
      <dgm:prSet presAssocID="{6C127BF0-A283-334D-810B-AE3A1B3FD4B2}" presName="hierChild4" presStyleCnt="0"/>
      <dgm:spPr/>
    </dgm:pt>
    <dgm:pt modelId="{F50A2F04-16BC-0544-9F14-A52882425D05}" type="pres">
      <dgm:prSet presAssocID="{6C127BF0-A283-334D-810B-AE3A1B3FD4B2}" presName="hierChild5" presStyleCnt="0"/>
      <dgm:spPr/>
    </dgm:pt>
    <dgm:pt modelId="{FF602806-6DAB-394D-9D3E-A8388D24D040}" type="pres">
      <dgm:prSet presAssocID="{154B1818-34E2-AE4F-8E5D-D28F48E4F0E8}" presName="Name37" presStyleLbl="parChTrans1D3" presStyleIdx="9" presStyleCnt="10"/>
      <dgm:spPr/>
      <dgm:t>
        <a:bodyPr/>
        <a:lstStyle/>
        <a:p>
          <a:endParaRPr lang="en-US"/>
        </a:p>
      </dgm:t>
    </dgm:pt>
    <dgm:pt modelId="{93B8C77E-BF2C-3348-8DF6-6BBF17162187}" type="pres">
      <dgm:prSet presAssocID="{E7686B28-C56F-2F44-AA85-27C50EC895F4}" presName="hierRoot2" presStyleCnt="0">
        <dgm:presLayoutVars>
          <dgm:hierBranch val="init"/>
        </dgm:presLayoutVars>
      </dgm:prSet>
      <dgm:spPr/>
    </dgm:pt>
    <dgm:pt modelId="{27A06780-4207-7F40-8B6E-756BC54DC1A2}" type="pres">
      <dgm:prSet presAssocID="{E7686B28-C56F-2F44-AA85-27C50EC895F4}" presName="rootComposite" presStyleCnt="0"/>
      <dgm:spPr/>
    </dgm:pt>
    <dgm:pt modelId="{3D598629-2A1A-E141-8358-31180F821AB5}" type="pres">
      <dgm:prSet presAssocID="{E7686B28-C56F-2F44-AA85-27C50EC895F4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1E92CA-A998-3245-802C-AD90751E3A48}" type="pres">
      <dgm:prSet presAssocID="{E7686B28-C56F-2F44-AA85-27C50EC895F4}" presName="rootConnector" presStyleLbl="node3" presStyleIdx="9" presStyleCnt="10"/>
      <dgm:spPr/>
      <dgm:t>
        <a:bodyPr/>
        <a:lstStyle/>
        <a:p>
          <a:endParaRPr lang="en-US"/>
        </a:p>
      </dgm:t>
    </dgm:pt>
    <dgm:pt modelId="{7AC2ED0F-E335-CB47-92D1-A9E559444CD9}" type="pres">
      <dgm:prSet presAssocID="{E7686B28-C56F-2F44-AA85-27C50EC895F4}" presName="hierChild4" presStyleCnt="0"/>
      <dgm:spPr/>
    </dgm:pt>
    <dgm:pt modelId="{7C28C21B-A9E8-B141-B829-61DA7704D445}" type="pres">
      <dgm:prSet presAssocID="{E7686B28-C56F-2F44-AA85-27C50EC895F4}" presName="hierChild5" presStyleCnt="0"/>
      <dgm:spPr/>
    </dgm:pt>
    <dgm:pt modelId="{B586D19C-EBAB-E94E-B881-022097807032}" type="pres">
      <dgm:prSet presAssocID="{27A243D1-CC8A-434D-B038-7E5B7670655B}" presName="hierChild5" presStyleCnt="0"/>
      <dgm:spPr/>
    </dgm:pt>
    <dgm:pt modelId="{BE133C86-F6C0-3546-A4A7-98D7234778EC}" type="pres">
      <dgm:prSet presAssocID="{31EBB4E0-9F93-7243-8E67-6BFC8BD16B3A}" presName="hierChild3" presStyleCnt="0"/>
      <dgm:spPr/>
    </dgm:pt>
  </dgm:ptLst>
  <dgm:cxnLst>
    <dgm:cxn modelId="{1D8D6717-B20C-CE40-9CF7-C8AD052B0131}" type="presOf" srcId="{88F7CD75-EC70-3B49-9A43-BADBC09D6A47}" destId="{52CD1D03-77D2-974C-B38A-CCC96DBA30F0}" srcOrd="1" destOrd="0" presId="urn:microsoft.com/office/officeart/2005/8/layout/orgChart1"/>
    <dgm:cxn modelId="{F689B9F7-D7E0-4548-96D3-77CB78C071EE}" type="presOf" srcId="{7120030D-2363-3541-A227-982F98E281C6}" destId="{2B54983A-86F1-0F42-81A7-A8171D0AACC2}" srcOrd="0" destOrd="0" presId="urn:microsoft.com/office/officeart/2005/8/layout/orgChart1"/>
    <dgm:cxn modelId="{FF3C0D06-0628-A741-B92C-9EB5838463E8}" type="presOf" srcId="{61945AFE-5263-094B-869A-D6CE3783811F}" destId="{2595AD46-FE03-7748-A386-8E906352E4EA}" srcOrd="1" destOrd="0" presId="urn:microsoft.com/office/officeart/2005/8/layout/orgChart1"/>
    <dgm:cxn modelId="{DD61439B-A833-1149-A9EE-6AE71F8FC36E}" srcId="{838DFB43-9ED6-2A46-AC5E-A0F74E261DBD}" destId="{540B7DF7-706A-2C42-8CD7-80A412270432}" srcOrd="3" destOrd="0" parTransId="{C40365AE-C83A-E049-9CBB-C0A8F35D7D63}" sibTransId="{835A9615-4F30-8D4F-A314-6325697A80B5}"/>
    <dgm:cxn modelId="{CA00D793-C5BB-EB4C-A575-C35B016CF393}" type="presOf" srcId="{31EBB4E0-9F93-7243-8E67-6BFC8BD16B3A}" destId="{E5D1BEAD-492F-A34C-A2EB-70A8210A400A}" srcOrd="1" destOrd="0" presId="urn:microsoft.com/office/officeart/2005/8/layout/orgChart1"/>
    <dgm:cxn modelId="{C95ACA5A-1C65-D245-9E8C-D3E7A588FF11}" srcId="{838DFB43-9ED6-2A46-AC5E-A0F74E261DBD}" destId="{88F7CD75-EC70-3B49-9A43-BADBC09D6A47}" srcOrd="0" destOrd="0" parTransId="{48F37306-0CF2-EE42-B6B2-B48097C69917}" sibTransId="{1474109F-9159-4645-B664-D0A7EFFB1826}"/>
    <dgm:cxn modelId="{ADF166B3-C9A3-1947-9B9E-85DC82505BC4}" type="presOf" srcId="{53679FBC-7886-764D-81DC-676D862F96A6}" destId="{35188D21-AC8F-2644-96E3-9A40CB71D7B7}" srcOrd="0" destOrd="0" presId="urn:microsoft.com/office/officeart/2005/8/layout/orgChart1"/>
    <dgm:cxn modelId="{250C7B15-FD47-1845-A117-A89BED68053D}" type="presOf" srcId="{69004FD9-0874-BF4D-BE38-AD4B50F114ED}" destId="{D7383075-E77F-9C44-B589-91E9AECCF1F0}" srcOrd="0" destOrd="0" presId="urn:microsoft.com/office/officeart/2005/8/layout/orgChart1"/>
    <dgm:cxn modelId="{BA4228AC-8910-1845-A5A3-77478739147B}" type="presOf" srcId="{E7686B28-C56F-2F44-AA85-27C50EC895F4}" destId="{9C1E92CA-A998-3245-802C-AD90751E3A48}" srcOrd="1" destOrd="0" presId="urn:microsoft.com/office/officeart/2005/8/layout/orgChart1"/>
    <dgm:cxn modelId="{43A7EF2D-A63D-154A-B911-B350A8DDEF04}" type="presOf" srcId="{D396F59E-8B09-6147-AAAC-C39D909F1EF4}" destId="{7D4F5323-C1B3-8847-96C0-61AACB8C4470}" srcOrd="0" destOrd="0" presId="urn:microsoft.com/office/officeart/2005/8/layout/orgChart1"/>
    <dgm:cxn modelId="{7DC932B7-1E36-EC47-8B50-9F82977EB7D0}" srcId="{31EBB4E0-9F93-7243-8E67-6BFC8BD16B3A}" destId="{7DCFD032-E9C1-B14C-BA58-0EE0417116E7}" srcOrd="0" destOrd="0" parTransId="{69004FD9-0874-BF4D-BE38-AD4B50F114ED}" sibTransId="{F22BFC32-8211-804E-8E91-5CFC2B45BDC0}"/>
    <dgm:cxn modelId="{A468F678-1E1B-8646-AAA2-33AE629FD90D}" type="presOf" srcId="{27A243D1-CC8A-434D-B038-7E5B7670655B}" destId="{E65703BA-BC34-E24C-8DD8-47A3CB17EBE6}" srcOrd="1" destOrd="0" presId="urn:microsoft.com/office/officeart/2005/8/layout/orgChart1"/>
    <dgm:cxn modelId="{D06E876C-4553-B249-A9EA-C938B95EDFC7}" type="presOf" srcId="{6C127BF0-A283-334D-810B-AE3A1B3FD4B2}" destId="{248969D0-024F-B345-8453-A6DC93AEF6AC}" srcOrd="0" destOrd="0" presId="urn:microsoft.com/office/officeart/2005/8/layout/orgChart1"/>
    <dgm:cxn modelId="{986465C7-B748-DB44-B327-0090C58FA92F}" type="presOf" srcId="{540B7DF7-706A-2C42-8CD7-80A412270432}" destId="{75AB6F5B-DFF6-234D-B958-03E2C83302F4}" srcOrd="0" destOrd="0" presId="urn:microsoft.com/office/officeart/2005/8/layout/orgChart1"/>
    <dgm:cxn modelId="{00C83DBD-8AC2-5A45-860E-19172CC3A683}" type="presOf" srcId="{72380AD2-9465-354F-90F0-E095B9EC9673}" destId="{C503B90B-7183-6149-BCFF-9D17388D1FC0}" srcOrd="0" destOrd="0" presId="urn:microsoft.com/office/officeart/2005/8/layout/orgChart1"/>
    <dgm:cxn modelId="{137C8EC7-9005-EC46-ADF9-F70952708968}" srcId="{27A243D1-CC8A-434D-B038-7E5B7670655B}" destId="{E7686B28-C56F-2F44-AA85-27C50EC895F4}" srcOrd="3" destOrd="0" parTransId="{154B1818-34E2-AE4F-8E5D-D28F48E4F0E8}" sibTransId="{58A5FCA1-3AE9-7B41-BA5D-37503853B81E}"/>
    <dgm:cxn modelId="{B9E71B23-D733-8A47-8CE4-EB4C8220158C}" type="presOf" srcId="{DAB29EC5-00B9-5145-8124-5FD04ED81BB3}" destId="{B7F58544-824C-F44B-BC65-BA528A23D3E0}" srcOrd="1" destOrd="0" presId="urn:microsoft.com/office/officeart/2005/8/layout/orgChart1"/>
    <dgm:cxn modelId="{015F81C1-D693-C64C-BCCF-190CAFA451EB}" type="presOf" srcId="{61945AFE-5263-094B-869A-D6CE3783811F}" destId="{6E9A227F-5831-334B-94B8-1BA67CCFBE0B}" srcOrd="0" destOrd="0" presId="urn:microsoft.com/office/officeart/2005/8/layout/orgChart1"/>
    <dgm:cxn modelId="{68B2C60D-A02D-E349-91EB-2E5E268534B3}" srcId="{838DFB43-9ED6-2A46-AC5E-A0F74E261DBD}" destId="{DAB29EC5-00B9-5145-8124-5FD04ED81BB3}" srcOrd="2" destOrd="0" parTransId="{0A1C7824-B6C7-E240-BF9B-954BB230C79D}" sibTransId="{47063AB9-6507-F246-A3D7-DA7C891C8CD2}"/>
    <dgm:cxn modelId="{0FDCA98B-4F41-DE41-82F1-36CA94567FAA}" type="presOf" srcId="{88F7CD75-EC70-3B49-9A43-BADBC09D6A47}" destId="{12054CDC-AEA5-114D-86C6-761491F37848}" srcOrd="0" destOrd="0" presId="urn:microsoft.com/office/officeart/2005/8/layout/orgChart1"/>
    <dgm:cxn modelId="{845D3531-EF46-534C-B45A-710D948C9360}" srcId="{7DCFD032-E9C1-B14C-BA58-0EE0417116E7}" destId="{53679FBC-7886-764D-81DC-676D862F96A6}" srcOrd="0" destOrd="0" parTransId="{F00498ED-55FF-254C-A083-033B8ACA328D}" sibTransId="{B8E419B4-1BFC-9145-8873-084D70B364FB}"/>
    <dgm:cxn modelId="{EE80C1F9-B6E3-C94B-B512-47F1212F0D1F}" srcId="{31EBB4E0-9F93-7243-8E67-6BFC8BD16B3A}" destId="{838DFB43-9ED6-2A46-AC5E-A0F74E261DBD}" srcOrd="1" destOrd="0" parTransId="{D396F59E-8B09-6147-AAAC-C39D909F1EF4}" sibTransId="{75965316-2BC4-344B-ABA2-7E797DF6279F}"/>
    <dgm:cxn modelId="{710A62BE-DB5F-A047-9A9A-28FB29A82B97}" type="presOf" srcId="{6C127BF0-A283-334D-810B-AE3A1B3FD4B2}" destId="{B54B8F43-44EF-C74E-B706-B5FF17829F29}" srcOrd="1" destOrd="0" presId="urn:microsoft.com/office/officeart/2005/8/layout/orgChart1"/>
    <dgm:cxn modelId="{E2075AC3-4129-E748-942E-0AD9E5502DF6}" srcId="{27A243D1-CC8A-434D-B038-7E5B7670655B}" destId="{61945AFE-5263-094B-869A-D6CE3783811F}" srcOrd="0" destOrd="0" parTransId="{8FA1AB32-1492-BD43-ACF8-D42A867CFB40}" sibTransId="{225DA806-8076-444B-88DD-213F899FD7F4}"/>
    <dgm:cxn modelId="{E45F74FE-F4BA-C449-803D-F05B88FBCF69}" srcId="{FDDDAED0-86F2-794C-A0FE-80D703C46E06}" destId="{31EBB4E0-9F93-7243-8E67-6BFC8BD16B3A}" srcOrd="0" destOrd="0" parTransId="{1A7379BB-1DFD-744D-90C8-F0B062983382}" sibTransId="{4CF5A5F4-D6FD-7E4A-8107-395E86FEA9C3}"/>
    <dgm:cxn modelId="{E4CE5F78-2C64-AE47-AB4C-9479C074A8DE}" type="presOf" srcId="{838DFB43-9ED6-2A46-AC5E-A0F74E261DBD}" destId="{B3BDA1E6-9025-3F42-A99D-716B6803A9AE}" srcOrd="1" destOrd="0" presId="urn:microsoft.com/office/officeart/2005/8/layout/orgChart1"/>
    <dgm:cxn modelId="{2BC0B5B2-1E27-764A-BF68-755AB76B365B}" type="presOf" srcId="{DA67F4A1-750C-7144-BD4B-B06ED51F0627}" destId="{28693008-7D95-9043-9C07-969487FDEAED}" srcOrd="0" destOrd="0" presId="urn:microsoft.com/office/officeart/2005/8/layout/orgChart1"/>
    <dgm:cxn modelId="{64A0BBEA-C55E-D04C-88B8-605AEE9D9F8E}" type="presOf" srcId="{F43C5734-FE90-3A44-8100-4A86757EAA47}" destId="{41EC9C58-C8D7-9348-98AF-D477610610F4}" srcOrd="1" destOrd="0" presId="urn:microsoft.com/office/officeart/2005/8/layout/orgChart1"/>
    <dgm:cxn modelId="{065E7106-70CF-244A-8648-0027CB5386D5}" type="presOf" srcId="{838DFB43-9ED6-2A46-AC5E-A0F74E261DBD}" destId="{41EFB98B-C9DF-954F-A9C4-9CF0F9CC9300}" srcOrd="0" destOrd="0" presId="urn:microsoft.com/office/officeart/2005/8/layout/orgChart1"/>
    <dgm:cxn modelId="{97313E61-4559-5C48-B5C6-57437F9395E1}" type="presOf" srcId="{0A1C7824-B6C7-E240-BF9B-954BB230C79D}" destId="{8BF653FF-A1F2-3A4C-BA41-26930B8B8B09}" srcOrd="0" destOrd="0" presId="urn:microsoft.com/office/officeart/2005/8/layout/orgChart1"/>
    <dgm:cxn modelId="{B1837A0B-672B-1144-A61A-DC0D0F7D8456}" type="presOf" srcId="{01EC218D-F5E0-FC4D-B092-11BB2835B8BD}" destId="{B0593E0F-2C82-344E-AB7F-7BF973CFB6C0}" srcOrd="0" destOrd="0" presId="urn:microsoft.com/office/officeart/2005/8/layout/orgChart1"/>
    <dgm:cxn modelId="{BDDC4218-9D26-0044-861F-FC3D3897E380}" srcId="{7DCFD032-E9C1-B14C-BA58-0EE0417116E7}" destId="{E1AE4D7A-BA72-9B46-8C32-4DFDC3CC597F}" srcOrd="1" destOrd="0" parTransId="{01EC218D-F5E0-FC4D-B092-11BB2835B8BD}" sibTransId="{FF6537E1-7D99-7B43-BC84-5D638627C9BC}"/>
    <dgm:cxn modelId="{D257DF95-D608-3C47-8B14-6A0920931B33}" type="presOf" srcId="{154B1818-34E2-AE4F-8E5D-D28F48E4F0E8}" destId="{FF602806-6DAB-394D-9D3E-A8388D24D040}" srcOrd="0" destOrd="0" presId="urn:microsoft.com/office/officeart/2005/8/layout/orgChart1"/>
    <dgm:cxn modelId="{0CA22D5C-419D-5B41-A73F-C7742B9DFF89}" type="presOf" srcId="{8FA1AB32-1492-BD43-ACF8-D42A867CFB40}" destId="{36C3B435-BE08-1B4C-988E-68DCACA9F201}" srcOrd="0" destOrd="0" presId="urn:microsoft.com/office/officeart/2005/8/layout/orgChart1"/>
    <dgm:cxn modelId="{C8477547-A579-E94C-A6C6-99EE84BEC9A0}" type="presOf" srcId="{DAB29EC5-00B9-5145-8124-5FD04ED81BB3}" destId="{36F733FD-6E45-BC42-8A8C-BE29BB0A2243}" srcOrd="0" destOrd="0" presId="urn:microsoft.com/office/officeart/2005/8/layout/orgChart1"/>
    <dgm:cxn modelId="{F51BF9AF-AF0C-E745-998B-D4AEF2EB662B}" type="presOf" srcId="{E1AE4D7A-BA72-9B46-8C32-4DFDC3CC597F}" destId="{05F3A80B-D11A-4449-884F-C77B887602F6}" srcOrd="1" destOrd="0" presId="urn:microsoft.com/office/officeart/2005/8/layout/orgChart1"/>
    <dgm:cxn modelId="{1B382839-8250-A541-9C3F-0B2D7FEB0B59}" type="presOf" srcId="{7CF191D7-DC8A-8540-B6B0-9CA65BB8D007}" destId="{381A2E94-8B1C-D847-9E80-68124F9C31FD}" srcOrd="0" destOrd="0" presId="urn:microsoft.com/office/officeart/2005/8/layout/orgChart1"/>
    <dgm:cxn modelId="{0C9DDA22-7E26-B04E-B26B-75D65B0137DD}" type="presOf" srcId="{7CF191D7-DC8A-8540-B6B0-9CA65BB8D007}" destId="{56C6AAB7-D90B-5645-BA27-C00A4A70F75D}" srcOrd="1" destOrd="0" presId="urn:microsoft.com/office/officeart/2005/8/layout/orgChart1"/>
    <dgm:cxn modelId="{876E8957-ADEC-A34D-9FE4-0E6EAB1BAB53}" srcId="{838DFB43-9ED6-2A46-AC5E-A0F74E261DBD}" destId="{F43C5734-FE90-3A44-8100-4A86757EAA47}" srcOrd="1" destOrd="0" parTransId="{9075D3BD-96CE-9542-B3AD-E67E328A7327}" sibTransId="{C48000E2-2E77-164A-B232-C8F7B36690E8}"/>
    <dgm:cxn modelId="{DC2677CF-B4FC-9A45-BEC8-CE7DF16F083C}" type="presOf" srcId="{540B7DF7-706A-2C42-8CD7-80A412270432}" destId="{64254135-BB5A-854F-BD49-81CF9365C38B}" srcOrd="1" destOrd="0" presId="urn:microsoft.com/office/officeart/2005/8/layout/orgChart1"/>
    <dgm:cxn modelId="{373D3DDF-7367-B14D-97E6-9F9AE86CB8B4}" type="presOf" srcId="{7DCFD032-E9C1-B14C-BA58-0EE0417116E7}" destId="{0EA8DD4E-C903-D844-970F-B6E42BC38784}" srcOrd="0" destOrd="0" presId="urn:microsoft.com/office/officeart/2005/8/layout/orgChart1"/>
    <dgm:cxn modelId="{96A755BD-3234-CE43-AE53-51B1866CBFF2}" type="presOf" srcId="{53679FBC-7886-764D-81DC-676D862F96A6}" destId="{0D89FB4B-FCCC-A146-AFB1-AC15AB1CEE06}" srcOrd="1" destOrd="0" presId="urn:microsoft.com/office/officeart/2005/8/layout/orgChart1"/>
    <dgm:cxn modelId="{85BB610F-4500-944F-ABC2-CEF134C70CF1}" type="presOf" srcId="{48F37306-0CF2-EE42-B6B2-B48097C69917}" destId="{B7FB98CF-6386-764A-BADA-470AB615C470}" srcOrd="0" destOrd="0" presId="urn:microsoft.com/office/officeart/2005/8/layout/orgChart1"/>
    <dgm:cxn modelId="{F063605F-149C-AA4F-A758-81B3D87DD48A}" type="presOf" srcId="{9075D3BD-96CE-9542-B3AD-E67E328A7327}" destId="{0695BC0F-E671-3445-A129-8DF7E3741F0A}" srcOrd="0" destOrd="0" presId="urn:microsoft.com/office/officeart/2005/8/layout/orgChart1"/>
    <dgm:cxn modelId="{D6797C64-7D4E-384F-8DC7-E4D69ACF4557}" type="presOf" srcId="{27A243D1-CC8A-434D-B038-7E5B7670655B}" destId="{5EFA7E6E-D895-2247-8ECF-EB22037DE4A7}" srcOrd="0" destOrd="0" presId="urn:microsoft.com/office/officeart/2005/8/layout/orgChart1"/>
    <dgm:cxn modelId="{CA03EEDE-F247-144E-AA04-28F71F2C4923}" type="presOf" srcId="{E7686B28-C56F-2F44-AA85-27C50EC895F4}" destId="{3D598629-2A1A-E141-8358-31180F821AB5}" srcOrd="0" destOrd="0" presId="urn:microsoft.com/office/officeart/2005/8/layout/orgChart1"/>
    <dgm:cxn modelId="{E7CFA83A-8978-8143-817F-0F4C017B84E9}" srcId="{31EBB4E0-9F93-7243-8E67-6BFC8BD16B3A}" destId="{27A243D1-CC8A-434D-B038-7E5B7670655B}" srcOrd="2" destOrd="0" parTransId="{72380AD2-9465-354F-90F0-E095B9EC9673}" sibTransId="{F1861344-E33C-EE41-93FE-E448E1C5E491}"/>
    <dgm:cxn modelId="{8CD7418F-7298-1444-82CE-9A41884784CC}" type="presOf" srcId="{E1AE4D7A-BA72-9B46-8C32-4DFDC3CC597F}" destId="{79649AD2-82EC-D14F-A22E-2CD921502428}" srcOrd="0" destOrd="0" presId="urn:microsoft.com/office/officeart/2005/8/layout/orgChart1"/>
    <dgm:cxn modelId="{4AB987DB-D1B2-B04D-BD6D-394C7BBA4D11}" type="presOf" srcId="{F00498ED-55FF-254C-A083-033B8ACA328D}" destId="{02E13768-F3AA-C64D-B337-0B50FF6E75F3}" srcOrd="0" destOrd="0" presId="urn:microsoft.com/office/officeart/2005/8/layout/orgChart1"/>
    <dgm:cxn modelId="{5B8958B6-C8FE-3E4D-A208-F4E7291504FC}" type="presOf" srcId="{C40365AE-C83A-E049-9CBB-C0A8F35D7D63}" destId="{9B8E0B58-6EB5-064F-B93C-DB638F7FB4C8}" srcOrd="0" destOrd="0" presId="urn:microsoft.com/office/officeart/2005/8/layout/orgChart1"/>
    <dgm:cxn modelId="{0DC124E3-8D9D-6F4C-ADAD-E08C5A0023CA}" srcId="{27A243D1-CC8A-434D-B038-7E5B7670655B}" destId="{6C127BF0-A283-334D-810B-AE3A1B3FD4B2}" srcOrd="2" destOrd="0" parTransId="{7120030D-2363-3541-A227-982F98E281C6}" sibTransId="{10B28951-22C9-7D43-B903-35B04693FA99}"/>
    <dgm:cxn modelId="{CCD1B823-4EE6-D244-83BF-DC808149787B}" type="presOf" srcId="{F43C5734-FE90-3A44-8100-4A86757EAA47}" destId="{95BBAE58-94C2-EE43-BE8F-76314D73284A}" srcOrd="0" destOrd="0" presId="urn:microsoft.com/office/officeart/2005/8/layout/orgChart1"/>
    <dgm:cxn modelId="{DE03AC01-0B5B-3A43-87E6-30AD12904E29}" type="presOf" srcId="{7DCFD032-E9C1-B14C-BA58-0EE0417116E7}" destId="{EFE76C90-E3C6-C843-B274-62BD4F64934D}" srcOrd="1" destOrd="0" presId="urn:microsoft.com/office/officeart/2005/8/layout/orgChart1"/>
    <dgm:cxn modelId="{9699A04A-FC32-294B-A0A9-7C56F2FDAA1A}" srcId="{27A243D1-CC8A-434D-B038-7E5B7670655B}" destId="{7CF191D7-DC8A-8540-B6B0-9CA65BB8D007}" srcOrd="1" destOrd="0" parTransId="{DA67F4A1-750C-7144-BD4B-B06ED51F0627}" sibTransId="{1474F7D9-B106-A942-92C6-33F2C6411A30}"/>
    <dgm:cxn modelId="{782E0422-8C01-0A4B-99E1-F7C9259271E8}" type="presOf" srcId="{FDDDAED0-86F2-794C-A0FE-80D703C46E06}" destId="{1A6CE703-FB7B-FB48-B66C-75957300EB76}" srcOrd="0" destOrd="0" presId="urn:microsoft.com/office/officeart/2005/8/layout/orgChart1"/>
    <dgm:cxn modelId="{02B5E06D-8141-DF46-B9CC-985FDCEE98AF}" type="presOf" srcId="{31EBB4E0-9F93-7243-8E67-6BFC8BD16B3A}" destId="{511FA1A1-F1BD-4D49-BBDB-D9CBC2148519}" srcOrd="0" destOrd="0" presId="urn:microsoft.com/office/officeart/2005/8/layout/orgChart1"/>
    <dgm:cxn modelId="{909050D4-CEF8-B249-8709-6BF8E4F4C381}" type="presParOf" srcId="{1A6CE703-FB7B-FB48-B66C-75957300EB76}" destId="{6B254089-2CE6-5F4C-BF80-AC99271860D1}" srcOrd="0" destOrd="0" presId="urn:microsoft.com/office/officeart/2005/8/layout/orgChart1"/>
    <dgm:cxn modelId="{1EECF905-E0A4-9D44-89B2-BCE8B0E95382}" type="presParOf" srcId="{6B254089-2CE6-5F4C-BF80-AC99271860D1}" destId="{07BF3C89-B8D1-2443-8095-170D28DFF37B}" srcOrd="0" destOrd="0" presId="urn:microsoft.com/office/officeart/2005/8/layout/orgChart1"/>
    <dgm:cxn modelId="{AF5C3EFD-E027-3C48-9AF1-18EB04D655D6}" type="presParOf" srcId="{07BF3C89-B8D1-2443-8095-170D28DFF37B}" destId="{511FA1A1-F1BD-4D49-BBDB-D9CBC2148519}" srcOrd="0" destOrd="0" presId="urn:microsoft.com/office/officeart/2005/8/layout/orgChart1"/>
    <dgm:cxn modelId="{A9F43508-3575-7C42-BDE2-EE4DE831F166}" type="presParOf" srcId="{07BF3C89-B8D1-2443-8095-170D28DFF37B}" destId="{E5D1BEAD-492F-A34C-A2EB-70A8210A400A}" srcOrd="1" destOrd="0" presId="urn:microsoft.com/office/officeart/2005/8/layout/orgChart1"/>
    <dgm:cxn modelId="{E18E61FF-2295-0D4E-A796-6DD5766AAE54}" type="presParOf" srcId="{6B254089-2CE6-5F4C-BF80-AC99271860D1}" destId="{2677F4A3-64F4-6F4F-BF18-336DAE9A4369}" srcOrd="1" destOrd="0" presId="urn:microsoft.com/office/officeart/2005/8/layout/orgChart1"/>
    <dgm:cxn modelId="{BE115F69-C4DF-B84F-8B20-84565BC10BEC}" type="presParOf" srcId="{2677F4A3-64F4-6F4F-BF18-336DAE9A4369}" destId="{D7383075-E77F-9C44-B589-91E9AECCF1F0}" srcOrd="0" destOrd="0" presId="urn:microsoft.com/office/officeart/2005/8/layout/orgChart1"/>
    <dgm:cxn modelId="{FEBC81B2-C639-C848-8FD1-2FAE9EFCC64A}" type="presParOf" srcId="{2677F4A3-64F4-6F4F-BF18-336DAE9A4369}" destId="{90C8A4DD-02C8-044B-BB2A-EDC36D2B4CAC}" srcOrd="1" destOrd="0" presId="urn:microsoft.com/office/officeart/2005/8/layout/orgChart1"/>
    <dgm:cxn modelId="{B808AC64-2984-FC46-8F09-D135FF6E1394}" type="presParOf" srcId="{90C8A4DD-02C8-044B-BB2A-EDC36D2B4CAC}" destId="{B71611E5-EA10-BF4A-8D20-20741BC0E095}" srcOrd="0" destOrd="0" presId="urn:microsoft.com/office/officeart/2005/8/layout/orgChart1"/>
    <dgm:cxn modelId="{FEC13E08-0604-F64E-9BA1-47CBF96A45B8}" type="presParOf" srcId="{B71611E5-EA10-BF4A-8D20-20741BC0E095}" destId="{0EA8DD4E-C903-D844-970F-B6E42BC38784}" srcOrd="0" destOrd="0" presId="urn:microsoft.com/office/officeart/2005/8/layout/orgChart1"/>
    <dgm:cxn modelId="{45267C21-355D-124A-B908-2FE6CBB50FAD}" type="presParOf" srcId="{B71611E5-EA10-BF4A-8D20-20741BC0E095}" destId="{EFE76C90-E3C6-C843-B274-62BD4F64934D}" srcOrd="1" destOrd="0" presId="urn:microsoft.com/office/officeart/2005/8/layout/orgChart1"/>
    <dgm:cxn modelId="{67288D6E-4759-D642-AA41-69D64D7B9927}" type="presParOf" srcId="{90C8A4DD-02C8-044B-BB2A-EDC36D2B4CAC}" destId="{C81B7381-FD3E-DA49-AA38-89C46788F727}" srcOrd="1" destOrd="0" presId="urn:microsoft.com/office/officeart/2005/8/layout/orgChart1"/>
    <dgm:cxn modelId="{10671665-CF9D-C045-9659-AA4A500C41F2}" type="presParOf" srcId="{C81B7381-FD3E-DA49-AA38-89C46788F727}" destId="{02E13768-F3AA-C64D-B337-0B50FF6E75F3}" srcOrd="0" destOrd="0" presId="urn:microsoft.com/office/officeart/2005/8/layout/orgChart1"/>
    <dgm:cxn modelId="{CB1CD910-F8B2-014A-90E8-500A4DEE5708}" type="presParOf" srcId="{C81B7381-FD3E-DA49-AA38-89C46788F727}" destId="{B4B315E0-4FDD-CA45-B0A2-9A4ADE297A6C}" srcOrd="1" destOrd="0" presId="urn:microsoft.com/office/officeart/2005/8/layout/orgChart1"/>
    <dgm:cxn modelId="{8B84692C-51BA-3740-9B0C-04B1FAAC95FB}" type="presParOf" srcId="{B4B315E0-4FDD-CA45-B0A2-9A4ADE297A6C}" destId="{40ABC3F8-7FDB-D843-9735-D0B0998F690F}" srcOrd="0" destOrd="0" presId="urn:microsoft.com/office/officeart/2005/8/layout/orgChart1"/>
    <dgm:cxn modelId="{B0B5498A-3416-854A-B78F-27220E85F624}" type="presParOf" srcId="{40ABC3F8-7FDB-D843-9735-D0B0998F690F}" destId="{35188D21-AC8F-2644-96E3-9A40CB71D7B7}" srcOrd="0" destOrd="0" presId="urn:microsoft.com/office/officeart/2005/8/layout/orgChart1"/>
    <dgm:cxn modelId="{51D9686D-89B1-854E-9C35-518E59B9DDB5}" type="presParOf" srcId="{40ABC3F8-7FDB-D843-9735-D0B0998F690F}" destId="{0D89FB4B-FCCC-A146-AFB1-AC15AB1CEE06}" srcOrd="1" destOrd="0" presId="urn:microsoft.com/office/officeart/2005/8/layout/orgChart1"/>
    <dgm:cxn modelId="{F0798C32-E24C-A64E-853E-4290622D5C25}" type="presParOf" srcId="{B4B315E0-4FDD-CA45-B0A2-9A4ADE297A6C}" destId="{D2D130B8-F651-EC4C-A1F4-545C6EEEC00D}" srcOrd="1" destOrd="0" presId="urn:microsoft.com/office/officeart/2005/8/layout/orgChart1"/>
    <dgm:cxn modelId="{87DBF506-58E5-334B-808E-C9DF1499473C}" type="presParOf" srcId="{B4B315E0-4FDD-CA45-B0A2-9A4ADE297A6C}" destId="{6FD5FE7B-0F5B-6D4F-9629-ACE0FEE0952D}" srcOrd="2" destOrd="0" presId="urn:microsoft.com/office/officeart/2005/8/layout/orgChart1"/>
    <dgm:cxn modelId="{33429878-95A0-864F-A98D-17AA2B0F91FA}" type="presParOf" srcId="{C81B7381-FD3E-DA49-AA38-89C46788F727}" destId="{B0593E0F-2C82-344E-AB7F-7BF973CFB6C0}" srcOrd="2" destOrd="0" presId="urn:microsoft.com/office/officeart/2005/8/layout/orgChart1"/>
    <dgm:cxn modelId="{DB20516F-EEDC-9644-93DE-9899A8F1084D}" type="presParOf" srcId="{C81B7381-FD3E-DA49-AA38-89C46788F727}" destId="{260A1CED-B407-E941-AF35-DD9B2BBDA836}" srcOrd="3" destOrd="0" presId="urn:microsoft.com/office/officeart/2005/8/layout/orgChart1"/>
    <dgm:cxn modelId="{08233409-272D-F24F-9E61-E133C44DDD48}" type="presParOf" srcId="{260A1CED-B407-E941-AF35-DD9B2BBDA836}" destId="{963A3CEE-3AE0-0040-8195-97AC97480FB5}" srcOrd="0" destOrd="0" presId="urn:microsoft.com/office/officeart/2005/8/layout/orgChart1"/>
    <dgm:cxn modelId="{86FED852-6098-514E-9593-F5305A45C7A9}" type="presParOf" srcId="{963A3CEE-3AE0-0040-8195-97AC97480FB5}" destId="{79649AD2-82EC-D14F-A22E-2CD921502428}" srcOrd="0" destOrd="0" presId="urn:microsoft.com/office/officeart/2005/8/layout/orgChart1"/>
    <dgm:cxn modelId="{BF69C183-965B-4F44-B353-A43A9B3AB2B2}" type="presParOf" srcId="{963A3CEE-3AE0-0040-8195-97AC97480FB5}" destId="{05F3A80B-D11A-4449-884F-C77B887602F6}" srcOrd="1" destOrd="0" presId="urn:microsoft.com/office/officeart/2005/8/layout/orgChart1"/>
    <dgm:cxn modelId="{B6D4D5FA-5BAD-474C-A97A-96C741A2C9BE}" type="presParOf" srcId="{260A1CED-B407-E941-AF35-DD9B2BBDA836}" destId="{7D7EEAE8-46F7-BD4F-A6F7-5F701E9911A9}" srcOrd="1" destOrd="0" presId="urn:microsoft.com/office/officeart/2005/8/layout/orgChart1"/>
    <dgm:cxn modelId="{8CFDC70F-2AE9-D14C-8BA8-CC5B4A4BAC81}" type="presParOf" srcId="{260A1CED-B407-E941-AF35-DD9B2BBDA836}" destId="{9544524E-6B3B-8248-83E5-9055BD337C10}" srcOrd="2" destOrd="0" presId="urn:microsoft.com/office/officeart/2005/8/layout/orgChart1"/>
    <dgm:cxn modelId="{B42D5D81-F3A6-824B-9E7A-F7D9703F2356}" type="presParOf" srcId="{90C8A4DD-02C8-044B-BB2A-EDC36D2B4CAC}" destId="{ED087B8C-3BED-9447-AF4A-8A0EFD0EF6C9}" srcOrd="2" destOrd="0" presId="urn:microsoft.com/office/officeart/2005/8/layout/orgChart1"/>
    <dgm:cxn modelId="{F88F1E5E-C8C3-304E-9F5F-D228A66142A0}" type="presParOf" srcId="{2677F4A3-64F4-6F4F-BF18-336DAE9A4369}" destId="{7D4F5323-C1B3-8847-96C0-61AACB8C4470}" srcOrd="2" destOrd="0" presId="urn:microsoft.com/office/officeart/2005/8/layout/orgChart1"/>
    <dgm:cxn modelId="{90AEB626-4971-5B4C-A2BE-B537A4C2CAC3}" type="presParOf" srcId="{2677F4A3-64F4-6F4F-BF18-336DAE9A4369}" destId="{85AA39B1-310C-7949-AD9A-38CBD3F56C9C}" srcOrd="3" destOrd="0" presId="urn:microsoft.com/office/officeart/2005/8/layout/orgChart1"/>
    <dgm:cxn modelId="{8233FCCC-F653-B148-BBE5-5283BB4F956A}" type="presParOf" srcId="{85AA39B1-310C-7949-AD9A-38CBD3F56C9C}" destId="{D4C0A0B2-BDBE-3C4B-A24B-4C22B2F160BF}" srcOrd="0" destOrd="0" presId="urn:microsoft.com/office/officeart/2005/8/layout/orgChart1"/>
    <dgm:cxn modelId="{39B38366-1B0E-5841-BB98-AA8940C5673A}" type="presParOf" srcId="{D4C0A0B2-BDBE-3C4B-A24B-4C22B2F160BF}" destId="{41EFB98B-C9DF-954F-A9C4-9CF0F9CC9300}" srcOrd="0" destOrd="0" presId="urn:microsoft.com/office/officeart/2005/8/layout/orgChart1"/>
    <dgm:cxn modelId="{EAB5F4D7-86EB-3847-BB70-C070669FBC79}" type="presParOf" srcId="{D4C0A0B2-BDBE-3C4B-A24B-4C22B2F160BF}" destId="{B3BDA1E6-9025-3F42-A99D-716B6803A9AE}" srcOrd="1" destOrd="0" presId="urn:microsoft.com/office/officeart/2005/8/layout/orgChart1"/>
    <dgm:cxn modelId="{E5F83BCE-B3C7-2A4B-B3A0-3348A6D2AE23}" type="presParOf" srcId="{85AA39B1-310C-7949-AD9A-38CBD3F56C9C}" destId="{5314CE05-F7CD-0748-9362-56A13D36A27F}" srcOrd="1" destOrd="0" presId="urn:microsoft.com/office/officeart/2005/8/layout/orgChart1"/>
    <dgm:cxn modelId="{8B32BD00-784E-9849-B82C-4B1E67C495AA}" type="presParOf" srcId="{5314CE05-F7CD-0748-9362-56A13D36A27F}" destId="{B7FB98CF-6386-764A-BADA-470AB615C470}" srcOrd="0" destOrd="0" presId="urn:microsoft.com/office/officeart/2005/8/layout/orgChart1"/>
    <dgm:cxn modelId="{62CFBB05-FEBD-6747-8131-3E6A975A6F2D}" type="presParOf" srcId="{5314CE05-F7CD-0748-9362-56A13D36A27F}" destId="{95B6D686-6DE9-FC40-8DEB-859BAE87BD17}" srcOrd="1" destOrd="0" presId="urn:microsoft.com/office/officeart/2005/8/layout/orgChart1"/>
    <dgm:cxn modelId="{32ED80F9-72AF-F540-96FC-6BA6C783D899}" type="presParOf" srcId="{95B6D686-6DE9-FC40-8DEB-859BAE87BD17}" destId="{EA4418E6-F6B5-F041-806B-CAE9ADAEBA50}" srcOrd="0" destOrd="0" presId="urn:microsoft.com/office/officeart/2005/8/layout/orgChart1"/>
    <dgm:cxn modelId="{2C6D013C-391B-7942-9F8A-3635C49F45B1}" type="presParOf" srcId="{EA4418E6-F6B5-F041-806B-CAE9ADAEBA50}" destId="{12054CDC-AEA5-114D-86C6-761491F37848}" srcOrd="0" destOrd="0" presId="urn:microsoft.com/office/officeart/2005/8/layout/orgChart1"/>
    <dgm:cxn modelId="{7371C82B-1DEF-FA4B-BE0A-7E394B490E9D}" type="presParOf" srcId="{EA4418E6-F6B5-F041-806B-CAE9ADAEBA50}" destId="{52CD1D03-77D2-974C-B38A-CCC96DBA30F0}" srcOrd="1" destOrd="0" presId="urn:microsoft.com/office/officeart/2005/8/layout/orgChart1"/>
    <dgm:cxn modelId="{031859D6-B07B-E34B-8F55-33280548EE90}" type="presParOf" srcId="{95B6D686-6DE9-FC40-8DEB-859BAE87BD17}" destId="{369CFAA9-EA11-6D44-8550-F4D0A04CB4F9}" srcOrd="1" destOrd="0" presId="urn:microsoft.com/office/officeart/2005/8/layout/orgChart1"/>
    <dgm:cxn modelId="{8B1E12BA-9110-B040-81FB-DCAE946051B8}" type="presParOf" srcId="{95B6D686-6DE9-FC40-8DEB-859BAE87BD17}" destId="{4F194001-4EEC-C342-8817-999F97C642EE}" srcOrd="2" destOrd="0" presId="urn:microsoft.com/office/officeart/2005/8/layout/orgChart1"/>
    <dgm:cxn modelId="{86309A4A-70C0-F249-83F3-F0CDD1EC3FD1}" type="presParOf" srcId="{5314CE05-F7CD-0748-9362-56A13D36A27F}" destId="{0695BC0F-E671-3445-A129-8DF7E3741F0A}" srcOrd="2" destOrd="0" presId="urn:microsoft.com/office/officeart/2005/8/layout/orgChart1"/>
    <dgm:cxn modelId="{D2D338DD-7587-C543-B068-8A64FB0216F2}" type="presParOf" srcId="{5314CE05-F7CD-0748-9362-56A13D36A27F}" destId="{1AA9FB83-31D5-0E4D-AFC8-EEEBBDD1A382}" srcOrd="3" destOrd="0" presId="urn:microsoft.com/office/officeart/2005/8/layout/orgChart1"/>
    <dgm:cxn modelId="{6227EC85-F437-724D-A820-041DE7BC9EBB}" type="presParOf" srcId="{1AA9FB83-31D5-0E4D-AFC8-EEEBBDD1A382}" destId="{2CC12E45-E26A-0C4E-95D0-725CDCD46DF7}" srcOrd="0" destOrd="0" presId="urn:microsoft.com/office/officeart/2005/8/layout/orgChart1"/>
    <dgm:cxn modelId="{F278CDBA-670E-6848-98E4-DC18642EC9CD}" type="presParOf" srcId="{2CC12E45-E26A-0C4E-95D0-725CDCD46DF7}" destId="{95BBAE58-94C2-EE43-BE8F-76314D73284A}" srcOrd="0" destOrd="0" presId="urn:microsoft.com/office/officeart/2005/8/layout/orgChart1"/>
    <dgm:cxn modelId="{A944E08D-AE41-F04F-8F15-5179DCEB7B57}" type="presParOf" srcId="{2CC12E45-E26A-0C4E-95D0-725CDCD46DF7}" destId="{41EC9C58-C8D7-9348-98AF-D477610610F4}" srcOrd="1" destOrd="0" presId="urn:microsoft.com/office/officeart/2005/8/layout/orgChart1"/>
    <dgm:cxn modelId="{7F948B55-9164-8A43-A06C-C5663FE5B4FA}" type="presParOf" srcId="{1AA9FB83-31D5-0E4D-AFC8-EEEBBDD1A382}" destId="{F2496AC9-B252-FE4E-B609-3FD051222AE3}" srcOrd="1" destOrd="0" presId="urn:microsoft.com/office/officeart/2005/8/layout/orgChart1"/>
    <dgm:cxn modelId="{B5AD17FD-1BDA-7F46-A0B0-03EC12223060}" type="presParOf" srcId="{1AA9FB83-31D5-0E4D-AFC8-EEEBBDD1A382}" destId="{40CAAEFC-CB39-4944-A75A-0CD5153B212F}" srcOrd="2" destOrd="0" presId="urn:microsoft.com/office/officeart/2005/8/layout/orgChart1"/>
    <dgm:cxn modelId="{4FDE50F3-D8DB-B14B-96B8-58C9B4C3131C}" type="presParOf" srcId="{5314CE05-F7CD-0748-9362-56A13D36A27F}" destId="{8BF653FF-A1F2-3A4C-BA41-26930B8B8B09}" srcOrd="4" destOrd="0" presId="urn:microsoft.com/office/officeart/2005/8/layout/orgChart1"/>
    <dgm:cxn modelId="{FD77E124-A774-A141-9120-C2E4DF61261A}" type="presParOf" srcId="{5314CE05-F7CD-0748-9362-56A13D36A27F}" destId="{EEA62099-9BD1-4D41-9698-48D4767D75E6}" srcOrd="5" destOrd="0" presId="urn:microsoft.com/office/officeart/2005/8/layout/orgChart1"/>
    <dgm:cxn modelId="{F499BE55-A4CF-064A-8A9E-911C584F65FE}" type="presParOf" srcId="{EEA62099-9BD1-4D41-9698-48D4767D75E6}" destId="{6D065EF1-847E-C640-972F-054971C76CEF}" srcOrd="0" destOrd="0" presId="urn:microsoft.com/office/officeart/2005/8/layout/orgChart1"/>
    <dgm:cxn modelId="{8BD1BFB3-9CE0-5543-AE80-97740DCB05F4}" type="presParOf" srcId="{6D065EF1-847E-C640-972F-054971C76CEF}" destId="{36F733FD-6E45-BC42-8A8C-BE29BB0A2243}" srcOrd="0" destOrd="0" presId="urn:microsoft.com/office/officeart/2005/8/layout/orgChart1"/>
    <dgm:cxn modelId="{DD4C8512-D85E-0948-A7D8-C11BE6CB84E3}" type="presParOf" srcId="{6D065EF1-847E-C640-972F-054971C76CEF}" destId="{B7F58544-824C-F44B-BC65-BA528A23D3E0}" srcOrd="1" destOrd="0" presId="urn:microsoft.com/office/officeart/2005/8/layout/orgChart1"/>
    <dgm:cxn modelId="{20AFAAE3-733D-AE47-A22A-B2B3D6A5FAC5}" type="presParOf" srcId="{EEA62099-9BD1-4D41-9698-48D4767D75E6}" destId="{93702899-7F4B-584F-B023-424125B62F3F}" srcOrd="1" destOrd="0" presId="urn:microsoft.com/office/officeart/2005/8/layout/orgChart1"/>
    <dgm:cxn modelId="{0E61984B-E457-644C-B6FA-7DA0A9B8B515}" type="presParOf" srcId="{EEA62099-9BD1-4D41-9698-48D4767D75E6}" destId="{E3C2A99E-F7CC-7C4D-A1C2-B51C1BFA34C0}" srcOrd="2" destOrd="0" presId="urn:microsoft.com/office/officeart/2005/8/layout/orgChart1"/>
    <dgm:cxn modelId="{C37498BA-2AC0-054F-BDB4-9D7505D6976A}" type="presParOf" srcId="{5314CE05-F7CD-0748-9362-56A13D36A27F}" destId="{9B8E0B58-6EB5-064F-B93C-DB638F7FB4C8}" srcOrd="6" destOrd="0" presId="urn:microsoft.com/office/officeart/2005/8/layout/orgChart1"/>
    <dgm:cxn modelId="{A5E2B704-E8B7-7140-858C-4C1D2C6255DC}" type="presParOf" srcId="{5314CE05-F7CD-0748-9362-56A13D36A27F}" destId="{5495BAFD-0DF2-9A40-8CCA-944D54EA1F11}" srcOrd="7" destOrd="0" presId="urn:microsoft.com/office/officeart/2005/8/layout/orgChart1"/>
    <dgm:cxn modelId="{B4D3C759-ED52-B343-8039-ED66A0BB8BB7}" type="presParOf" srcId="{5495BAFD-0DF2-9A40-8CCA-944D54EA1F11}" destId="{46C61FC8-E155-A14C-925B-DB85658FC2EB}" srcOrd="0" destOrd="0" presId="urn:microsoft.com/office/officeart/2005/8/layout/orgChart1"/>
    <dgm:cxn modelId="{32387E9A-F5B2-4B45-A9BB-29502402E845}" type="presParOf" srcId="{46C61FC8-E155-A14C-925B-DB85658FC2EB}" destId="{75AB6F5B-DFF6-234D-B958-03E2C83302F4}" srcOrd="0" destOrd="0" presId="urn:microsoft.com/office/officeart/2005/8/layout/orgChart1"/>
    <dgm:cxn modelId="{6F4E030E-5CAF-7C42-8AD7-D792669F7FE5}" type="presParOf" srcId="{46C61FC8-E155-A14C-925B-DB85658FC2EB}" destId="{64254135-BB5A-854F-BD49-81CF9365C38B}" srcOrd="1" destOrd="0" presId="urn:microsoft.com/office/officeart/2005/8/layout/orgChart1"/>
    <dgm:cxn modelId="{9F51BFF2-F759-1B44-A170-29F4BCC826D1}" type="presParOf" srcId="{5495BAFD-0DF2-9A40-8CCA-944D54EA1F11}" destId="{FC4B628C-A07E-FE44-ADEF-D92E39A88BFB}" srcOrd="1" destOrd="0" presId="urn:microsoft.com/office/officeart/2005/8/layout/orgChart1"/>
    <dgm:cxn modelId="{94CD3692-9F5C-C94A-A577-1D02E998EA21}" type="presParOf" srcId="{5495BAFD-0DF2-9A40-8CCA-944D54EA1F11}" destId="{7EA2EE83-89A9-8042-A665-1A8868FBEF4D}" srcOrd="2" destOrd="0" presId="urn:microsoft.com/office/officeart/2005/8/layout/orgChart1"/>
    <dgm:cxn modelId="{52FEB825-EE67-914E-8A4F-4AACD8740B0A}" type="presParOf" srcId="{85AA39B1-310C-7949-AD9A-38CBD3F56C9C}" destId="{A638466B-4542-F14C-804C-8CAFCED48E9C}" srcOrd="2" destOrd="0" presId="urn:microsoft.com/office/officeart/2005/8/layout/orgChart1"/>
    <dgm:cxn modelId="{948F4455-D700-9246-9218-FCB3B97D0CB4}" type="presParOf" srcId="{2677F4A3-64F4-6F4F-BF18-336DAE9A4369}" destId="{C503B90B-7183-6149-BCFF-9D17388D1FC0}" srcOrd="4" destOrd="0" presId="urn:microsoft.com/office/officeart/2005/8/layout/orgChart1"/>
    <dgm:cxn modelId="{BC2EB2DB-1C79-FC4A-BF65-48766DA919A7}" type="presParOf" srcId="{2677F4A3-64F4-6F4F-BF18-336DAE9A4369}" destId="{69946AC5-0CA8-BF41-9296-40347F5E2231}" srcOrd="5" destOrd="0" presId="urn:microsoft.com/office/officeart/2005/8/layout/orgChart1"/>
    <dgm:cxn modelId="{03807C73-7985-F645-9843-73C123535EE8}" type="presParOf" srcId="{69946AC5-0CA8-BF41-9296-40347F5E2231}" destId="{1102C5F0-CA76-1244-8666-B6A0B412C906}" srcOrd="0" destOrd="0" presId="urn:microsoft.com/office/officeart/2005/8/layout/orgChart1"/>
    <dgm:cxn modelId="{3D824C52-002C-BD47-B8E0-A4EB83873F85}" type="presParOf" srcId="{1102C5F0-CA76-1244-8666-B6A0B412C906}" destId="{5EFA7E6E-D895-2247-8ECF-EB22037DE4A7}" srcOrd="0" destOrd="0" presId="urn:microsoft.com/office/officeart/2005/8/layout/orgChart1"/>
    <dgm:cxn modelId="{2E25B619-041F-C04E-99A4-DD3B3EBB3574}" type="presParOf" srcId="{1102C5F0-CA76-1244-8666-B6A0B412C906}" destId="{E65703BA-BC34-E24C-8DD8-47A3CB17EBE6}" srcOrd="1" destOrd="0" presId="urn:microsoft.com/office/officeart/2005/8/layout/orgChart1"/>
    <dgm:cxn modelId="{843595BA-4679-C040-A31B-41443521C44A}" type="presParOf" srcId="{69946AC5-0CA8-BF41-9296-40347F5E2231}" destId="{BEDF1866-08B2-B14D-ADDC-1D025B59BB02}" srcOrd="1" destOrd="0" presId="urn:microsoft.com/office/officeart/2005/8/layout/orgChart1"/>
    <dgm:cxn modelId="{7A54FF05-908A-7B42-A08A-539D76BBC06F}" type="presParOf" srcId="{BEDF1866-08B2-B14D-ADDC-1D025B59BB02}" destId="{36C3B435-BE08-1B4C-988E-68DCACA9F201}" srcOrd="0" destOrd="0" presId="urn:microsoft.com/office/officeart/2005/8/layout/orgChart1"/>
    <dgm:cxn modelId="{BF0EA385-4622-AD4D-8201-5DC83630A101}" type="presParOf" srcId="{BEDF1866-08B2-B14D-ADDC-1D025B59BB02}" destId="{E24E449D-2ADA-FC42-93D9-C0E79392FAA3}" srcOrd="1" destOrd="0" presId="urn:microsoft.com/office/officeart/2005/8/layout/orgChart1"/>
    <dgm:cxn modelId="{D0889142-D3E2-DD41-B881-E590A7C6A954}" type="presParOf" srcId="{E24E449D-2ADA-FC42-93D9-C0E79392FAA3}" destId="{725333EE-6519-2147-851D-91C766D9E02A}" srcOrd="0" destOrd="0" presId="urn:microsoft.com/office/officeart/2005/8/layout/orgChart1"/>
    <dgm:cxn modelId="{2A57FC5F-264C-5844-AF37-9EE8C0B02AAC}" type="presParOf" srcId="{725333EE-6519-2147-851D-91C766D9E02A}" destId="{6E9A227F-5831-334B-94B8-1BA67CCFBE0B}" srcOrd="0" destOrd="0" presId="urn:microsoft.com/office/officeart/2005/8/layout/orgChart1"/>
    <dgm:cxn modelId="{0D876E16-67A6-0741-AD91-AA17F379C5CF}" type="presParOf" srcId="{725333EE-6519-2147-851D-91C766D9E02A}" destId="{2595AD46-FE03-7748-A386-8E906352E4EA}" srcOrd="1" destOrd="0" presId="urn:microsoft.com/office/officeart/2005/8/layout/orgChart1"/>
    <dgm:cxn modelId="{BCEC2777-E8B3-BC4F-A9E3-8E92F015C4A8}" type="presParOf" srcId="{E24E449D-2ADA-FC42-93D9-C0E79392FAA3}" destId="{3D0322D2-7760-444E-A440-A8BA769492DB}" srcOrd="1" destOrd="0" presId="urn:microsoft.com/office/officeart/2005/8/layout/orgChart1"/>
    <dgm:cxn modelId="{F7C83F3B-DAE7-E64C-A061-5AEB9E2AEB34}" type="presParOf" srcId="{E24E449D-2ADA-FC42-93D9-C0E79392FAA3}" destId="{C8897532-6473-5B47-B2CB-53E1F1DB8F71}" srcOrd="2" destOrd="0" presId="urn:microsoft.com/office/officeart/2005/8/layout/orgChart1"/>
    <dgm:cxn modelId="{351A72D8-85B9-804B-A933-4C25763508AF}" type="presParOf" srcId="{BEDF1866-08B2-B14D-ADDC-1D025B59BB02}" destId="{28693008-7D95-9043-9C07-969487FDEAED}" srcOrd="2" destOrd="0" presId="urn:microsoft.com/office/officeart/2005/8/layout/orgChart1"/>
    <dgm:cxn modelId="{1BDB8993-4D7E-544A-BF57-1332C44D21C2}" type="presParOf" srcId="{BEDF1866-08B2-B14D-ADDC-1D025B59BB02}" destId="{1E6123AA-DC65-DA4D-B752-92B57B8CCB39}" srcOrd="3" destOrd="0" presId="urn:microsoft.com/office/officeart/2005/8/layout/orgChart1"/>
    <dgm:cxn modelId="{5990AE03-980C-4142-82C5-8B2C729B6ECF}" type="presParOf" srcId="{1E6123AA-DC65-DA4D-B752-92B57B8CCB39}" destId="{2E979743-ACB7-CF48-ADA0-F720B6B6C5B7}" srcOrd="0" destOrd="0" presId="urn:microsoft.com/office/officeart/2005/8/layout/orgChart1"/>
    <dgm:cxn modelId="{76D53780-ACB9-B446-9B5D-9CC7493DB5C7}" type="presParOf" srcId="{2E979743-ACB7-CF48-ADA0-F720B6B6C5B7}" destId="{381A2E94-8B1C-D847-9E80-68124F9C31FD}" srcOrd="0" destOrd="0" presId="urn:microsoft.com/office/officeart/2005/8/layout/orgChart1"/>
    <dgm:cxn modelId="{FECC19AA-D8BB-B74E-92D1-129B84B77B28}" type="presParOf" srcId="{2E979743-ACB7-CF48-ADA0-F720B6B6C5B7}" destId="{56C6AAB7-D90B-5645-BA27-C00A4A70F75D}" srcOrd="1" destOrd="0" presId="urn:microsoft.com/office/officeart/2005/8/layout/orgChart1"/>
    <dgm:cxn modelId="{0C20E7F2-4802-384E-88CC-E5790644936F}" type="presParOf" srcId="{1E6123AA-DC65-DA4D-B752-92B57B8CCB39}" destId="{04CD3E0B-AC39-F843-B1E9-E920E2F11E6D}" srcOrd="1" destOrd="0" presId="urn:microsoft.com/office/officeart/2005/8/layout/orgChart1"/>
    <dgm:cxn modelId="{EB384042-F40B-ED42-95FE-2AEAE575B5EE}" type="presParOf" srcId="{1E6123AA-DC65-DA4D-B752-92B57B8CCB39}" destId="{929E2281-BCD0-9547-BAE8-E676C344D827}" srcOrd="2" destOrd="0" presId="urn:microsoft.com/office/officeart/2005/8/layout/orgChart1"/>
    <dgm:cxn modelId="{832424A6-080C-AE43-AFCB-50A30DC41C35}" type="presParOf" srcId="{BEDF1866-08B2-B14D-ADDC-1D025B59BB02}" destId="{2B54983A-86F1-0F42-81A7-A8171D0AACC2}" srcOrd="4" destOrd="0" presId="urn:microsoft.com/office/officeart/2005/8/layout/orgChart1"/>
    <dgm:cxn modelId="{7BE679C2-5B4C-F446-AABF-EA2D35ED0F6C}" type="presParOf" srcId="{BEDF1866-08B2-B14D-ADDC-1D025B59BB02}" destId="{779BEC87-213C-294C-8DA3-D1CCC6049A15}" srcOrd="5" destOrd="0" presId="urn:microsoft.com/office/officeart/2005/8/layout/orgChart1"/>
    <dgm:cxn modelId="{D8A44A90-6ADC-6940-B946-C7DF98D05F7D}" type="presParOf" srcId="{779BEC87-213C-294C-8DA3-D1CCC6049A15}" destId="{1AC2C2B0-5C92-1140-BB05-0678CCBA3F75}" srcOrd="0" destOrd="0" presId="urn:microsoft.com/office/officeart/2005/8/layout/orgChart1"/>
    <dgm:cxn modelId="{3F0A6A77-4F79-D24D-8B3C-CB6AAE83DA96}" type="presParOf" srcId="{1AC2C2B0-5C92-1140-BB05-0678CCBA3F75}" destId="{248969D0-024F-B345-8453-A6DC93AEF6AC}" srcOrd="0" destOrd="0" presId="urn:microsoft.com/office/officeart/2005/8/layout/orgChart1"/>
    <dgm:cxn modelId="{EA6FAF1F-88A9-F047-9ED9-1FA1E30FCF9D}" type="presParOf" srcId="{1AC2C2B0-5C92-1140-BB05-0678CCBA3F75}" destId="{B54B8F43-44EF-C74E-B706-B5FF17829F29}" srcOrd="1" destOrd="0" presId="urn:microsoft.com/office/officeart/2005/8/layout/orgChart1"/>
    <dgm:cxn modelId="{9C10C9B1-BB3F-864D-B75E-5B07B0D2DDD5}" type="presParOf" srcId="{779BEC87-213C-294C-8DA3-D1CCC6049A15}" destId="{61DDF465-326A-D643-95F5-6DA2A60A623B}" srcOrd="1" destOrd="0" presId="urn:microsoft.com/office/officeart/2005/8/layout/orgChart1"/>
    <dgm:cxn modelId="{7E27DABC-C3A1-694D-8BE6-977C9C13DB4A}" type="presParOf" srcId="{779BEC87-213C-294C-8DA3-D1CCC6049A15}" destId="{F50A2F04-16BC-0544-9F14-A52882425D05}" srcOrd="2" destOrd="0" presId="urn:microsoft.com/office/officeart/2005/8/layout/orgChart1"/>
    <dgm:cxn modelId="{5938BD9D-5296-8249-BEFE-DC7F0DA1B06E}" type="presParOf" srcId="{BEDF1866-08B2-B14D-ADDC-1D025B59BB02}" destId="{FF602806-6DAB-394D-9D3E-A8388D24D040}" srcOrd="6" destOrd="0" presId="urn:microsoft.com/office/officeart/2005/8/layout/orgChart1"/>
    <dgm:cxn modelId="{ACD14686-8ACA-D44B-8AB9-45E4AC3ADFD3}" type="presParOf" srcId="{BEDF1866-08B2-B14D-ADDC-1D025B59BB02}" destId="{93B8C77E-BF2C-3348-8DF6-6BBF17162187}" srcOrd="7" destOrd="0" presId="urn:microsoft.com/office/officeart/2005/8/layout/orgChart1"/>
    <dgm:cxn modelId="{B978AA8C-F4EB-804D-A067-68F721CF4AA7}" type="presParOf" srcId="{93B8C77E-BF2C-3348-8DF6-6BBF17162187}" destId="{27A06780-4207-7F40-8B6E-756BC54DC1A2}" srcOrd="0" destOrd="0" presId="urn:microsoft.com/office/officeart/2005/8/layout/orgChart1"/>
    <dgm:cxn modelId="{46FF407C-F60E-5745-89A8-34D2D7373846}" type="presParOf" srcId="{27A06780-4207-7F40-8B6E-756BC54DC1A2}" destId="{3D598629-2A1A-E141-8358-31180F821AB5}" srcOrd="0" destOrd="0" presId="urn:microsoft.com/office/officeart/2005/8/layout/orgChart1"/>
    <dgm:cxn modelId="{69D9DFD5-A1F1-CA47-9669-6F99DE1CD8A3}" type="presParOf" srcId="{27A06780-4207-7F40-8B6E-756BC54DC1A2}" destId="{9C1E92CA-A998-3245-802C-AD90751E3A48}" srcOrd="1" destOrd="0" presId="urn:microsoft.com/office/officeart/2005/8/layout/orgChart1"/>
    <dgm:cxn modelId="{FF4F0642-5724-ED41-BBF5-584D67B5AD21}" type="presParOf" srcId="{93B8C77E-BF2C-3348-8DF6-6BBF17162187}" destId="{7AC2ED0F-E335-CB47-92D1-A9E559444CD9}" srcOrd="1" destOrd="0" presId="urn:microsoft.com/office/officeart/2005/8/layout/orgChart1"/>
    <dgm:cxn modelId="{227B518B-A84F-CB44-960C-09A17992548E}" type="presParOf" srcId="{93B8C77E-BF2C-3348-8DF6-6BBF17162187}" destId="{7C28C21B-A9E8-B141-B829-61DA7704D445}" srcOrd="2" destOrd="0" presId="urn:microsoft.com/office/officeart/2005/8/layout/orgChart1"/>
    <dgm:cxn modelId="{76E8875A-FCF8-3C41-AED8-D9917A6AD40C}" type="presParOf" srcId="{69946AC5-0CA8-BF41-9296-40347F5E2231}" destId="{B586D19C-EBAB-E94E-B881-022097807032}" srcOrd="2" destOrd="0" presId="urn:microsoft.com/office/officeart/2005/8/layout/orgChart1"/>
    <dgm:cxn modelId="{569D2F27-579F-C348-9930-901F97EF25E2}" type="presParOf" srcId="{6B254089-2CE6-5F4C-BF80-AC99271860D1}" destId="{BE133C86-F6C0-3546-A4A7-98D7234778EC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87628D-75F9-0A40-9ED4-9D6136EFB17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C4839DF-7A02-8947-BDAE-9AA9482A8C87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Maximum sustained traffic rate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50E0C08-B033-A743-843D-C7CE70797191}" type="parTrans" cxnId="{3666C119-CEE7-8643-BC92-FF59A6063979}">
      <dgm:prSet/>
      <dgm:spPr/>
      <dgm:t>
        <a:bodyPr/>
        <a:lstStyle/>
        <a:p>
          <a:endParaRPr lang="en-US"/>
        </a:p>
      </dgm:t>
    </dgm:pt>
    <dgm:pt modelId="{FADDE3CE-703F-164A-9CB2-39EF5A11CEB8}" type="sibTrans" cxnId="{3666C119-CEE7-8643-BC92-FF59A6063979}">
      <dgm:prSet/>
      <dgm:spPr/>
      <dgm:t>
        <a:bodyPr/>
        <a:lstStyle/>
        <a:p>
          <a:endParaRPr lang="en-US"/>
        </a:p>
      </dgm:t>
    </dgm:pt>
    <dgm:pt modelId="{D3E3819C-DFA1-2246-89D3-1004B7DDCAF0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50000"/>
                </a:schemeClr>
              </a:solidFill>
            </a:rPr>
            <a:t>The peak information rate, in bits per second of the service</a:t>
          </a:r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93D730F2-0810-1D48-B6C1-4B0FC7E8EF84}" type="parTrans" cxnId="{611D2ECD-093C-974E-985B-55932E64D715}">
      <dgm:prSet/>
      <dgm:spPr/>
      <dgm:t>
        <a:bodyPr/>
        <a:lstStyle/>
        <a:p>
          <a:endParaRPr lang="en-US"/>
        </a:p>
      </dgm:t>
    </dgm:pt>
    <dgm:pt modelId="{F1883769-F9E3-2840-B712-2B2A1AFBBD7D}" type="sibTrans" cxnId="{611D2ECD-093C-974E-985B-55932E64D715}">
      <dgm:prSet/>
      <dgm:spPr/>
      <dgm:t>
        <a:bodyPr/>
        <a:lstStyle/>
        <a:p>
          <a:endParaRPr lang="en-US"/>
        </a:p>
      </dgm:t>
    </dgm:pt>
    <dgm:pt modelId="{423AB246-A5B2-7D43-AB7C-B03ACF6FB063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50000"/>
                </a:schemeClr>
              </a:solidFill>
            </a:rPr>
            <a:t>Rate pertains to the service data units at the input to the system</a:t>
          </a:r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92123E18-48F4-8148-8D5B-6B2D9B518C59}" type="parTrans" cxnId="{5180C39B-11FA-9049-9FBB-E78ACE0276A0}">
      <dgm:prSet/>
      <dgm:spPr/>
      <dgm:t>
        <a:bodyPr/>
        <a:lstStyle/>
        <a:p>
          <a:endParaRPr lang="en-US"/>
        </a:p>
      </dgm:t>
    </dgm:pt>
    <dgm:pt modelId="{8001AC7F-92F4-0E46-B13D-319165F88E73}" type="sibTrans" cxnId="{5180C39B-11FA-9049-9FBB-E78ACE0276A0}">
      <dgm:prSet/>
      <dgm:spPr/>
      <dgm:t>
        <a:bodyPr/>
        <a:lstStyle/>
        <a:p>
          <a:endParaRPr lang="en-US"/>
        </a:p>
      </dgm:t>
    </dgm:pt>
    <dgm:pt modelId="{B921CA25-B721-8A4C-8CF8-9A0CB2D49F26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50000"/>
                </a:schemeClr>
              </a:solidFill>
            </a:rPr>
            <a:t>Parameter is 6 bits in length and includes values in the range from 1200 bps to 1.921 Mbps</a:t>
          </a:r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5DFFD681-08C4-5F4C-BA2C-73A708189AC2}" type="parTrans" cxnId="{4EFF221C-F805-A24C-81A6-535B1D84846A}">
      <dgm:prSet/>
      <dgm:spPr/>
      <dgm:t>
        <a:bodyPr/>
        <a:lstStyle/>
        <a:p>
          <a:endParaRPr lang="en-US"/>
        </a:p>
      </dgm:t>
    </dgm:pt>
    <dgm:pt modelId="{145025D2-3A1F-154A-B783-AAA87BA5F06D}" type="sibTrans" cxnId="{4EFF221C-F805-A24C-81A6-535B1D84846A}">
      <dgm:prSet/>
      <dgm:spPr/>
      <dgm:t>
        <a:bodyPr/>
        <a:lstStyle/>
        <a:p>
          <a:endParaRPr lang="en-US"/>
        </a:p>
      </dgm:t>
    </dgm:pt>
    <dgm:pt modelId="{35EC3862-69FB-8040-BD7B-89653767998A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Minimum reserved traffic rate</a:t>
          </a:r>
        </a:p>
      </dgm:t>
    </dgm:pt>
    <dgm:pt modelId="{B30973A3-D695-B24E-A67A-F1E74E5ABFAE}" type="parTrans" cxnId="{F12F70F9-2951-C04E-85C2-274971E2EA50}">
      <dgm:prSet/>
      <dgm:spPr/>
      <dgm:t>
        <a:bodyPr/>
        <a:lstStyle/>
        <a:p>
          <a:endParaRPr lang="en-US"/>
        </a:p>
      </dgm:t>
    </dgm:pt>
    <dgm:pt modelId="{BFB5C368-2E0E-7244-B448-60507093DFCD}" type="sibTrans" cxnId="{F12F70F9-2951-C04E-85C2-274971E2EA50}">
      <dgm:prSet/>
      <dgm:spPr/>
      <dgm:t>
        <a:bodyPr/>
        <a:lstStyle/>
        <a:p>
          <a:endParaRPr lang="en-US"/>
        </a:p>
      </dgm:t>
    </dgm:pt>
    <dgm:pt modelId="{76A63FD9-ED84-8648-AAE2-B6041AC40B83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50000"/>
                </a:schemeClr>
              </a:solidFill>
            </a:rPr>
            <a:t>The minimum rate, in bits per second, reserved for this service flow</a:t>
          </a:r>
        </a:p>
      </dgm:t>
    </dgm:pt>
    <dgm:pt modelId="{4E915CC7-2227-0149-91D4-898B26972173}" type="parTrans" cxnId="{69F24136-0B06-DC41-B920-6A03314B7B5C}">
      <dgm:prSet/>
      <dgm:spPr/>
      <dgm:t>
        <a:bodyPr/>
        <a:lstStyle/>
        <a:p>
          <a:endParaRPr lang="en-US"/>
        </a:p>
      </dgm:t>
    </dgm:pt>
    <dgm:pt modelId="{F560D0D1-3459-3440-A057-4469F7C733E5}" type="sibTrans" cxnId="{69F24136-0B06-DC41-B920-6A03314B7B5C}">
      <dgm:prSet/>
      <dgm:spPr/>
      <dgm:t>
        <a:bodyPr/>
        <a:lstStyle/>
        <a:p>
          <a:endParaRPr lang="en-US"/>
        </a:p>
      </dgm:t>
    </dgm:pt>
    <dgm:pt modelId="{1DFE183B-263C-BE4B-BEDD-E12B33EFDA62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50000"/>
                </a:schemeClr>
              </a:solidFill>
            </a:rPr>
            <a:t>The BS shall be able to satisfy bandwidth requests for a connection up to its minimum reserved traffic rate</a:t>
          </a:r>
        </a:p>
      </dgm:t>
    </dgm:pt>
    <dgm:pt modelId="{C0ED0F0F-78FB-6B4F-913B-211A7E90C0BD}" type="parTrans" cxnId="{02CFE1B9-F8A2-9841-9897-6EBAB88E1C3E}">
      <dgm:prSet/>
      <dgm:spPr/>
      <dgm:t>
        <a:bodyPr/>
        <a:lstStyle/>
        <a:p>
          <a:endParaRPr lang="en-US"/>
        </a:p>
      </dgm:t>
    </dgm:pt>
    <dgm:pt modelId="{C72B3E48-F0B0-8543-8A29-C4EAE63CE485}" type="sibTrans" cxnId="{02CFE1B9-F8A2-9841-9897-6EBAB88E1C3E}">
      <dgm:prSet/>
      <dgm:spPr/>
      <dgm:t>
        <a:bodyPr/>
        <a:lstStyle/>
        <a:p>
          <a:endParaRPr lang="en-US"/>
        </a:p>
      </dgm:t>
    </dgm:pt>
    <dgm:pt modelId="{074C087D-7B0C-8D48-89BA-6255EF25F32F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50000"/>
                </a:schemeClr>
              </a:solidFill>
            </a:rPr>
            <a:t>Values range from 1200 bps to 1.921 Mbps</a:t>
          </a:r>
        </a:p>
      </dgm:t>
    </dgm:pt>
    <dgm:pt modelId="{5E0BF7D9-8315-4647-98B6-FBF7079F3AD3}" type="parTrans" cxnId="{09B6B639-28BF-F145-A1A0-B63345681F75}">
      <dgm:prSet/>
      <dgm:spPr/>
      <dgm:t>
        <a:bodyPr/>
        <a:lstStyle/>
        <a:p>
          <a:endParaRPr lang="en-US"/>
        </a:p>
      </dgm:t>
    </dgm:pt>
    <dgm:pt modelId="{19F1A7D4-3421-8642-B0C8-7E5A8F0FDB14}" type="sibTrans" cxnId="{09B6B639-28BF-F145-A1A0-B63345681F75}">
      <dgm:prSet/>
      <dgm:spPr/>
      <dgm:t>
        <a:bodyPr/>
        <a:lstStyle/>
        <a:p>
          <a:endParaRPr lang="en-US"/>
        </a:p>
      </dgm:t>
    </dgm:pt>
    <dgm:pt modelId="{D0316A61-3621-CB48-AAE1-02FBF8333FF6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Maximum latency</a:t>
          </a:r>
        </a:p>
      </dgm:t>
    </dgm:pt>
    <dgm:pt modelId="{2E076954-A34D-AC45-8781-BDD1DB46005B}" type="parTrans" cxnId="{215397CA-B75D-AF4A-8FEE-9ED422EB2F02}">
      <dgm:prSet/>
      <dgm:spPr/>
      <dgm:t>
        <a:bodyPr/>
        <a:lstStyle/>
        <a:p>
          <a:endParaRPr lang="en-US"/>
        </a:p>
      </dgm:t>
    </dgm:pt>
    <dgm:pt modelId="{FB3C5A5D-7607-104C-9574-19DFD6FDC48B}" type="sibTrans" cxnId="{215397CA-B75D-AF4A-8FEE-9ED422EB2F02}">
      <dgm:prSet/>
      <dgm:spPr/>
      <dgm:t>
        <a:bodyPr/>
        <a:lstStyle/>
        <a:p>
          <a:endParaRPr lang="en-US"/>
        </a:p>
      </dgm:t>
    </dgm:pt>
    <dgm:pt modelId="{DCE65C95-C919-0F4F-8C20-6EF3D706E747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50000"/>
                </a:schemeClr>
              </a:solidFill>
            </a:rPr>
            <a:t>The maximum interval between the reception of a packet at the convergence </a:t>
          </a:r>
          <a:r>
            <a:rPr lang="en-US" dirty="0" err="1" smtClean="0">
              <a:solidFill>
                <a:schemeClr val="bg2">
                  <a:lumMod val="50000"/>
                </a:schemeClr>
              </a:solidFill>
            </a:rPr>
            <a:t>sublayer</a:t>
          </a:r>
          <a:r>
            <a:rPr lang="en-US" dirty="0" smtClean="0">
              <a:solidFill>
                <a:schemeClr val="bg2">
                  <a:lumMod val="50000"/>
                </a:schemeClr>
              </a:solidFill>
            </a:rPr>
            <a:t> of the BS or the SS and the forwarding of the SDU to its air interface</a:t>
          </a:r>
        </a:p>
      </dgm:t>
    </dgm:pt>
    <dgm:pt modelId="{F6FE5D7A-5603-1944-B467-38889FE6384E}" type="parTrans" cxnId="{6A8C3741-2FF2-A04E-9AE0-FFA70F44DBD8}">
      <dgm:prSet/>
      <dgm:spPr/>
      <dgm:t>
        <a:bodyPr/>
        <a:lstStyle/>
        <a:p>
          <a:endParaRPr lang="en-US"/>
        </a:p>
      </dgm:t>
    </dgm:pt>
    <dgm:pt modelId="{13A43BD2-2008-5448-BF77-1B174C1F07B4}" type="sibTrans" cxnId="{6A8C3741-2FF2-A04E-9AE0-FFA70F44DBD8}">
      <dgm:prSet/>
      <dgm:spPr/>
      <dgm:t>
        <a:bodyPr/>
        <a:lstStyle/>
        <a:p>
          <a:endParaRPr lang="en-US"/>
        </a:p>
      </dgm:t>
    </dgm:pt>
    <dgm:pt modelId="{AF7D3904-76D0-E743-A8CB-E990F88631B5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50000"/>
                </a:schemeClr>
              </a:solidFill>
            </a:rPr>
            <a:t>Values range from 1 ms to 10 </a:t>
          </a:r>
          <a:r>
            <a:rPr lang="en-US" dirty="0" err="1" smtClean="0">
              <a:solidFill>
                <a:schemeClr val="bg2">
                  <a:lumMod val="50000"/>
                </a:schemeClr>
              </a:solidFill>
            </a:rPr>
            <a:t>s</a:t>
          </a:r>
          <a:endParaRPr lang="en-US" dirty="0" smtClean="0">
            <a:solidFill>
              <a:schemeClr val="bg2">
                <a:lumMod val="50000"/>
              </a:schemeClr>
            </a:solidFill>
          </a:endParaRPr>
        </a:p>
      </dgm:t>
    </dgm:pt>
    <dgm:pt modelId="{28B7BDC7-1093-DC48-B5BB-8417DC90676D}" type="parTrans" cxnId="{FADF243A-4AC2-8446-8E78-62FC58268C3C}">
      <dgm:prSet/>
      <dgm:spPr/>
      <dgm:t>
        <a:bodyPr/>
        <a:lstStyle/>
        <a:p>
          <a:endParaRPr lang="en-US"/>
        </a:p>
      </dgm:t>
    </dgm:pt>
    <dgm:pt modelId="{238FAC04-740D-0A41-B0B2-108A56B76B5D}" type="sibTrans" cxnId="{FADF243A-4AC2-8446-8E78-62FC58268C3C}">
      <dgm:prSet/>
      <dgm:spPr/>
      <dgm:t>
        <a:bodyPr/>
        <a:lstStyle/>
        <a:p>
          <a:endParaRPr lang="en-US"/>
        </a:p>
      </dgm:t>
    </dgm:pt>
    <dgm:pt modelId="{583A8D3E-1134-414C-8F7C-641951A8047C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Tolerated jitter</a:t>
          </a:r>
        </a:p>
      </dgm:t>
    </dgm:pt>
    <dgm:pt modelId="{FBBCDACA-FBD8-3A45-B8D3-47C671F7EC47}" type="parTrans" cxnId="{F7563B9C-B4A5-8043-8744-5CE4D54A8EC3}">
      <dgm:prSet/>
      <dgm:spPr/>
      <dgm:t>
        <a:bodyPr/>
        <a:lstStyle/>
        <a:p>
          <a:endParaRPr lang="en-US"/>
        </a:p>
      </dgm:t>
    </dgm:pt>
    <dgm:pt modelId="{63A9B23C-A1AE-164A-88DF-6565F94D431D}" type="sibTrans" cxnId="{F7563B9C-B4A5-8043-8744-5CE4D54A8EC3}">
      <dgm:prSet/>
      <dgm:spPr/>
      <dgm:t>
        <a:bodyPr/>
        <a:lstStyle/>
        <a:p>
          <a:endParaRPr lang="en-US"/>
        </a:p>
      </dgm:t>
    </dgm:pt>
    <dgm:pt modelId="{21B69D65-1FC2-C941-B85E-9AEEFE1B13B2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50000"/>
                </a:schemeClr>
              </a:solidFill>
            </a:rPr>
            <a:t>The maximum delay variation (jitter) for the connection</a:t>
          </a:r>
        </a:p>
      </dgm:t>
    </dgm:pt>
    <dgm:pt modelId="{20447E62-97E4-9145-9DD4-8485CAE3A9A9}" type="parTrans" cxnId="{9A6367D7-DFC3-414E-8A59-7AA448454B48}">
      <dgm:prSet/>
      <dgm:spPr/>
      <dgm:t>
        <a:bodyPr/>
        <a:lstStyle/>
        <a:p>
          <a:endParaRPr lang="en-US"/>
        </a:p>
      </dgm:t>
    </dgm:pt>
    <dgm:pt modelId="{ED12B0A6-3E96-CB44-B0D7-964A83E37450}" type="sibTrans" cxnId="{9A6367D7-DFC3-414E-8A59-7AA448454B48}">
      <dgm:prSet/>
      <dgm:spPr/>
      <dgm:t>
        <a:bodyPr/>
        <a:lstStyle/>
        <a:p>
          <a:endParaRPr lang="en-US"/>
        </a:p>
      </dgm:t>
    </dgm:pt>
    <dgm:pt modelId="{82615C68-80C8-AA4D-B3AE-0E5AFB711DD9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50000"/>
                </a:schemeClr>
              </a:solidFill>
            </a:rPr>
            <a:t>Values range from 1 ms to 10 </a:t>
          </a:r>
          <a:r>
            <a:rPr lang="en-US" dirty="0" err="1" smtClean="0">
              <a:solidFill>
                <a:schemeClr val="bg2">
                  <a:lumMod val="50000"/>
                </a:schemeClr>
              </a:solidFill>
            </a:rPr>
            <a:t>s</a:t>
          </a:r>
          <a:endParaRPr lang="en-US" dirty="0" smtClean="0">
            <a:solidFill>
              <a:schemeClr val="bg2">
                <a:lumMod val="50000"/>
              </a:schemeClr>
            </a:solidFill>
          </a:endParaRPr>
        </a:p>
      </dgm:t>
    </dgm:pt>
    <dgm:pt modelId="{D94E888C-AA5D-FE45-B22C-0221E652875A}" type="parTrans" cxnId="{A83011C9-BEB8-AE49-857C-5632DB24848F}">
      <dgm:prSet/>
      <dgm:spPr/>
      <dgm:t>
        <a:bodyPr/>
        <a:lstStyle/>
        <a:p>
          <a:endParaRPr lang="en-US"/>
        </a:p>
      </dgm:t>
    </dgm:pt>
    <dgm:pt modelId="{449739D7-B5F7-D945-B681-F131F74100CB}" type="sibTrans" cxnId="{A83011C9-BEB8-AE49-857C-5632DB24848F}">
      <dgm:prSet/>
      <dgm:spPr/>
      <dgm:t>
        <a:bodyPr/>
        <a:lstStyle/>
        <a:p>
          <a:endParaRPr lang="en-US"/>
        </a:p>
      </dgm:t>
    </dgm:pt>
    <dgm:pt modelId="{273AAA63-022B-4D43-97FF-8303E3591805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Traffic priority</a:t>
          </a:r>
        </a:p>
      </dgm:t>
    </dgm:pt>
    <dgm:pt modelId="{5C877487-ACCB-034B-8D71-073A7069687C}" type="parTrans" cxnId="{556BE353-1270-8840-AE15-29CBC314DE9B}">
      <dgm:prSet/>
      <dgm:spPr/>
      <dgm:t>
        <a:bodyPr/>
        <a:lstStyle/>
        <a:p>
          <a:endParaRPr lang="en-US"/>
        </a:p>
      </dgm:t>
    </dgm:pt>
    <dgm:pt modelId="{A1311A05-F26B-7744-A6A7-9AB4A4F9242A}" type="sibTrans" cxnId="{556BE353-1270-8840-AE15-29CBC314DE9B}">
      <dgm:prSet/>
      <dgm:spPr/>
      <dgm:t>
        <a:bodyPr/>
        <a:lstStyle/>
        <a:p>
          <a:endParaRPr lang="en-US"/>
        </a:p>
      </dgm:t>
    </dgm:pt>
    <dgm:pt modelId="{5B0C13BC-3ABB-7544-BC8A-C74A24E31BDC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50000"/>
                </a:schemeClr>
              </a:solidFill>
            </a:rPr>
            <a:t>The priority of the associated service flow</a:t>
          </a:r>
        </a:p>
      </dgm:t>
    </dgm:pt>
    <dgm:pt modelId="{AA65FAE3-ECEA-0E4E-830E-FF894EBEC96D}" type="parTrans" cxnId="{41810DE7-AF0F-EC48-9A0B-095D35C5FFD8}">
      <dgm:prSet/>
      <dgm:spPr/>
      <dgm:t>
        <a:bodyPr/>
        <a:lstStyle/>
        <a:p>
          <a:endParaRPr lang="en-US"/>
        </a:p>
      </dgm:t>
    </dgm:pt>
    <dgm:pt modelId="{963BE075-32B7-D247-9C68-A4474C4C3DC6}" type="sibTrans" cxnId="{41810DE7-AF0F-EC48-9A0B-095D35C5FFD8}">
      <dgm:prSet/>
      <dgm:spPr/>
      <dgm:t>
        <a:bodyPr/>
        <a:lstStyle/>
        <a:p>
          <a:endParaRPr lang="en-US"/>
        </a:p>
      </dgm:t>
    </dgm:pt>
    <dgm:pt modelId="{B1A2B92E-6BB8-1D48-8209-B0AB777CC54F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50000"/>
                </a:schemeClr>
              </a:solidFill>
            </a:rPr>
            <a:t>The higher-priority service flow should be given lower delay and higher buffering preference</a:t>
          </a:r>
        </a:p>
      </dgm:t>
    </dgm:pt>
    <dgm:pt modelId="{9BDD1A44-5832-B04C-AD0D-A0504256D72E}" type="parTrans" cxnId="{177C6C75-DC93-0B40-92C2-AC59F4C9BED1}">
      <dgm:prSet/>
      <dgm:spPr/>
      <dgm:t>
        <a:bodyPr/>
        <a:lstStyle/>
        <a:p>
          <a:endParaRPr lang="en-US"/>
        </a:p>
      </dgm:t>
    </dgm:pt>
    <dgm:pt modelId="{81C2BE9B-F819-D745-854A-D001AC584A3A}" type="sibTrans" cxnId="{177C6C75-DC93-0B40-92C2-AC59F4C9BED1}">
      <dgm:prSet/>
      <dgm:spPr/>
      <dgm:t>
        <a:bodyPr/>
        <a:lstStyle/>
        <a:p>
          <a:endParaRPr lang="en-US"/>
        </a:p>
      </dgm:t>
    </dgm:pt>
    <dgm:pt modelId="{6153B77E-35C5-9C40-A721-9EEB2621EFB4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50000"/>
                </a:schemeClr>
              </a:solidFill>
            </a:rPr>
            <a:t>For otherwise </a:t>
          </a:r>
          <a:r>
            <a:rPr lang="en-US" dirty="0" err="1" smtClean="0">
              <a:solidFill>
                <a:schemeClr val="bg2">
                  <a:lumMod val="50000"/>
                </a:schemeClr>
              </a:solidFill>
            </a:rPr>
            <a:t>nonidentical</a:t>
          </a:r>
          <a:r>
            <a:rPr lang="en-US" dirty="0" smtClean="0">
              <a:solidFill>
                <a:schemeClr val="bg2">
                  <a:lumMod val="50000"/>
                </a:schemeClr>
              </a:solidFill>
            </a:rPr>
            <a:t> service flows, the priority parameter should not take precedence over any conflicting service flow </a:t>
          </a:r>
          <a:r>
            <a:rPr lang="en-US" dirty="0" err="1" smtClean="0">
              <a:solidFill>
                <a:schemeClr val="bg2">
                  <a:lumMod val="50000"/>
                </a:schemeClr>
              </a:solidFill>
            </a:rPr>
            <a:t>QoS</a:t>
          </a:r>
          <a:r>
            <a:rPr lang="en-US" dirty="0" smtClean="0">
              <a:solidFill>
                <a:schemeClr val="bg2">
                  <a:lumMod val="50000"/>
                </a:schemeClr>
              </a:solidFill>
            </a:rPr>
            <a:t> parameter</a:t>
          </a:r>
        </a:p>
      </dgm:t>
    </dgm:pt>
    <dgm:pt modelId="{D0B8F69D-3754-6449-B28B-4530554CDCB2}" type="parTrans" cxnId="{58DFB628-C843-BB47-8F12-423FDEE56CE8}">
      <dgm:prSet/>
      <dgm:spPr/>
      <dgm:t>
        <a:bodyPr/>
        <a:lstStyle/>
        <a:p>
          <a:endParaRPr lang="en-US"/>
        </a:p>
      </dgm:t>
    </dgm:pt>
    <dgm:pt modelId="{6AA0AB94-EFD3-B047-B0B1-790B347E7DB7}" type="sibTrans" cxnId="{58DFB628-C843-BB47-8F12-423FDEE56CE8}">
      <dgm:prSet/>
      <dgm:spPr/>
      <dgm:t>
        <a:bodyPr/>
        <a:lstStyle/>
        <a:p>
          <a:endParaRPr lang="en-US"/>
        </a:p>
      </dgm:t>
    </dgm:pt>
    <dgm:pt modelId="{A7D946B8-B032-BC42-B088-2A0DA8FBA0E2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50000"/>
                </a:schemeClr>
              </a:solidFill>
            </a:rPr>
            <a:t>Eight priority levels are used</a:t>
          </a:r>
        </a:p>
      </dgm:t>
    </dgm:pt>
    <dgm:pt modelId="{E20BF109-3714-1140-8F52-DA18D219CD90}" type="parTrans" cxnId="{04D05BDF-B65A-F74C-9D83-A4232156A12D}">
      <dgm:prSet/>
      <dgm:spPr/>
      <dgm:t>
        <a:bodyPr/>
        <a:lstStyle/>
        <a:p>
          <a:endParaRPr lang="en-US"/>
        </a:p>
      </dgm:t>
    </dgm:pt>
    <dgm:pt modelId="{F3334D5A-FFB8-8C42-A362-168966FE611E}" type="sibTrans" cxnId="{04D05BDF-B65A-F74C-9D83-A4232156A12D}">
      <dgm:prSet/>
      <dgm:spPr/>
      <dgm:t>
        <a:bodyPr/>
        <a:lstStyle/>
        <a:p>
          <a:endParaRPr lang="en-US"/>
        </a:p>
      </dgm:t>
    </dgm:pt>
    <dgm:pt modelId="{DB5696D6-ADA9-784E-89FB-2C796462755E}" type="pres">
      <dgm:prSet presAssocID="{3F87628D-75F9-0A40-9ED4-9D6136EFB1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0DEB3B-C608-5841-985E-DB50C786ED04}" type="pres">
      <dgm:prSet presAssocID="{8C4839DF-7A02-8947-BDAE-9AA9482A8C87}" presName="linNode" presStyleCnt="0"/>
      <dgm:spPr/>
    </dgm:pt>
    <dgm:pt modelId="{3D393A02-31E2-CA47-B8E1-A4A13BAC8BBD}" type="pres">
      <dgm:prSet presAssocID="{8C4839DF-7A02-8947-BDAE-9AA9482A8C87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7DD12-42EE-234E-A836-9F5E8DAE2977}" type="pres">
      <dgm:prSet presAssocID="{8C4839DF-7A02-8947-BDAE-9AA9482A8C87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4D517-8B47-5B48-8DEB-7B135D79F43C}" type="pres">
      <dgm:prSet presAssocID="{FADDE3CE-703F-164A-9CB2-39EF5A11CEB8}" presName="sp" presStyleCnt="0"/>
      <dgm:spPr/>
    </dgm:pt>
    <dgm:pt modelId="{3C91E2CE-B67D-9E40-B562-DE769D28CF01}" type="pres">
      <dgm:prSet presAssocID="{35EC3862-69FB-8040-BD7B-89653767998A}" presName="linNode" presStyleCnt="0"/>
      <dgm:spPr/>
    </dgm:pt>
    <dgm:pt modelId="{D617123A-2E28-2B44-9D7D-207E52CACF42}" type="pres">
      <dgm:prSet presAssocID="{35EC3862-69FB-8040-BD7B-89653767998A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699916-2DEC-8840-BF3F-76E39D59539F}" type="pres">
      <dgm:prSet presAssocID="{35EC3862-69FB-8040-BD7B-89653767998A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85ED0-AC53-4F40-8A1D-C2651BD21B26}" type="pres">
      <dgm:prSet presAssocID="{BFB5C368-2E0E-7244-B448-60507093DFCD}" presName="sp" presStyleCnt="0"/>
      <dgm:spPr/>
    </dgm:pt>
    <dgm:pt modelId="{855F4D65-FCDD-164E-9DCF-D8F20788C079}" type="pres">
      <dgm:prSet presAssocID="{D0316A61-3621-CB48-AAE1-02FBF8333FF6}" presName="linNode" presStyleCnt="0"/>
      <dgm:spPr/>
    </dgm:pt>
    <dgm:pt modelId="{81133030-EA24-FC44-95B9-622C2BDBE624}" type="pres">
      <dgm:prSet presAssocID="{D0316A61-3621-CB48-AAE1-02FBF8333FF6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09F71-49CC-E241-BF68-2AC70CBC9B1B}" type="pres">
      <dgm:prSet presAssocID="{D0316A61-3621-CB48-AAE1-02FBF8333FF6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465BB-83C9-F34A-B29C-ADF3350EAEC1}" type="pres">
      <dgm:prSet presAssocID="{FB3C5A5D-7607-104C-9574-19DFD6FDC48B}" presName="sp" presStyleCnt="0"/>
      <dgm:spPr/>
    </dgm:pt>
    <dgm:pt modelId="{A68123C9-0BFA-B94D-AEA8-969B31F1E352}" type="pres">
      <dgm:prSet presAssocID="{583A8D3E-1134-414C-8F7C-641951A8047C}" presName="linNode" presStyleCnt="0"/>
      <dgm:spPr/>
    </dgm:pt>
    <dgm:pt modelId="{83B8EC36-FB4E-0A4B-87E6-747F6EF50A30}" type="pres">
      <dgm:prSet presAssocID="{583A8D3E-1134-414C-8F7C-641951A8047C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C4B70-A52B-BE45-992D-37FEAC9C6FC9}" type="pres">
      <dgm:prSet presAssocID="{583A8D3E-1134-414C-8F7C-641951A8047C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467B7-B853-6849-B0DB-0AE812381F98}" type="pres">
      <dgm:prSet presAssocID="{63A9B23C-A1AE-164A-88DF-6565F94D431D}" presName="sp" presStyleCnt="0"/>
      <dgm:spPr/>
    </dgm:pt>
    <dgm:pt modelId="{BDFF7710-47F1-5C45-B1AF-A2EB1B7AAB41}" type="pres">
      <dgm:prSet presAssocID="{273AAA63-022B-4D43-97FF-8303E3591805}" presName="linNode" presStyleCnt="0"/>
      <dgm:spPr/>
    </dgm:pt>
    <dgm:pt modelId="{D0808E33-08D2-6540-9403-3B7555657EDA}" type="pres">
      <dgm:prSet presAssocID="{273AAA63-022B-4D43-97FF-8303E359180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606EE-2BE1-5342-BC56-11BBBF4FDB2F}" type="pres">
      <dgm:prSet presAssocID="{273AAA63-022B-4D43-97FF-8303E359180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F9340A-4D1B-FC4A-9CCA-6092C35CF7DE}" type="presOf" srcId="{DCE65C95-C919-0F4F-8C20-6EF3D706E747}" destId="{66F09F71-49CC-E241-BF68-2AC70CBC9B1B}" srcOrd="0" destOrd="0" presId="urn:microsoft.com/office/officeart/2005/8/layout/vList5"/>
    <dgm:cxn modelId="{05151473-B531-0C48-8664-680120009902}" type="presOf" srcId="{5B0C13BC-3ABB-7544-BC8A-C74A24E31BDC}" destId="{1FB606EE-2BE1-5342-BC56-11BBBF4FDB2F}" srcOrd="0" destOrd="0" presId="urn:microsoft.com/office/officeart/2005/8/layout/vList5"/>
    <dgm:cxn modelId="{9D719EC2-E6BF-BF45-B757-B0893CEF2546}" type="presOf" srcId="{583A8D3E-1134-414C-8F7C-641951A8047C}" destId="{83B8EC36-FB4E-0A4B-87E6-747F6EF50A30}" srcOrd="0" destOrd="0" presId="urn:microsoft.com/office/officeart/2005/8/layout/vList5"/>
    <dgm:cxn modelId="{4EFF221C-F805-A24C-81A6-535B1D84846A}" srcId="{8C4839DF-7A02-8947-BDAE-9AA9482A8C87}" destId="{B921CA25-B721-8A4C-8CF8-9A0CB2D49F26}" srcOrd="2" destOrd="0" parTransId="{5DFFD681-08C4-5F4C-BA2C-73A708189AC2}" sibTransId="{145025D2-3A1F-154A-B783-AAA87BA5F06D}"/>
    <dgm:cxn modelId="{9A6367D7-DFC3-414E-8A59-7AA448454B48}" srcId="{583A8D3E-1134-414C-8F7C-641951A8047C}" destId="{21B69D65-1FC2-C941-B85E-9AEEFE1B13B2}" srcOrd="0" destOrd="0" parTransId="{20447E62-97E4-9145-9DD4-8485CAE3A9A9}" sibTransId="{ED12B0A6-3E96-CB44-B0D7-964A83E37450}"/>
    <dgm:cxn modelId="{04D05BDF-B65A-F74C-9D83-A4232156A12D}" srcId="{273AAA63-022B-4D43-97FF-8303E3591805}" destId="{A7D946B8-B032-BC42-B088-2A0DA8FBA0E2}" srcOrd="3" destOrd="0" parTransId="{E20BF109-3714-1140-8F52-DA18D219CD90}" sibTransId="{F3334D5A-FFB8-8C42-A362-168966FE611E}"/>
    <dgm:cxn modelId="{556BE353-1270-8840-AE15-29CBC314DE9B}" srcId="{3F87628D-75F9-0A40-9ED4-9D6136EFB17C}" destId="{273AAA63-022B-4D43-97FF-8303E3591805}" srcOrd="4" destOrd="0" parTransId="{5C877487-ACCB-034B-8D71-073A7069687C}" sibTransId="{A1311A05-F26B-7744-A6A7-9AB4A4F9242A}"/>
    <dgm:cxn modelId="{F7563B9C-B4A5-8043-8744-5CE4D54A8EC3}" srcId="{3F87628D-75F9-0A40-9ED4-9D6136EFB17C}" destId="{583A8D3E-1134-414C-8F7C-641951A8047C}" srcOrd="3" destOrd="0" parTransId="{FBBCDACA-FBD8-3A45-B8D3-47C671F7EC47}" sibTransId="{63A9B23C-A1AE-164A-88DF-6565F94D431D}"/>
    <dgm:cxn modelId="{611D2ECD-093C-974E-985B-55932E64D715}" srcId="{8C4839DF-7A02-8947-BDAE-9AA9482A8C87}" destId="{D3E3819C-DFA1-2246-89D3-1004B7DDCAF0}" srcOrd="0" destOrd="0" parTransId="{93D730F2-0810-1D48-B6C1-4B0FC7E8EF84}" sibTransId="{F1883769-F9E3-2840-B712-2B2A1AFBBD7D}"/>
    <dgm:cxn modelId="{A83011C9-BEB8-AE49-857C-5632DB24848F}" srcId="{583A8D3E-1134-414C-8F7C-641951A8047C}" destId="{82615C68-80C8-AA4D-B3AE-0E5AFB711DD9}" srcOrd="1" destOrd="0" parTransId="{D94E888C-AA5D-FE45-B22C-0221E652875A}" sibTransId="{449739D7-B5F7-D945-B681-F131F74100CB}"/>
    <dgm:cxn modelId="{7591DF83-FA45-384A-AF0C-D567A3BF60AC}" type="presOf" srcId="{AF7D3904-76D0-E743-A8CB-E990F88631B5}" destId="{66F09F71-49CC-E241-BF68-2AC70CBC9B1B}" srcOrd="0" destOrd="1" presId="urn:microsoft.com/office/officeart/2005/8/layout/vList5"/>
    <dgm:cxn modelId="{422430E0-A593-064F-A105-DBFA9E922F9D}" type="presOf" srcId="{82615C68-80C8-AA4D-B3AE-0E5AFB711DD9}" destId="{238C4B70-A52B-BE45-992D-37FEAC9C6FC9}" srcOrd="0" destOrd="1" presId="urn:microsoft.com/office/officeart/2005/8/layout/vList5"/>
    <dgm:cxn modelId="{FADF243A-4AC2-8446-8E78-62FC58268C3C}" srcId="{D0316A61-3621-CB48-AAE1-02FBF8333FF6}" destId="{AF7D3904-76D0-E743-A8CB-E990F88631B5}" srcOrd="1" destOrd="0" parTransId="{28B7BDC7-1093-DC48-B5BB-8417DC90676D}" sibTransId="{238FAC04-740D-0A41-B0B2-108A56B76B5D}"/>
    <dgm:cxn modelId="{F35B6117-4244-4F48-A284-1372EEC394A2}" type="presOf" srcId="{3F87628D-75F9-0A40-9ED4-9D6136EFB17C}" destId="{DB5696D6-ADA9-784E-89FB-2C796462755E}" srcOrd="0" destOrd="0" presId="urn:microsoft.com/office/officeart/2005/8/layout/vList5"/>
    <dgm:cxn modelId="{256FBAE4-E5ED-AC4A-9959-02DCD8CC7E96}" type="presOf" srcId="{D0316A61-3621-CB48-AAE1-02FBF8333FF6}" destId="{81133030-EA24-FC44-95B9-622C2BDBE624}" srcOrd="0" destOrd="0" presId="urn:microsoft.com/office/officeart/2005/8/layout/vList5"/>
    <dgm:cxn modelId="{3666C119-CEE7-8643-BC92-FF59A6063979}" srcId="{3F87628D-75F9-0A40-9ED4-9D6136EFB17C}" destId="{8C4839DF-7A02-8947-BDAE-9AA9482A8C87}" srcOrd="0" destOrd="0" parTransId="{750E0C08-B033-A743-843D-C7CE70797191}" sibTransId="{FADDE3CE-703F-164A-9CB2-39EF5A11CEB8}"/>
    <dgm:cxn modelId="{58DFB628-C843-BB47-8F12-423FDEE56CE8}" srcId="{273AAA63-022B-4D43-97FF-8303E3591805}" destId="{6153B77E-35C5-9C40-A721-9EEB2621EFB4}" srcOrd="2" destOrd="0" parTransId="{D0B8F69D-3754-6449-B28B-4530554CDCB2}" sibTransId="{6AA0AB94-EFD3-B047-B0B1-790B347E7DB7}"/>
    <dgm:cxn modelId="{41810DE7-AF0F-EC48-9A0B-095D35C5FFD8}" srcId="{273AAA63-022B-4D43-97FF-8303E3591805}" destId="{5B0C13BC-3ABB-7544-BC8A-C74A24E31BDC}" srcOrd="0" destOrd="0" parTransId="{AA65FAE3-ECEA-0E4E-830E-FF894EBEC96D}" sibTransId="{963BE075-32B7-D247-9C68-A4474C4C3DC6}"/>
    <dgm:cxn modelId="{5180C39B-11FA-9049-9FBB-E78ACE0276A0}" srcId="{8C4839DF-7A02-8947-BDAE-9AA9482A8C87}" destId="{423AB246-A5B2-7D43-AB7C-B03ACF6FB063}" srcOrd="1" destOrd="0" parTransId="{92123E18-48F4-8148-8D5B-6B2D9B518C59}" sibTransId="{8001AC7F-92F4-0E46-B13D-319165F88E73}"/>
    <dgm:cxn modelId="{123E825A-8EF5-2E47-991F-0A468E4B70EC}" type="presOf" srcId="{A7D946B8-B032-BC42-B088-2A0DA8FBA0E2}" destId="{1FB606EE-2BE1-5342-BC56-11BBBF4FDB2F}" srcOrd="0" destOrd="3" presId="urn:microsoft.com/office/officeart/2005/8/layout/vList5"/>
    <dgm:cxn modelId="{14423BFE-32EA-E148-86A0-9D87DCEB3D4E}" type="presOf" srcId="{35EC3862-69FB-8040-BD7B-89653767998A}" destId="{D617123A-2E28-2B44-9D7D-207E52CACF42}" srcOrd="0" destOrd="0" presId="urn:microsoft.com/office/officeart/2005/8/layout/vList5"/>
    <dgm:cxn modelId="{13E0AA7D-7CFF-DE47-83CD-F1EBFDFBB0F9}" type="presOf" srcId="{76A63FD9-ED84-8648-AAE2-B6041AC40B83}" destId="{8F699916-2DEC-8840-BF3F-76E39D59539F}" srcOrd="0" destOrd="0" presId="urn:microsoft.com/office/officeart/2005/8/layout/vList5"/>
    <dgm:cxn modelId="{9D6B1C9C-3F28-FE47-8491-574CA0AFDEE5}" type="presOf" srcId="{6153B77E-35C5-9C40-A721-9EEB2621EFB4}" destId="{1FB606EE-2BE1-5342-BC56-11BBBF4FDB2F}" srcOrd="0" destOrd="2" presId="urn:microsoft.com/office/officeart/2005/8/layout/vList5"/>
    <dgm:cxn modelId="{40EC3C53-02FD-534C-A199-DEB0FBA42823}" type="presOf" srcId="{273AAA63-022B-4D43-97FF-8303E3591805}" destId="{D0808E33-08D2-6540-9403-3B7555657EDA}" srcOrd="0" destOrd="0" presId="urn:microsoft.com/office/officeart/2005/8/layout/vList5"/>
    <dgm:cxn modelId="{9C01ED7D-48B6-FE4E-B76E-77BFBC891537}" type="presOf" srcId="{8C4839DF-7A02-8947-BDAE-9AA9482A8C87}" destId="{3D393A02-31E2-CA47-B8E1-A4A13BAC8BBD}" srcOrd="0" destOrd="0" presId="urn:microsoft.com/office/officeart/2005/8/layout/vList5"/>
    <dgm:cxn modelId="{6A8C3741-2FF2-A04E-9AE0-FFA70F44DBD8}" srcId="{D0316A61-3621-CB48-AAE1-02FBF8333FF6}" destId="{DCE65C95-C919-0F4F-8C20-6EF3D706E747}" srcOrd="0" destOrd="0" parTransId="{F6FE5D7A-5603-1944-B467-38889FE6384E}" sibTransId="{13A43BD2-2008-5448-BF77-1B174C1F07B4}"/>
    <dgm:cxn modelId="{F12F70F9-2951-C04E-85C2-274971E2EA50}" srcId="{3F87628D-75F9-0A40-9ED4-9D6136EFB17C}" destId="{35EC3862-69FB-8040-BD7B-89653767998A}" srcOrd="1" destOrd="0" parTransId="{B30973A3-D695-B24E-A67A-F1E74E5ABFAE}" sibTransId="{BFB5C368-2E0E-7244-B448-60507093DFCD}"/>
    <dgm:cxn modelId="{CA0F9691-DEE9-7440-B75E-4FAF026AD7C0}" type="presOf" srcId="{D3E3819C-DFA1-2246-89D3-1004B7DDCAF0}" destId="{9857DD12-42EE-234E-A836-9F5E8DAE2977}" srcOrd="0" destOrd="0" presId="urn:microsoft.com/office/officeart/2005/8/layout/vList5"/>
    <dgm:cxn modelId="{0DB7C9FE-A4FD-464D-A6B4-A0B7532BA707}" type="presOf" srcId="{074C087D-7B0C-8D48-89BA-6255EF25F32F}" destId="{8F699916-2DEC-8840-BF3F-76E39D59539F}" srcOrd="0" destOrd="2" presId="urn:microsoft.com/office/officeart/2005/8/layout/vList5"/>
    <dgm:cxn modelId="{B62A853E-DAE8-8040-BE51-1468FEF3A02C}" type="presOf" srcId="{B921CA25-B721-8A4C-8CF8-9A0CB2D49F26}" destId="{9857DD12-42EE-234E-A836-9F5E8DAE2977}" srcOrd="0" destOrd="2" presId="urn:microsoft.com/office/officeart/2005/8/layout/vList5"/>
    <dgm:cxn modelId="{EF4E88BB-9085-B243-8E1E-4FFE991EDBB2}" type="presOf" srcId="{21B69D65-1FC2-C941-B85E-9AEEFE1B13B2}" destId="{238C4B70-A52B-BE45-992D-37FEAC9C6FC9}" srcOrd="0" destOrd="0" presId="urn:microsoft.com/office/officeart/2005/8/layout/vList5"/>
    <dgm:cxn modelId="{F0DE8B4C-B104-BE49-AD64-C2B531A3C669}" type="presOf" srcId="{B1A2B92E-6BB8-1D48-8209-B0AB777CC54F}" destId="{1FB606EE-2BE1-5342-BC56-11BBBF4FDB2F}" srcOrd="0" destOrd="1" presId="urn:microsoft.com/office/officeart/2005/8/layout/vList5"/>
    <dgm:cxn modelId="{215397CA-B75D-AF4A-8FEE-9ED422EB2F02}" srcId="{3F87628D-75F9-0A40-9ED4-9D6136EFB17C}" destId="{D0316A61-3621-CB48-AAE1-02FBF8333FF6}" srcOrd="2" destOrd="0" parTransId="{2E076954-A34D-AC45-8781-BDD1DB46005B}" sibTransId="{FB3C5A5D-7607-104C-9574-19DFD6FDC48B}"/>
    <dgm:cxn modelId="{0E2446A5-05ED-8946-9A04-0D9B5E71C11F}" type="presOf" srcId="{423AB246-A5B2-7D43-AB7C-B03ACF6FB063}" destId="{9857DD12-42EE-234E-A836-9F5E8DAE2977}" srcOrd="0" destOrd="1" presId="urn:microsoft.com/office/officeart/2005/8/layout/vList5"/>
    <dgm:cxn modelId="{09B6B639-28BF-F145-A1A0-B63345681F75}" srcId="{35EC3862-69FB-8040-BD7B-89653767998A}" destId="{074C087D-7B0C-8D48-89BA-6255EF25F32F}" srcOrd="2" destOrd="0" parTransId="{5E0BF7D9-8315-4647-98B6-FBF7079F3AD3}" sibTransId="{19F1A7D4-3421-8642-B0C8-7E5A8F0FDB14}"/>
    <dgm:cxn modelId="{0E3CEA59-CEB7-1748-AFFC-BEB8096437A4}" type="presOf" srcId="{1DFE183B-263C-BE4B-BEDD-E12B33EFDA62}" destId="{8F699916-2DEC-8840-BF3F-76E39D59539F}" srcOrd="0" destOrd="1" presId="urn:microsoft.com/office/officeart/2005/8/layout/vList5"/>
    <dgm:cxn modelId="{177C6C75-DC93-0B40-92C2-AC59F4C9BED1}" srcId="{273AAA63-022B-4D43-97FF-8303E3591805}" destId="{B1A2B92E-6BB8-1D48-8209-B0AB777CC54F}" srcOrd="1" destOrd="0" parTransId="{9BDD1A44-5832-B04C-AD0D-A0504256D72E}" sibTransId="{81C2BE9B-F819-D745-854A-D001AC584A3A}"/>
    <dgm:cxn modelId="{69F24136-0B06-DC41-B920-6A03314B7B5C}" srcId="{35EC3862-69FB-8040-BD7B-89653767998A}" destId="{76A63FD9-ED84-8648-AAE2-B6041AC40B83}" srcOrd="0" destOrd="0" parTransId="{4E915CC7-2227-0149-91D4-898B26972173}" sibTransId="{F560D0D1-3459-3440-A057-4469F7C733E5}"/>
    <dgm:cxn modelId="{02CFE1B9-F8A2-9841-9897-6EBAB88E1C3E}" srcId="{35EC3862-69FB-8040-BD7B-89653767998A}" destId="{1DFE183B-263C-BE4B-BEDD-E12B33EFDA62}" srcOrd="1" destOrd="0" parTransId="{C0ED0F0F-78FB-6B4F-913B-211A7E90C0BD}" sibTransId="{C72B3E48-F0B0-8543-8A29-C4EAE63CE485}"/>
    <dgm:cxn modelId="{CFD0C65D-137C-6B42-B3D1-C85B3A1DCC44}" type="presParOf" srcId="{DB5696D6-ADA9-784E-89FB-2C796462755E}" destId="{020DEB3B-C608-5841-985E-DB50C786ED04}" srcOrd="0" destOrd="0" presId="urn:microsoft.com/office/officeart/2005/8/layout/vList5"/>
    <dgm:cxn modelId="{BEBE0D12-F9E1-2F40-B7E7-2C559332EE51}" type="presParOf" srcId="{020DEB3B-C608-5841-985E-DB50C786ED04}" destId="{3D393A02-31E2-CA47-B8E1-A4A13BAC8BBD}" srcOrd="0" destOrd="0" presId="urn:microsoft.com/office/officeart/2005/8/layout/vList5"/>
    <dgm:cxn modelId="{46BAFF61-742E-B647-AA23-A6D1ECD44205}" type="presParOf" srcId="{020DEB3B-C608-5841-985E-DB50C786ED04}" destId="{9857DD12-42EE-234E-A836-9F5E8DAE2977}" srcOrd="1" destOrd="0" presId="urn:microsoft.com/office/officeart/2005/8/layout/vList5"/>
    <dgm:cxn modelId="{AD43C6B4-0EE5-B845-B8A1-8CC99A3FB625}" type="presParOf" srcId="{DB5696D6-ADA9-784E-89FB-2C796462755E}" destId="{BDF4D517-8B47-5B48-8DEB-7B135D79F43C}" srcOrd="1" destOrd="0" presId="urn:microsoft.com/office/officeart/2005/8/layout/vList5"/>
    <dgm:cxn modelId="{C7FB1A1F-1597-9F4B-9D7F-75C8FE50B0B1}" type="presParOf" srcId="{DB5696D6-ADA9-784E-89FB-2C796462755E}" destId="{3C91E2CE-B67D-9E40-B562-DE769D28CF01}" srcOrd="2" destOrd="0" presId="urn:microsoft.com/office/officeart/2005/8/layout/vList5"/>
    <dgm:cxn modelId="{6B55984B-3DEA-5E42-8A87-AD88221C7945}" type="presParOf" srcId="{3C91E2CE-B67D-9E40-B562-DE769D28CF01}" destId="{D617123A-2E28-2B44-9D7D-207E52CACF42}" srcOrd="0" destOrd="0" presId="urn:microsoft.com/office/officeart/2005/8/layout/vList5"/>
    <dgm:cxn modelId="{29E566AA-3E16-A549-8938-990D6D1E5AEF}" type="presParOf" srcId="{3C91E2CE-B67D-9E40-B562-DE769D28CF01}" destId="{8F699916-2DEC-8840-BF3F-76E39D59539F}" srcOrd="1" destOrd="0" presId="urn:microsoft.com/office/officeart/2005/8/layout/vList5"/>
    <dgm:cxn modelId="{CEB1D9C3-270B-6948-81BF-D39165FCE8B5}" type="presParOf" srcId="{DB5696D6-ADA9-784E-89FB-2C796462755E}" destId="{21285ED0-AC53-4F40-8A1D-C2651BD21B26}" srcOrd="3" destOrd="0" presId="urn:microsoft.com/office/officeart/2005/8/layout/vList5"/>
    <dgm:cxn modelId="{AE428FE4-4455-F14D-BFC2-246BBC558CAC}" type="presParOf" srcId="{DB5696D6-ADA9-784E-89FB-2C796462755E}" destId="{855F4D65-FCDD-164E-9DCF-D8F20788C079}" srcOrd="4" destOrd="0" presId="urn:microsoft.com/office/officeart/2005/8/layout/vList5"/>
    <dgm:cxn modelId="{7ADB82A1-41A8-884D-B961-9103D1254212}" type="presParOf" srcId="{855F4D65-FCDD-164E-9DCF-D8F20788C079}" destId="{81133030-EA24-FC44-95B9-622C2BDBE624}" srcOrd="0" destOrd="0" presId="urn:microsoft.com/office/officeart/2005/8/layout/vList5"/>
    <dgm:cxn modelId="{5FC93859-ACD6-B14E-AC42-2947A7E9A8FB}" type="presParOf" srcId="{855F4D65-FCDD-164E-9DCF-D8F20788C079}" destId="{66F09F71-49CC-E241-BF68-2AC70CBC9B1B}" srcOrd="1" destOrd="0" presId="urn:microsoft.com/office/officeart/2005/8/layout/vList5"/>
    <dgm:cxn modelId="{7F43CA55-48FD-E742-9884-ACB37118D0E0}" type="presParOf" srcId="{DB5696D6-ADA9-784E-89FB-2C796462755E}" destId="{DA5465BB-83C9-F34A-B29C-ADF3350EAEC1}" srcOrd="5" destOrd="0" presId="urn:microsoft.com/office/officeart/2005/8/layout/vList5"/>
    <dgm:cxn modelId="{AC9EFE6E-5D87-C142-B0B3-553400996413}" type="presParOf" srcId="{DB5696D6-ADA9-784E-89FB-2C796462755E}" destId="{A68123C9-0BFA-B94D-AEA8-969B31F1E352}" srcOrd="6" destOrd="0" presId="urn:microsoft.com/office/officeart/2005/8/layout/vList5"/>
    <dgm:cxn modelId="{56A7E2D4-6036-3149-BD00-E6A67BA3FB52}" type="presParOf" srcId="{A68123C9-0BFA-B94D-AEA8-969B31F1E352}" destId="{83B8EC36-FB4E-0A4B-87E6-747F6EF50A30}" srcOrd="0" destOrd="0" presId="urn:microsoft.com/office/officeart/2005/8/layout/vList5"/>
    <dgm:cxn modelId="{F89F83CB-AE69-E54B-B244-D60D302A4D6F}" type="presParOf" srcId="{A68123C9-0BFA-B94D-AEA8-969B31F1E352}" destId="{238C4B70-A52B-BE45-992D-37FEAC9C6FC9}" srcOrd="1" destOrd="0" presId="urn:microsoft.com/office/officeart/2005/8/layout/vList5"/>
    <dgm:cxn modelId="{DDFB40AA-6BC0-A44F-BF2C-D4BD5C339F92}" type="presParOf" srcId="{DB5696D6-ADA9-784E-89FB-2C796462755E}" destId="{12A467B7-B853-6849-B0DB-0AE812381F98}" srcOrd="7" destOrd="0" presId="urn:microsoft.com/office/officeart/2005/8/layout/vList5"/>
    <dgm:cxn modelId="{53FFAD54-01DC-ED47-8724-E539EA2805FA}" type="presParOf" srcId="{DB5696D6-ADA9-784E-89FB-2C796462755E}" destId="{BDFF7710-47F1-5C45-B1AF-A2EB1B7AAB41}" srcOrd="8" destOrd="0" presId="urn:microsoft.com/office/officeart/2005/8/layout/vList5"/>
    <dgm:cxn modelId="{24799BE7-B3A1-D944-8628-064FAC58920D}" type="presParOf" srcId="{BDFF7710-47F1-5C45-B1AF-A2EB1B7AAB41}" destId="{D0808E33-08D2-6540-9403-3B7555657EDA}" srcOrd="0" destOrd="0" presId="urn:microsoft.com/office/officeart/2005/8/layout/vList5"/>
    <dgm:cxn modelId="{A650BBC7-445C-CE4F-8CC4-04A590667AEF}" type="presParOf" srcId="{BDFF7710-47F1-5C45-B1AF-A2EB1B7AAB41}" destId="{1FB606EE-2BE1-5342-BC56-11BBBF4FDB2F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A3978B-85FC-F942-88B0-07056BD41759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1F915F-DEE2-FB4B-B13C-C24B08574CBA}">
      <dgm:prSet/>
      <dgm:spPr/>
      <dgm:t>
        <a:bodyPr/>
        <a:lstStyle/>
        <a:p>
          <a:pPr rtl="0"/>
          <a:r>
            <a:rPr lang="en-US" smtClean="0"/>
            <a:t>PPP</a:t>
          </a:r>
          <a:endParaRPr lang="en-US"/>
        </a:p>
      </dgm:t>
    </dgm:pt>
    <dgm:pt modelId="{2B21D7AA-EDC2-4A40-A593-706DCCFBB873}" type="parTrans" cxnId="{89984B07-7C50-F442-942E-2DD7B58B4303}">
      <dgm:prSet/>
      <dgm:spPr/>
      <dgm:t>
        <a:bodyPr/>
        <a:lstStyle/>
        <a:p>
          <a:endParaRPr lang="en-US"/>
        </a:p>
      </dgm:t>
    </dgm:pt>
    <dgm:pt modelId="{D6B085C5-DD01-1A46-8F76-A0F7B10366A6}" type="sibTrans" cxnId="{89984B07-7C50-F442-942E-2DD7B58B4303}">
      <dgm:prSet/>
      <dgm:spPr/>
      <dgm:t>
        <a:bodyPr/>
        <a:lstStyle/>
        <a:p>
          <a:endParaRPr lang="en-US"/>
        </a:p>
      </dgm:t>
    </dgm:pt>
    <dgm:pt modelId="{FF0AE813-ADAD-4D49-83A9-542C7F0D761D}">
      <dgm:prSet/>
      <dgm:spPr/>
      <dgm:t>
        <a:bodyPr/>
        <a:lstStyle/>
        <a:p>
          <a:pPr rtl="0"/>
          <a:r>
            <a:rPr lang="en-US" smtClean="0"/>
            <a:t>The point-to-point protocol is an Internet standard protocol for transporting IP datagrams over a point-to-point link</a:t>
          </a:r>
          <a:endParaRPr lang="en-US"/>
        </a:p>
      </dgm:t>
    </dgm:pt>
    <dgm:pt modelId="{C7E0FB41-D337-0545-9D02-A5D383CE4E7B}" type="parTrans" cxnId="{0EC8E31E-60C0-2149-BE29-928474FE5953}">
      <dgm:prSet/>
      <dgm:spPr/>
      <dgm:t>
        <a:bodyPr/>
        <a:lstStyle/>
        <a:p>
          <a:endParaRPr lang="en-US"/>
        </a:p>
      </dgm:t>
    </dgm:pt>
    <dgm:pt modelId="{0145B808-EEA6-9E4A-B169-B40E5872B3F1}" type="sibTrans" cxnId="{0EC8E31E-60C0-2149-BE29-928474FE5953}">
      <dgm:prSet/>
      <dgm:spPr/>
      <dgm:t>
        <a:bodyPr/>
        <a:lstStyle/>
        <a:p>
          <a:endParaRPr lang="en-US"/>
        </a:p>
      </dgm:t>
    </dgm:pt>
    <dgm:pt modelId="{4D84193A-2529-8447-8976-A6EC92D01407}">
      <dgm:prSet/>
      <dgm:spPr/>
      <dgm:t>
        <a:bodyPr/>
        <a:lstStyle/>
        <a:p>
          <a:pPr rtl="0"/>
          <a:r>
            <a:rPr lang="en-US" smtClean="0"/>
            <a:t>TCP/UDP/IP</a:t>
          </a:r>
          <a:endParaRPr lang="en-US"/>
        </a:p>
      </dgm:t>
    </dgm:pt>
    <dgm:pt modelId="{0AE79ECF-2526-3241-B955-CC4B0C9C8A01}" type="parTrans" cxnId="{D877752B-59AA-7648-8BC6-9AD96CF3A942}">
      <dgm:prSet/>
      <dgm:spPr/>
      <dgm:t>
        <a:bodyPr/>
        <a:lstStyle/>
        <a:p>
          <a:endParaRPr lang="en-US"/>
        </a:p>
      </dgm:t>
    </dgm:pt>
    <dgm:pt modelId="{C63B0CB7-23BB-F347-B8EA-24CAD3492D3F}" type="sibTrans" cxnId="{D877752B-59AA-7648-8BC6-9AD96CF3A942}">
      <dgm:prSet/>
      <dgm:spPr/>
      <dgm:t>
        <a:bodyPr/>
        <a:lstStyle/>
        <a:p>
          <a:endParaRPr lang="en-US"/>
        </a:p>
      </dgm:t>
    </dgm:pt>
    <dgm:pt modelId="{D541E8E2-3F48-4B4D-B4D9-A0C26EB1CE48}">
      <dgm:prSet/>
      <dgm:spPr/>
      <dgm:t>
        <a:bodyPr/>
        <a:lstStyle/>
        <a:p>
          <a:pPr rtl="0"/>
          <a:r>
            <a:rPr lang="en-US" smtClean="0"/>
            <a:t>These are the foundation protocols of the TCP/IP</a:t>
          </a:r>
          <a:endParaRPr lang="en-US"/>
        </a:p>
      </dgm:t>
    </dgm:pt>
    <dgm:pt modelId="{655B803E-EC10-3C43-BFB5-95C72FC410EC}" type="parTrans" cxnId="{C1CCFE14-DBD3-3D4A-A923-879B6C2790E3}">
      <dgm:prSet/>
      <dgm:spPr/>
      <dgm:t>
        <a:bodyPr/>
        <a:lstStyle/>
        <a:p>
          <a:endParaRPr lang="en-US"/>
        </a:p>
      </dgm:t>
    </dgm:pt>
    <dgm:pt modelId="{ED972EA8-1D34-6441-A9D0-89E7D785DE6F}" type="sibTrans" cxnId="{C1CCFE14-DBD3-3D4A-A923-879B6C2790E3}">
      <dgm:prSet/>
      <dgm:spPr/>
      <dgm:t>
        <a:bodyPr/>
        <a:lstStyle/>
        <a:p>
          <a:endParaRPr lang="en-US"/>
        </a:p>
      </dgm:t>
    </dgm:pt>
    <dgm:pt modelId="{0A81C74F-84EF-324F-8AB5-BF1A4807D8BC}">
      <dgm:prSet/>
      <dgm:spPr/>
      <dgm:t>
        <a:bodyPr/>
        <a:lstStyle/>
        <a:p>
          <a:pPr rtl="0"/>
          <a:r>
            <a:rPr lang="en-US" smtClean="0"/>
            <a:t>OBEX</a:t>
          </a:r>
          <a:endParaRPr lang="en-US"/>
        </a:p>
      </dgm:t>
    </dgm:pt>
    <dgm:pt modelId="{28CC0D64-3D2D-6A4F-A33C-B9155FFE4CDD}" type="parTrans" cxnId="{C1DDA378-503A-9243-8EED-90D6A300B0FB}">
      <dgm:prSet/>
      <dgm:spPr/>
      <dgm:t>
        <a:bodyPr/>
        <a:lstStyle/>
        <a:p>
          <a:endParaRPr lang="en-US"/>
        </a:p>
      </dgm:t>
    </dgm:pt>
    <dgm:pt modelId="{C073F833-9702-1844-8327-49154CA21A56}" type="sibTrans" cxnId="{C1DDA378-503A-9243-8EED-90D6A300B0FB}">
      <dgm:prSet/>
      <dgm:spPr/>
      <dgm:t>
        <a:bodyPr/>
        <a:lstStyle/>
        <a:p>
          <a:endParaRPr lang="en-US"/>
        </a:p>
      </dgm:t>
    </dgm:pt>
    <dgm:pt modelId="{72436669-84B0-7146-9015-24ADD4D9851C}">
      <dgm:prSet/>
      <dgm:spPr/>
      <dgm:t>
        <a:bodyPr/>
        <a:lstStyle/>
        <a:p>
          <a:pPr rtl="0"/>
          <a:r>
            <a:rPr lang="en-US" smtClean="0"/>
            <a:t>The object exchange protocol is a session-level protocol developed by the Infrared Data Association</a:t>
          </a:r>
          <a:endParaRPr lang="en-US"/>
        </a:p>
      </dgm:t>
    </dgm:pt>
    <dgm:pt modelId="{FE927D9A-7A32-E249-A676-C695340009AC}" type="parTrans" cxnId="{01E4C7A0-0AE3-2043-8DC2-C2DCA8558328}">
      <dgm:prSet/>
      <dgm:spPr/>
      <dgm:t>
        <a:bodyPr/>
        <a:lstStyle/>
        <a:p>
          <a:endParaRPr lang="en-US"/>
        </a:p>
      </dgm:t>
    </dgm:pt>
    <dgm:pt modelId="{B599B176-15FB-924F-BFFA-DD75F76267D3}" type="sibTrans" cxnId="{01E4C7A0-0AE3-2043-8DC2-C2DCA8558328}">
      <dgm:prSet/>
      <dgm:spPr/>
      <dgm:t>
        <a:bodyPr/>
        <a:lstStyle/>
        <a:p>
          <a:endParaRPr lang="en-US"/>
        </a:p>
      </dgm:t>
    </dgm:pt>
    <dgm:pt modelId="{2B3C7A7E-C267-B84F-92DF-AC1209C54763}">
      <dgm:prSet/>
      <dgm:spPr/>
      <dgm:t>
        <a:bodyPr/>
        <a:lstStyle/>
        <a:p>
          <a:pPr rtl="0"/>
          <a:r>
            <a:rPr lang="en-US" smtClean="0"/>
            <a:t>WAE/WAP</a:t>
          </a:r>
          <a:endParaRPr lang="en-US"/>
        </a:p>
      </dgm:t>
    </dgm:pt>
    <dgm:pt modelId="{86FA2156-778F-7449-B0AE-79849B5439BD}" type="parTrans" cxnId="{23588366-5A73-664A-8BF1-945249D347FA}">
      <dgm:prSet/>
      <dgm:spPr/>
      <dgm:t>
        <a:bodyPr/>
        <a:lstStyle/>
        <a:p>
          <a:endParaRPr lang="en-US"/>
        </a:p>
      </dgm:t>
    </dgm:pt>
    <dgm:pt modelId="{5ECE4065-0DC3-A04F-B7CC-2E7B848121A0}" type="sibTrans" cxnId="{23588366-5A73-664A-8BF1-945249D347FA}">
      <dgm:prSet/>
      <dgm:spPr/>
      <dgm:t>
        <a:bodyPr/>
        <a:lstStyle/>
        <a:p>
          <a:endParaRPr lang="en-US"/>
        </a:p>
      </dgm:t>
    </dgm:pt>
    <dgm:pt modelId="{CE00F16B-94FB-3D43-A3AB-04005AD0B9C1}">
      <dgm:prSet/>
      <dgm:spPr/>
      <dgm:t>
        <a:bodyPr/>
        <a:lstStyle/>
        <a:p>
          <a:pPr rtl="0"/>
          <a:r>
            <a:rPr lang="en-US" dirty="0" smtClean="0"/>
            <a:t>Bluetooth incorporates the wireless application environment and the wireless application </a:t>
          </a:r>
          <a:endParaRPr lang="en-US" dirty="0"/>
        </a:p>
      </dgm:t>
    </dgm:pt>
    <dgm:pt modelId="{615D181D-756A-BB43-AD68-3D08E4A6B20A}" type="parTrans" cxnId="{2C24DBB1-C0BF-4140-82F5-E32BB3B02C5C}">
      <dgm:prSet/>
      <dgm:spPr/>
      <dgm:t>
        <a:bodyPr/>
        <a:lstStyle/>
        <a:p>
          <a:endParaRPr lang="en-US"/>
        </a:p>
      </dgm:t>
    </dgm:pt>
    <dgm:pt modelId="{5B8D59F7-9FFA-B547-BAE6-EAA66C91FE1B}" type="sibTrans" cxnId="{2C24DBB1-C0BF-4140-82F5-E32BB3B02C5C}">
      <dgm:prSet/>
      <dgm:spPr/>
      <dgm:t>
        <a:bodyPr/>
        <a:lstStyle/>
        <a:p>
          <a:endParaRPr lang="en-US"/>
        </a:p>
      </dgm:t>
    </dgm:pt>
    <dgm:pt modelId="{71D7A6D6-7C90-A446-AF6A-8FD303F1C4CE}" type="pres">
      <dgm:prSet presAssocID="{DCA3978B-85FC-F942-88B0-07056BD4175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3F5844C-06AB-654B-8855-DCFC2C0303A2}" type="pres">
      <dgm:prSet presAssocID="{761F915F-DEE2-FB4B-B13C-C24B08574CBA}" presName="thickLine" presStyleLbl="alignNode1" presStyleIdx="0" presStyleCnt="4"/>
      <dgm:spPr/>
    </dgm:pt>
    <dgm:pt modelId="{B78A6E7C-9306-4C4B-8530-C0B5D52734FC}" type="pres">
      <dgm:prSet presAssocID="{761F915F-DEE2-FB4B-B13C-C24B08574CBA}" presName="horz1" presStyleCnt="0"/>
      <dgm:spPr/>
    </dgm:pt>
    <dgm:pt modelId="{F47E518B-BC6B-4A42-8A53-4B4AF34E67AC}" type="pres">
      <dgm:prSet presAssocID="{761F915F-DEE2-FB4B-B13C-C24B08574CBA}" presName="tx1" presStyleLbl="revTx" presStyleIdx="0" presStyleCnt="8"/>
      <dgm:spPr/>
      <dgm:t>
        <a:bodyPr/>
        <a:lstStyle/>
        <a:p>
          <a:endParaRPr lang="en-US"/>
        </a:p>
      </dgm:t>
    </dgm:pt>
    <dgm:pt modelId="{99FB1BAE-EE8B-3A4D-8524-896C0E6CE5D3}" type="pres">
      <dgm:prSet presAssocID="{761F915F-DEE2-FB4B-B13C-C24B08574CBA}" presName="vert1" presStyleCnt="0"/>
      <dgm:spPr/>
    </dgm:pt>
    <dgm:pt modelId="{183BCF1C-B977-EC45-AC02-16E666719A62}" type="pres">
      <dgm:prSet presAssocID="{FF0AE813-ADAD-4D49-83A9-542C7F0D761D}" presName="vertSpace2a" presStyleCnt="0"/>
      <dgm:spPr/>
    </dgm:pt>
    <dgm:pt modelId="{1D8DDB80-1C0B-A348-A323-6C97EE39405E}" type="pres">
      <dgm:prSet presAssocID="{FF0AE813-ADAD-4D49-83A9-542C7F0D761D}" presName="horz2" presStyleCnt="0"/>
      <dgm:spPr/>
    </dgm:pt>
    <dgm:pt modelId="{235E7E01-8785-9842-AE17-F213C5AD5811}" type="pres">
      <dgm:prSet presAssocID="{FF0AE813-ADAD-4D49-83A9-542C7F0D761D}" presName="horzSpace2" presStyleCnt="0"/>
      <dgm:spPr/>
    </dgm:pt>
    <dgm:pt modelId="{0D7EFE90-3377-F840-9A05-42E52EAFD15A}" type="pres">
      <dgm:prSet presAssocID="{FF0AE813-ADAD-4D49-83A9-542C7F0D761D}" presName="tx2" presStyleLbl="revTx" presStyleIdx="1" presStyleCnt="8"/>
      <dgm:spPr/>
      <dgm:t>
        <a:bodyPr/>
        <a:lstStyle/>
        <a:p>
          <a:endParaRPr lang="en-US"/>
        </a:p>
      </dgm:t>
    </dgm:pt>
    <dgm:pt modelId="{965F4953-8790-BE49-9D15-1A773CA57451}" type="pres">
      <dgm:prSet presAssocID="{FF0AE813-ADAD-4D49-83A9-542C7F0D761D}" presName="vert2" presStyleCnt="0"/>
      <dgm:spPr/>
    </dgm:pt>
    <dgm:pt modelId="{D5B91ADF-340A-094F-B08B-843705C1568B}" type="pres">
      <dgm:prSet presAssocID="{FF0AE813-ADAD-4D49-83A9-542C7F0D761D}" presName="thinLine2b" presStyleLbl="callout" presStyleIdx="0" presStyleCnt="4"/>
      <dgm:spPr/>
    </dgm:pt>
    <dgm:pt modelId="{D9F803AA-1DA1-A145-BF7E-437CF83D8725}" type="pres">
      <dgm:prSet presAssocID="{FF0AE813-ADAD-4D49-83A9-542C7F0D761D}" presName="vertSpace2b" presStyleCnt="0"/>
      <dgm:spPr/>
    </dgm:pt>
    <dgm:pt modelId="{A6047C0A-1501-3443-B1B2-6170345EAEE3}" type="pres">
      <dgm:prSet presAssocID="{4D84193A-2529-8447-8976-A6EC92D01407}" presName="thickLine" presStyleLbl="alignNode1" presStyleIdx="1" presStyleCnt="4"/>
      <dgm:spPr/>
    </dgm:pt>
    <dgm:pt modelId="{08C823A2-D525-FF4D-89AF-7DA51F1E07FB}" type="pres">
      <dgm:prSet presAssocID="{4D84193A-2529-8447-8976-A6EC92D01407}" presName="horz1" presStyleCnt="0"/>
      <dgm:spPr/>
    </dgm:pt>
    <dgm:pt modelId="{A5DD43CA-8D26-4E45-8049-766A8CAFBDE2}" type="pres">
      <dgm:prSet presAssocID="{4D84193A-2529-8447-8976-A6EC92D01407}" presName="tx1" presStyleLbl="revTx" presStyleIdx="2" presStyleCnt="8"/>
      <dgm:spPr/>
      <dgm:t>
        <a:bodyPr/>
        <a:lstStyle/>
        <a:p>
          <a:endParaRPr lang="en-US"/>
        </a:p>
      </dgm:t>
    </dgm:pt>
    <dgm:pt modelId="{8B352314-CFD7-D748-83E8-89E6D689F9AA}" type="pres">
      <dgm:prSet presAssocID="{4D84193A-2529-8447-8976-A6EC92D01407}" presName="vert1" presStyleCnt="0"/>
      <dgm:spPr/>
    </dgm:pt>
    <dgm:pt modelId="{C860FB81-F0DD-034D-B00D-B70A1434F5F1}" type="pres">
      <dgm:prSet presAssocID="{D541E8E2-3F48-4B4D-B4D9-A0C26EB1CE48}" presName="vertSpace2a" presStyleCnt="0"/>
      <dgm:spPr/>
    </dgm:pt>
    <dgm:pt modelId="{D778467C-B673-8242-BC11-CE61069BBCA6}" type="pres">
      <dgm:prSet presAssocID="{D541E8E2-3F48-4B4D-B4D9-A0C26EB1CE48}" presName="horz2" presStyleCnt="0"/>
      <dgm:spPr/>
    </dgm:pt>
    <dgm:pt modelId="{E1789CB6-AC9F-834B-9680-8BB113AC823D}" type="pres">
      <dgm:prSet presAssocID="{D541E8E2-3F48-4B4D-B4D9-A0C26EB1CE48}" presName="horzSpace2" presStyleCnt="0"/>
      <dgm:spPr/>
    </dgm:pt>
    <dgm:pt modelId="{FF595AE1-336B-9E43-B4F9-13BA31DADC83}" type="pres">
      <dgm:prSet presAssocID="{D541E8E2-3F48-4B4D-B4D9-A0C26EB1CE48}" presName="tx2" presStyleLbl="revTx" presStyleIdx="3" presStyleCnt="8"/>
      <dgm:spPr/>
      <dgm:t>
        <a:bodyPr/>
        <a:lstStyle/>
        <a:p>
          <a:endParaRPr lang="en-US"/>
        </a:p>
      </dgm:t>
    </dgm:pt>
    <dgm:pt modelId="{4E6E95B3-BEE6-3A47-9918-53F77BAA1618}" type="pres">
      <dgm:prSet presAssocID="{D541E8E2-3F48-4B4D-B4D9-A0C26EB1CE48}" presName="vert2" presStyleCnt="0"/>
      <dgm:spPr/>
    </dgm:pt>
    <dgm:pt modelId="{55E513EC-9D12-1C4A-8E40-C4222B086E38}" type="pres">
      <dgm:prSet presAssocID="{D541E8E2-3F48-4B4D-B4D9-A0C26EB1CE48}" presName="thinLine2b" presStyleLbl="callout" presStyleIdx="1" presStyleCnt="4"/>
      <dgm:spPr/>
    </dgm:pt>
    <dgm:pt modelId="{34708653-5C28-514E-9B61-F28E4C48B6F8}" type="pres">
      <dgm:prSet presAssocID="{D541E8E2-3F48-4B4D-B4D9-A0C26EB1CE48}" presName="vertSpace2b" presStyleCnt="0"/>
      <dgm:spPr/>
    </dgm:pt>
    <dgm:pt modelId="{9305D719-0370-2141-A02C-866C159D045E}" type="pres">
      <dgm:prSet presAssocID="{0A81C74F-84EF-324F-8AB5-BF1A4807D8BC}" presName="thickLine" presStyleLbl="alignNode1" presStyleIdx="2" presStyleCnt="4"/>
      <dgm:spPr/>
    </dgm:pt>
    <dgm:pt modelId="{B4DA5344-0B1E-F646-85B4-307EBD5F29DE}" type="pres">
      <dgm:prSet presAssocID="{0A81C74F-84EF-324F-8AB5-BF1A4807D8BC}" presName="horz1" presStyleCnt="0"/>
      <dgm:spPr/>
    </dgm:pt>
    <dgm:pt modelId="{4E10B6E5-A538-5541-B231-BB4071202B74}" type="pres">
      <dgm:prSet presAssocID="{0A81C74F-84EF-324F-8AB5-BF1A4807D8BC}" presName="tx1" presStyleLbl="revTx" presStyleIdx="4" presStyleCnt="8"/>
      <dgm:spPr/>
      <dgm:t>
        <a:bodyPr/>
        <a:lstStyle/>
        <a:p>
          <a:endParaRPr lang="en-US"/>
        </a:p>
      </dgm:t>
    </dgm:pt>
    <dgm:pt modelId="{200EEA70-DE26-7A45-A68C-E0C59C77ED90}" type="pres">
      <dgm:prSet presAssocID="{0A81C74F-84EF-324F-8AB5-BF1A4807D8BC}" presName="vert1" presStyleCnt="0"/>
      <dgm:spPr/>
    </dgm:pt>
    <dgm:pt modelId="{F1CB3767-0662-EB47-8F8E-582ED6AE1E65}" type="pres">
      <dgm:prSet presAssocID="{72436669-84B0-7146-9015-24ADD4D9851C}" presName="vertSpace2a" presStyleCnt="0"/>
      <dgm:spPr/>
    </dgm:pt>
    <dgm:pt modelId="{8484C5E0-ECB7-9F4B-BEFD-E53E14885BA6}" type="pres">
      <dgm:prSet presAssocID="{72436669-84B0-7146-9015-24ADD4D9851C}" presName="horz2" presStyleCnt="0"/>
      <dgm:spPr/>
    </dgm:pt>
    <dgm:pt modelId="{0B9B22CB-BB81-FA4A-8615-99CE9E447F33}" type="pres">
      <dgm:prSet presAssocID="{72436669-84B0-7146-9015-24ADD4D9851C}" presName="horzSpace2" presStyleCnt="0"/>
      <dgm:spPr/>
    </dgm:pt>
    <dgm:pt modelId="{FC9869C2-AC8B-1442-9DE5-4D3747F8724D}" type="pres">
      <dgm:prSet presAssocID="{72436669-84B0-7146-9015-24ADD4D9851C}" presName="tx2" presStyleLbl="revTx" presStyleIdx="5" presStyleCnt="8"/>
      <dgm:spPr/>
      <dgm:t>
        <a:bodyPr/>
        <a:lstStyle/>
        <a:p>
          <a:endParaRPr lang="en-US"/>
        </a:p>
      </dgm:t>
    </dgm:pt>
    <dgm:pt modelId="{7E408748-069F-4B4A-BDAC-B25952EB7219}" type="pres">
      <dgm:prSet presAssocID="{72436669-84B0-7146-9015-24ADD4D9851C}" presName="vert2" presStyleCnt="0"/>
      <dgm:spPr/>
    </dgm:pt>
    <dgm:pt modelId="{7AAFF2DD-1F03-204D-81DC-95A586EB652D}" type="pres">
      <dgm:prSet presAssocID="{72436669-84B0-7146-9015-24ADD4D9851C}" presName="thinLine2b" presStyleLbl="callout" presStyleIdx="2" presStyleCnt="4"/>
      <dgm:spPr/>
    </dgm:pt>
    <dgm:pt modelId="{C0D3BDE3-9A8B-6D49-9BA0-4CB8F6352180}" type="pres">
      <dgm:prSet presAssocID="{72436669-84B0-7146-9015-24ADD4D9851C}" presName="vertSpace2b" presStyleCnt="0"/>
      <dgm:spPr/>
    </dgm:pt>
    <dgm:pt modelId="{4B147C8F-7167-EF4E-A92C-87608984AF89}" type="pres">
      <dgm:prSet presAssocID="{2B3C7A7E-C267-B84F-92DF-AC1209C54763}" presName="thickLine" presStyleLbl="alignNode1" presStyleIdx="3" presStyleCnt="4"/>
      <dgm:spPr/>
    </dgm:pt>
    <dgm:pt modelId="{252ECCCE-01F3-964E-81DA-BA15CD8F39CC}" type="pres">
      <dgm:prSet presAssocID="{2B3C7A7E-C267-B84F-92DF-AC1209C54763}" presName="horz1" presStyleCnt="0"/>
      <dgm:spPr/>
    </dgm:pt>
    <dgm:pt modelId="{73E07B26-1212-B34C-867E-9EF6B51E4347}" type="pres">
      <dgm:prSet presAssocID="{2B3C7A7E-C267-B84F-92DF-AC1209C54763}" presName="tx1" presStyleLbl="revTx" presStyleIdx="6" presStyleCnt="8"/>
      <dgm:spPr/>
      <dgm:t>
        <a:bodyPr/>
        <a:lstStyle/>
        <a:p>
          <a:endParaRPr lang="en-US"/>
        </a:p>
      </dgm:t>
    </dgm:pt>
    <dgm:pt modelId="{BBD5FA0F-318B-6641-8966-08DA3A9B1851}" type="pres">
      <dgm:prSet presAssocID="{2B3C7A7E-C267-B84F-92DF-AC1209C54763}" presName="vert1" presStyleCnt="0"/>
      <dgm:spPr/>
    </dgm:pt>
    <dgm:pt modelId="{3D064804-A407-9143-8B86-402AFCB70444}" type="pres">
      <dgm:prSet presAssocID="{CE00F16B-94FB-3D43-A3AB-04005AD0B9C1}" presName="vertSpace2a" presStyleCnt="0"/>
      <dgm:spPr/>
    </dgm:pt>
    <dgm:pt modelId="{EED50DED-D25D-7D40-AE3D-80EEEF21162B}" type="pres">
      <dgm:prSet presAssocID="{CE00F16B-94FB-3D43-A3AB-04005AD0B9C1}" presName="horz2" presStyleCnt="0"/>
      <dgm:spPr/>
    </dgm:pt>
    <dgm:pt modelId="{A1C271D1-2F8F-5D48-90BA-2630644EFC5C}" type="pres">
      <dgm:prSet presAssocID="{CE00F16B-94FB-3D43-A3AB-04005AD0B9C1}" presName="horzSpace2" presStyleCnt="0"/>
      <dgm:spPr/>
    </dgm:pt>
    <dgm:pt modelId="{C524234D-E23C-9344-A592-1943C6E8205F}" type="pres">
      <dgm:prSet presAssocID="{CE00F16B-94FB-3D43-A3AB-04005AD0B9C1}" presName="tx2" presStyleLbl="revTx" presStyleIdx="7" presStyleCnt="8"/>
      <dgm:spPr/>
      <dgm:t>
        <a:bodyPr/>
        <a:lstStyle/>
        <a:p>
          <a:endParaRPr lang="en-US"/>
        </a:p>
      </dgm:t>
    </dgm:pt>
    <dgm:pt modelId="{EE8CBE5A-CEE6-314F-B398-4A814745997B}" type="pres">
      <dgm:prSet presAssocID="{CE00F16B-94FB-3D43-A3AB-04005AD0B9C1}" presName="vert2" presStyleCnt="0"/>
      <dgm:spPr/>
    </dgm:pt>
    <dgm:pt modelId="{024A4AB1-202D-4D42-B766-FE81C81D5538}" type="pres">
      <dgm:prSet presAssocID="{CE00F16B-94FB-3D43-A3AB-04005AD0B9C1}" presName="thinLine2b" presStyleLbl="callout" presStyleIdx="3" presStyleCnt="4"/>
      <dgm:spPr/>
    </dgm:pt>
    <dgm:pt modelId="{FEFA9A4B-4DD2-C642-882C-489B58BE548E}" type="pres">
      <dgm:prSet presAssocID="{CE00F16B-94FB-3D43-A3AB-04005AD0B9C1}" presName="vertSpace2b" presStyleCnt="0"/>
      <dgm:spPr/>
    </dgm:pt>
  </dgm:ptLst>
  <dgm:cxnLst>
    <dgm:cxn modelId="{E9614750-E6DB-DF4C-A696-94F0202FB938}" type="presOf" srcId="{72436669-84B0-7146-9015-24ADD4D9851C}" destId="{FC9869C2-AC8B-1442-9DE5-4D3747F8724D}" srcOrd="0" destOrd="0" presId="urn:microsoft.com/office/officeart/2008/layout/LinedList"/>
    <dgm:cxn modelId="{D877752B-59AA-7648-8BC6-9AD96CF3A942}" srcId="{DCA3978B-85FC-F942-88B0-07056BD41759}" destId="{4D84193A-2529-8447-8976-A6EC92D01407}" srcOrd="1" destOrd="0" parTransId="{0AE79ECF-2526-3241-B955-CC4B0C9C8A01}" sibTransId="{C63B0CB7-23BB-F347-B8EA-24CAD3492D3F}"/>
    <dgm:cxn modelId="{DA3A0846-FCF8-6740-8047-11AD53EAE115}" type="presOf" srcId="{761F915F-DEE2-FB4B-B13C-C24B08574CBA}" destId="{F47E518B-BC6B-4A42-8A53-4B4AF34E67AC}" srcOrd="0" destOrd="0" presId="urn:microsoft.com/office/officeart/2008/layout/LinedList"/>
    <dgm:cxn modelId="{C1CCFE14-DBD3-3D4A-A923-879B6C2790E3}" srcId="{4D84193A-2529-8447-8976-A6EC92D01407}" destId="{D541E8E2-3F48-4B4D-B4D9-A0C26EB1CE48}" srcOrd="0" destOrd="0" parTransId="{655B803E-EC10-3C43-BFB5-95C72FC410EC}" sibTransId="{ED972EA8-1D34-6441-A9D0-89E7D785DE6F}"/>
    <dgm:cxn modelId="{C1DDA378-503A-9243-8EED-90D6A300B0FB}" srcId="{DCA3978B-85FC-F942-88B0-07056BD41759}" destId="{0A81C74F-84EF-324F-8AB5-BF1A4807D8BC}" srcOrd="2" destOrd="0" parTransId="{28CC0D64-3D2D-6A4F-A33C-B9155FFE4CDD}" sibTransId="{C073F833-9702-1844-8327-49154CA21A56}"/>
    <dgm:cxn modelId="{9E6B0AA3-D4BB-BB41-90C6-D745E6051872}" type="presOf" srcId="{DCA3978B-85FC-F942-88B0-07056BD41759}" destId="{71D7A6D6-7C90-A446-AF6A-8FD303F1C4CE}" srcOrd="0" destOrd="0" presId="urn:microsoft.com/office/officeart/2008/layout/LinedList"/>
    <dgm:cxn modelId="{0EC8E31E-60C0-2149-BE29-928474FE5953}" srcId="{761F915F-DEE2-FB4B-B13C-C24B08574CBA}" destId="{FF0AE813-ADAD-4D49-83A9-542C7F0D761D}" srcOrd="0" destOrd="0" parTransId="{C7E0FB41-D337-0545-9D02-A5D383CE4E7B}" sibTransId="{0145B808-EEA6-9E4A-B169-B40E5872B3F1}"/>
    <dgm:cxn modelId="{89984B07-7C50-F442-942E-2DD7B58B4303}" srcId="{DCA3978B-85FC-F942-88B0-07056BD41759}" destId="{761F915F-DEE2-FB4B-B13C-C24B08574CBA}" srcOrd="0" destOrd="0" parTransId="{2B21D7AA-EDC2-4A40-A593-706DCCFBB873}" sibTransId="{D6B085C5-DD01-1A46-8F76-A0F7B10366A6}"/>
    <dgm:cxn modelId="{09FE6016-DF36-D840-94A5-08D3173CFF51}" type="presOf" srcId="{CE00F16B-94FB-3D43-A3AB-04005AD0B9C1}" destId="{C524234D-E23C-9344-A592-1943C6E8205F}" srcOrd="0" destOrd="0" presId="urn:microsoft.com/office/officeart/2008/layout/LinedList"/>
    <dgm:cxn modelId="{ACB1287D-AD06-D540-A8AE-9718BCE964AA}" type="presOf" srcId="{4D84193A-2529-8447-8976-A6EC92D01407}" destId="{A5DD43CA-8D26-4E45-8049-766A8CAFBDE2}" srcOrd="0" destOrd="0" presId="urn:microsoft.com/office/officeart/2008/layout/LinedList"/>
    <dgm:cxn modelId="{01E4C7A0-0AE3-2043-8DC2-C2DCA8558328}" srcId="{0A81C74F-84EF-324F-8AB5-BF1A4807D8BC}" destId="{72436669-84B0-7146-9015-24ADD4D9851C}" srcOrd="0" destOrd="0" parTransId="{FE927D9A-7A32-E249-A676-C695340009AC}" sibTransId="{B599B176-15FB-924F-BFFA-DD75F76267D3}"/>
    <dgm:cxn modelId="{4DB078A9-4AC1-5F49-880F-A71C1E8C48E0}" type="presOf" srcId="{D541E8E2-3F48-4B4D-B4D9-A0C26EB1CE48}" destId="{FF595AE1-336B-9E43-B4F9-13BA31DADC83}" srcOrd="0" destOrd="0" presId="urn:microsoft.com/office/officeart/2008/layout/LinedList"/>
    <dgm:cxn modelId="{2C24DBB1-C0BF-4140-82F5-E32BB3B02C5C}" srcId="{2B3C7A7E-C267-B84F-92DF-AC1209C54763}" destId="{CE00F16B-94FB-3D43-A3AB-04005AD0B9C1}" srcOrd="0" destOrd="0" parTransId="{615D181D-756A-BB43-AD68-3D08E4A6B20A}" sibTransId="{5B8D59F7-9FFA-B547-BAE6-EAA66C91FE1B}"/>
    <dgm:cxn modelId="{23588366-5A73-664A-8BF1-945249D347FA}" srcId="{DCA3978B-85FC-F942-88B0-07056BD41759}" destId="{2B3C7A7E-C267-B84F-92DF-AC1209C54763}" srcOrd="3" destOrd="0" parTransId="{86FA2156-778F-7449-B0AE-79849B5439BD}" sibTransId="{5ECE4065-0DC3-A04F-B7CC-2E7B848121A0}"/>
    <dgm:cxn modelId="{BC2EDC4A-B26B-8846-92EF-9012E20FAFBC}" type="presOf" srcId="{FF0AE813-ADAD-4D49-83A9-542C7F0D761D}" destId="{0D7EFE90-3377-F840-9A05-42E52EAFD15A}" srcOrd="0" destOrd="0" presId="urn:microsoft.com/office/officeart/2008/layout/LinedList"/>
    <dgm:cxn modelId="{773AF545-BA3D-9D4C-9DB8-56FB6921960A}" type="presOf" srcId="{2B3C7A7E-C267-B84F-92DF-AC1209C54763}" destId="{73E07B26-1212-B34C-867E-9EF6B51E4347}" srcOrd="0" destOrd="0" presId="urn:microsoft.com/office/officeart/2008/layout/LinedList"/>
    <dgm:cxn modelId="{0552AE66-8E61-1242-8BA8-58689A0DEB1E}" type="presOf" srcId="{0A81C74F-84EF-324F-8AB5-BF1A4807D8BC}" destId="{4E10B6E5-A538-5541-B231-BB4071202B74}" srcOrd="0" destOrd="0" presId="urn:microsoft.com/office/officeart/2008/layout/LinedList"/>
    <dgm:cxn modelId="{5AD56124-E564-BA42-BF72-211A9CCD1655}" type="presParOf" srcId="{71D7A6D6-7C90-A446-AF6A-8FD303F1C4CE}" destId="{B3F5844C-06AB-654B-8855-DCFC2C0303A2}" srcOrd="0" destOrd="0" presId="urn:microsoft.com/office/officeart/2008/layout/LinedList"/>
    <dgm:cxn modelId="{4FA4ACD9-9465-C44D-B868-8CA0A8B34069}" type="presParOf" srcId="{71D7A6D6-7C90-A446-AF6A-8FD303F1C4CE}" destId="{B78A6E7C-9306-4C4B-8530-C0B5D52734FC}" srcOrd="1" destOrd="0" presId="urn:microsoft.com/office/officeart/2008/layout/LinedList"/>
    <dgm:cxn modelId="{B549E233-813F-DF46-B7B1-29326BBE858F}" type="presParOf" srcId="{B78A6E7C-9306-4C4B-8530-C0B5D52734FC}" destId="{F47E518B-BC6B-4A42-8A53-4B4AF34E67AC}" srcOrd="0" destOrd="0" presId="urn:microsoft.com/office/officeart/2008/layout/LinedList"/>
    <dgm:cxn modelId="{8B42A25D-3844-944A-8FE9-2E97D9D1EFDD}" type="presParOf" srcId="{B78A6E7C-9306-4C4B-8530-C0B5D52734FC}" destId="{99FB1BAE-EE8B-3A4D-8524-896C0E6CE5D3}" srcOrd="1" destOrd="0" presId="urn:microsoft.com/office/officeart/2008/layout/LinedList"/>
    <dgm:cxn modelId="{6CAF7F71-4C93-294B-B829-B91E6A1FECDC}" type="presParOf" srcId="{99FB1BAE-EE8B-3A4D-8524-896C0E6CE5D3}" destId="{183BCF1C-B977-EC45-AC02-16E666719A62}" srcOrd="0" destOrd="0" presId="urn:microsoft.com/office/officeart/2008/layout/LinedList"/>
    <dgm:cxn modelId="{05A5D168-BC55-854B-9A5C-B0AE90858C20}" type="presParOf" srcId="{99FB1BAE-EE8B-3A4D-8524-896C0E6CE5D3}" destId="{1D8DDB80-1C0B-A348-A323-6C97EE39405E}" srcOrd="1" destOrd="0" presId="urn:microsoft.com/office/officeart/2008/layout/LinedList"/>
    <dgm:cxn modelId="{24D065FA-5114-184A-88F1-E52A01B3AD70}" type="presParOf" srcId="{1D8DDB80-1C0B-A348-A323-6C97EE39405E}" destId="{235E7E01-8785-9842-AE17-F213C5AD5811}" srcOrd="0" destOrd="0" presId="urn:microsoft.com/office/officeart/2008/layout/LinedList"/>
    <dgm:cxn modelId="{62824FB9-5578-9248-8B85-81CC4AE96672}" type="presParOf" srcId="{1D8DDB80-1C0B-A348-A323-6C97EE39405E}" destId="{0D7EFE90-3377-F840-9A05-42E52EAFD15A}" srcOrd="1" destOrd="0" presId="urn:microsoft.com/office/officeart/2008/layout/LinedList"/>
    <dgm:cxn modelId="{08DBFCDF-E061-4745-B8FF-056C006E91DF}" type="presParOf" srcId="{1D8DDB80-1C0B-A348-A323-6C97EE39405E}" destId="{965F4953-8790-BE49-9D15-1A773CA57451}" srcOrd="2" destOrd="0" presId="urn:microsoft.com/office/officeart/2008/layout/LinedList"/>
    <dgm:cxn modelId="{B604FEFA-217D-2842-BFC0-B02589EA4925}" type="presParOf" srcId="{99FB1BAE-EE8B-3A4D-8524-896C0E6CE5D3}" destId="{D5B91ADF-340A-094F-B08B-843705C1568B}" srcOrd="2" destOrd="0" presId="urn:microsoft.com/office/officeart/2008/layout/LinedList"/>
    <dgm:cxn modelId="{22A78DE8-798D-F449-85D4-38B48CCAE67D}" type="presParOf" srcId="{99FB1BAE-EE8B-3A4D-8524-896C0E6CE5D3}" destId="{D9F803AA-1DA1-A145-BF7E-437CF83D8725}" srcOrd="3" destOrd="0" presId="urn:microsoft.com/office/officeart/2008/layout/LinedList"/>
    <dgm:cxn modelId="{747B69FE-E0EB-0549-B237-5F5ED1DC82ED}" type="presParOf" srcId="{71D7A6D6-7C90-A446-AF6A-8FD303F1C4CE}" destId="{A6047C0A-1501-3443-B1B2-6170345EAEE3}" srcOrd="2" destOrd="0" presId="urn:microsoft.com/office/officeart/2008/layout/LinedList"/>
    <dgm:cxn modelId="{EEAAD94E-69E5-AE46-BDC9-A999E2C3408F}" type="presParOf" srcId="{71D7A6D6-7C90-A446-AF6A-8FD303F1C4CE}" destId="{08C823A2-D525-FF4D-89AF-7DA51F1E07FB}" srcOrd="3" destOrd="0" presId="urn:microsoft.com/office/officeart/2008/layout/LinedList"/>
    <dgm:cxn modelId="{1633AC98-FA77-6D42-8497-F06F755B2465}" type="presParOf" srcId="{08C823A2-D525-FF4D-89AF-7DA51F1E07FB}" destId="{A5DD43CA-8D26-4E45-8049-766A8CAFBDE2}" srcOrd="0" destOrd="0" presId="urn:microsoft.com/office/officeart/2008/layout/LinedList"/>
    <dgm:cxn modelId="{7541BA67-F991-EE47-92BA-7E24E6D6B7F6}" type="presParOf" srcId="{08C823A2-D525-FF4D-89AF-7DA51F1E07FB}" destId="{8B352314-CFD7-D748-83E8-89E6D689F9AA}" srcOrd="1" destOrd="0" presId="urn:microsoft.com/office/officeart/2008/layout/LinedList"/>
    <dgm:cxn modelId="{059CE095-23AC-C24D-A132-511848135022}" type="presParOf" srcId="{8B352314-CFD7-D748-83E8-89E6D689F9AA}" destId="{C860FB81-F0DD-034D-B00D-B70A1434F5F1}" srcOrd="0" destOrd="0" presId="urn:microsoft.com/office/officeart/2008/layout/LinedList"/>
    <dgm:cxn modelId="{08D49D38-7EC2-BD42-93D7-DDB55EBD0A44}" type="presParOf" srcId="{8B352314-CFD7-D748-83E8-89E6D689F9AA}" destId="{D778467C-B673-8242-BC11-CE61069BBCA6}" srcOrd="1" destOrd="0" presId="urn:microsoft.com/office/officeart/2008/layout/LinedList"/>
    <dgm:cxn modelId="{7002295B-A7BC-CB4B-A18D-73F96FE895CC}" type="presParOf" srcId="{D778467C-B673-8242-BC11-CE61069BBCA6}" destId="{E1789CB6-AC9F-834B-9680-8BB113AC823D}" srcOrd="0" destOrd="0" presId="urn:microsoft.com/office/officeart/2008/layout/LinedList"/>
    <dgm:cxn modelId="{F372E4D4-90C4-6540-B640-B0433CA0A9A5}" type="presParOf" srcId="{D778467C-B673-8242-BC11-CE61069BBCA6}" destId="{FF595AE1-336B-9E43-B4F9-13BA31DADC83}" srcOrd="1" destOrd="0" presId="urn:microsoft.com/office/officeart/2008/layout/LinedList"/>
    <dgm:cxn modelId="{E409231C-F0F3-D44F-8F49-7870F4183FEE}" type="presParOf" srcId="{D778467C-B673-8242-BC11-CE61069BBCA6}" destId="{4E6E95B3-BEE6-3A47-9918-53F77BAA1618}" srcOrd="2" destOrd="0" presId="urn:microsoft.com/office/officeart/2008/layout/LinedList"/>
    <dgm:cxn modelId="{B59E43D7-F93C-0A44-8DF0-1AE7C5E7252F}" type="presParOf" srcId="{8B352314-CFD7-D748-83E8-89E6D689F9AA}" destId="{55E513EC-9D12-1C4A-8E40-C4222B086E38}" srcOrd="2" destOrd="0" presId="urn:microsoft.com/office/officeart/2008/layout/LinedList"/>
    <dgm:cxn modelId="{869281BC-876E-FD4E-BF1B-C82894087894}" type="presParOf" srcId="{8B352314-CFD7-D748-83E8-89E6D689F9AA}" destId="{34708653-5C28-514E-9B61-F28E4C48B6F8}" srcOrd="3" destOrd="0" presId="urn:microsoft.com/office/officeart/2008/layout/LinedList"/>
    <dgm:cxn modelId="{7B0126EC-0193-094F-85D8-DC001CA49AE2}" type="presParOf" srcId="{71D7A6D6-7C90-A446-AF6A-8FD303F1C4CE}" destId="{9305D719-0370-2141-A02C-866C159D045E}" srcOrd="4" destOrd="0" presId="urn:microsoft.com/office/officeart/2008/layout/LinedList"/>
    <dgm:cxn modelId="{39B83CE2-685A-DE4D-831A-DBDF43BDF0DC}" type="presParOf" srcId="{71D7A6D6-7C90-A446-AF6A-8FD303F1C4CE}" destId="{B4DA5344-0B1E-F646-85B4-307EBD5F29DE}" srcOrd="5" destOrd="0" presId="urn:microsoft.com/office/officeart/2008/layout/LinedList"/>
    <dgm:cxn modelId="{F1B8D256-CD2E-3E44-8142-6FB4B490A790}" type="presParOf" srcId="{B4DA5344-0B1E-F646-85B4-307EBD5F29DE}" destId="{4E10B6E5-A538-5541-B231-BB4071202B74}" srcOrd="0" destOrd="0" presId="urn:microsoft.com/office/officeart/2008/layout/LinedList"/>
    <dgm:cxn modelId="{79E6EC4B-370E-3947-90EC-70CEA077EF99}" type="presParOf" srcId="{B4DA5344-0B1E-F646-85B4-307EBD5F29DE}" destId="{200EEA70-DE26-7A45-A68C-E0C59C77ED90}" srcOrd="1" destOrd="0" presId="urn:microsoft.com/office/officeart/2008/layout/LinedList"/>
    <dgm:cxn modelId="{3BDE3DCC-96F0-3C43-8D41-A3ED7FC97312}" type="presParOf" srcId="{200EEA70-DE26-7A45-A68C-E0C59C77ED90}" destId="{F1CB3767-0662-EB47-8F8E-582ED6AE1E65}" srcOrd="0" destOrd="0" presId="urn:microsoft.com/office/officeart/2008/layout/LinedList"/>
    <dgm:cxn modelId="{789C2D3A-6181-3040-9870-81C033C4BED2}" type="presParOf" srcId="{200EEA70-DE26-7A45-A68C-E0C59C77ED90}" destId="{8484C5E0-ECB7-9F4B-BEFD-E53E14885BA6}" srcOrd="1" destOrd="0" presId="urn:microsoft.com/office/officeart/2008/layout/LinedList"/>
    <dgm:cxn modelId="{372035DF-1FEC-F742-B0E2-F4AA98CFD2E5}" type="presParOf" srcId="{8484C5E0-ECB7-9F4B-BEFD-E53E14885BA6}" destId="{0B9B22CB-BB81-FA4A-8615-99CE9E447F33}" srcOrd="0" destOrd="0" presId="urn:microsoft.com/office/officeart/2008/layout/LinedList"/>
    <dgm:cxn modelId="{B98FF345-CE18-2F4D-98D0-55815AAF7370}" type="presParOf" srcId="{8484C5E0-ECB7-9F4B-BEFD-E53E14885BA6}" destId="{FC9869C2-AC8B-1442-9DE5-4D3747F8724D}" srcOrd="1" destOrd="0" presId="urn:microsoft.com/office/officeart/2008/layout/LinedList"/>
    <dgm:cxn modelId="{5534148E-F072-5849-88B1-C816E92D06CC}" type="presParOf" srcId="{8484C5E0-ECB7-9F4B-BEFD-E53E14885BA6}" destId="{7E408748-069F-4B4A-BDAC-B25952EB7219}" srcOrd="2" destOrd="0" presId="urn:microsoft.com/office/officeart/2008/layout/LinedList"/>
    <dgm:cxn modelId="{12FE9D9A-FEDF-404C-8A53-650EC7CD1E2D}" type="presParOf" srcId="{200EEA70-DE26-7A45-A68C-E0C59C77ED90}" destId="{7AAFF2DD-1F03-204D-81DC-95A586EB652D}" srcOrd="2" destOrd="0" presId="urn:microsoft.com/office/officeart/2008/layout/LinedList"/>
    <dgm:cxn modelId="{21259290-4092-6248-9958-1989DDA1A58F}" type="presParOf" srcId="{200EEA70-DE26-7A45-A68C-E0C59C77ED90}" destId="{C0D3BDE3-9A8B-6D49-9BA0-4CB8F6352180}" srcOrd="3" destOrd="0" presId="urn:microsoft.com/office/officeart/2008/layout/LinedList"/>
    <dgm:cxn modelId="{77926CD3-9EDF-7746-8B55-FFE04FCC5483}" type="presParOf" srcId="{71D7A6D6-7C90-A446-AF6A-8FD303F1C4CE}" destId="{4B147C8F-7167-EF4E-A92C-87608984AF89}" srcOrd="6" destOrd="0" presId="urn:microsoft.com/office/officeart/2008/layout/LinedList"/>
    <dgm:cxn modelId="{F940998D-B72A-8240-AD82-F7565E9524BF}" type="presParOf" srcId="{71D7A6D6-7C90-A446-AF6A-8FD303F1C4CE}" destId="{252ECCCE-01F3-964E-81DA-BA15CD8F39CC}" srcOrd="7" destOrd="0" presId="urn:microsoft.com/office/officeart/2008/layout/LinedList"/>
    <dgm:cxn modelId="{61B647E3-E382-0A4D-AA3A-EF079A0BBEEF}" type="presParOf" srcId="{252ECCCE-01F3-964E-81DA-BA15CD8F39CC}" destId="{73E07B26-1212-B34C-867E-9EF6B51E4347}" srcOrd="0" destOrd="0" presId="urn:microsoft.com/office/officeart/2008/layout/LinedList"/>
    <dgm:cxn modelId="{304C771E-7324-B345-B3CC-A3D1BAB6B29A}" type="presParOf" srcId="{252ECCCE-01F3-964E-81DA-BA15CD8F39CC}" destId="{BBD5FA0F-318B-6641-8966-08DA3A9B1851}" srcOrd="1" destOrd="0" presId="urn:microsoft.com/office/officeart/2008/layout/LinedList"/>
    <dgm:cxn modelId="{1160ADDF-E14B-994A-BF9A-9A7DD27F2571}" type="presParOf" srcId="{BBD5FA0F-318B-6641-8966-08DA3A9B1851}" destId="{3D064804-A407-9143-8B86-402AFCB70444}" srcOrd="0" destOrd="0" presId="urn:microsoft.com/office/officeart/2008/layout/LinedList"/>
    <dgm:cxn modelId="{28082400-F1EC-1149-AB9B-A01208F04FC0}" type="presParOf" srcId="{BBD5FA0F-318B-6641-8966-08DA3A9B1851}" destId="{EED50DED-D25D-7D40-AE3D-80EEEF21162B}" srcOrd="1" destOrd="0" presId="urn:microsoft.com/office/officeart/2008/layout/LinedList"/>
    <dgm:cxn modelId="{43AD4932-7852-664D-A149-A659A71E825C}" type="presParOf" srcId="{EED50DED-D25D-7D40-AE3D-80EEEF21162B}" destId="{A1C271D1-2F8F-5D48-90BA-2630644EFC5C}" srcOrd="0" destOrd="0" presId="urn:microsoft.com/office/officeart/2008/layout/LinedList"/>
    <dgm:cxn modelId="{03009756-50A7-9C4D-AA00-2DFCA098A077}" type="presParOf" srcId="{EED50DED-D25D-7D40-AE3D-80EEEF21162B}" destId="{C524234D-E23C-9344-A592-1943C6E8205F}" srcOrd="1" destOrd="0" presId="urn:microsoft.com/office/officeart/2008/layout/LinedList"/>
    <dgm:cxn modelId="{A79A481D-36EC-E04F-AEE9-A1EA654EEDD7}" type="presParOf" srcId="{EED50DED-D25D-7D40-AE3D-80EEEF21162B}" destId="{EE8CBE5A-CEE6-314F-B398-4A814745997B}" srcOrd="2" destOrd="0" presId="urn:microsoft.com/office/officeart/2008/layout/LinedList"/>
    <dgm:cxn modelId="{202FE97B-87FB-2A45-A254-5EED791163BD}" type="presParOf" srcId="{BBD5FA0F-318B-6641-8966-08DA3A9B1851}" destId="{024A4AB1-202D-4D42-B766-FE81C81D5538}" srcOrd="2" destOrd="0" presId="urn:microsoft.com/office/officeart/2008/layout/LinedList"/>
    <dgm:cxn modelId="{EA2BBA2F-C65A-1949-832C-E4AEAE1C5857}" type="presParOf" srcId="{BBD5FA0F-318B-6641-8966-08DA3A9B1851}" destId="{FEFA9A4B-4DD2-C642-882C-489B58BE548E}" srcOrd="3" destOrd="0" presId="urn:microsoft.com/office/officeart/2008/layout/LinedList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76AF6B-E706-4D48-B440-361590D024AC}" type="doc">
      <dgm:prSet loTypeId="urn:microsoft.com/office/officeart/2005/8/layout/equation1" loCatId="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6E167E-0C40-3943-A071-234FA85E5444}">
      <dgm:prSet/>
      <dgm:spPr/>
      <dgm:t>
        <a:bodyPr/>
        <a:lstStyle/>
        <a:p>
          <a:pPr rtl="0"/>
          <a:r>
            <a:rPr lang="en-US" smtClean="0"/>
            <a:t>In Bluetooth serves two purposes:</a:t>
          </a:r>
          <a:endParaRPr lang="en-US"/>
        </a:p>
      </dgm:t>
    </dgm:pt>
    <dgm:pt modelId="{2D5044B0-1A19-4644-85E1-1D2DFA662468}" type="parTrans" cxnId="{E6DCA246-FDD2-684F-8D04-F5E494626B10}">
      <dgm:prSet/>
      <dgm:spPr/>
      <dgm:t>
        <a:bodyPr/>
        <a:lstStyle/>
        <a:p>
          <a:endParaRPr lang="en-US"/>
        </a:p>
      </dgm:t>
    </dgm:pt>
    <dgm:pt modelId="{F5BE4FE9-2907-2644-94BD-309142F3D6C4}" type="sibTrans" cxnId="{E6DCA246-FDD2-684F-8D04-F5E494626B10}">
      <dgm:prSet/>
      <dgm:spPr/>
      <dgm:t>
        <a:bodyPr/>
        <a:lstStyle/>
        <a:p>
          <a:endParaRPr lang="en-US"/>
        </a:p>
      </dgm:t>
    </dgm:pt>
    <dgm:pt modelId="{B9FDEA2E-996A-F948-A674-FE789F176A61}">
      <dgm:prSet/>
      <dgm:spPr/>
      <dgm:t>
        <a:bodyPr/>
        <a:lstStyle/>
        <a:p>
          <a:pPr rtl="0"/>
          <a:r>
            <a:rPr lang="en-US" smtClean="0"/>
            <a:t>It provides resistance to interference and multipath effects</a:t>
          </a:r>
          <a:endParaRPr lang="en-US"/>
        </a:p>
      </dgm:t>
    </dgm:pt>
    <dgm:pt modelId="{CBC89A8C-EE8B-9A44-A7E0-70A6203E03AC}" type="parTrans" cxnId="{639BF1AC-6CCC-A847-8BC1-91C9F0932D58}">
      <dgm:prSet/>
      <dgm:spPr/>
      <dgm:t>
        <a:bodyPr/>
        <a:lstStyle/>
        <a:p>
          <a:endParaRPr lang="en-US"/>
        </a:p>
      </dgm:t>
    </dgm:pt>
    <dgm:pt modelId="{E0036867-5BFF-9C44-9CB2-33EC66F54286}" type="sibTrans" cxnId="{639BF1AC-6CCC-A847-8BC1-91C9F0932D58}">
      <dgm:prSet/>
      <dgm:spPr/>
      <dgm:t>
        <a:bodyPr/>
        <a:lstStyle/>
        <a:p>
          <a:endParaRPr lang="en-US"/>
        </a:p>
      </dgm:t>
    </dgm:pt>
    <dgm:pt modelId="{CB0357EF-6D29-C94F-978B-0CCAE8F35CB7}">
      <dgm:prSet/>
      <dgm:spPr/>
      <dgm:t>
        <a:bodyPr/>
        <a:lstStyle/>
        <a:p>
          <a:pPr rtl="0"/>
          <a:r>
            <a:rPr lang="en-US" smtClean="0"/>
            <a:t>It provides a form of multiple access among co-located devices in different piconets</a:t>
          </a:r>
          <a:endParaRPr lang="en-US"/>
        </a:p>
      </dgm:t>
    </dgm:pt>
    <dgm:pt modelId="{5CFBCD26-C2EF-7C4D-854C-4F06BE9CEB56}" type="parTrans" cxnId="{ED24614E-3EA6-5C4E-8EA1-0068C7773A49}">
      <dgm:prSet/>
      <dgm:spPr/>
      <dgm:t>
        <a:bodyPr/>
        <a:lstStyle/>
        <a:p>
          <a:endParaRPr lang="en-US"/>
        </a:p>
      </dgm:t>
    </dgm:pt>
    <dgm:pt modelId="{54E20C9A-2500-5043-9B47-06D5626F00FB}" type="sibTrans" cxnId="{ED24614E-3EA6-5C4E-8EA1-0068C7773A49}">
      <dgm:prSet/>
      <dgm:spPr/>
      <dgm:t>
        <a:bodyPr/>
        <a:lstStyle/>
        <a:p>
          <a:endParaRPr lang="en-US"/>
        </a:p>
      </dgm:t>
    </dgm:pt>
    <dgm:pt modelId="{C74AFC6A-C9F2-1649-B592-8DA2A677669D}" type="pres">
      <dgm:prSet presAssocID="{3676AF6B-E706-4D48-B440-361590D024AC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AE40AA-6532-4745-8D2A-91F9248532E2}" type="pres">
      <dgm:prSet presAssocID="{426E167E-0C40-3943-A071-234FA85E5444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3D4CFA-769D-4244-9476-E4BE6FBFF48B}" type="presOf" srcId="{CB0357EF-6D29-C94F-978B-0CCAE8F35CB7}" destId="{23AE40AA-6532-4745-8D2A-91F9248532E2}" srcOrd="0" destOrd="2" presId="urn:microsoft.com/office/officeart/2005/8/layout/equation1"/>
    <dgm:cxn modelId="{E6DCA246-FDD2-684F-8D04-F5E494626B10}" srcId="{3676AF6B-E706-4D48-B440-361590D024AC}" destId="{426E167E-0C40-3943-A071-234FA85E5444}" srcOrd="0" destOrd="0" parTransId="{2D5044B0-1A19-4644-85E1-1D2DFA662468}" sibTransId="{F5BE4FE9-2907-2644-94BD-309142F3D6C4}"/>
    <dgm:cxn modelId="{ED24614E-3EA6-5C4E-8EA1-0068C7773A49}" srcId="{426E167E-0C40-3943-A071-234FA85E5444}" destId="{CB0357EF-6D29-C94F-978B-0CCAE8F35CB7}" srcOrd="1" destOrd="0" parTransId="{5CFBCD26-C2EF-7C4D-854C-4F06BE9CEB56}" sibTransId="{54E20C9A-2500-5043-9B47-06D5626F00FB}"/>
    <dgm:cxn modelId="{A65F2CE2-7D7C-9342-BA7F-A209C4A9AEBD}" type="presOf" srcId="{3676AF6B-E706-4D48-B440-361590D024AC}" destId="{C74AFC6A-C9F2-1649-B592-8DA2A677669D}" srcOrd="0" destOrd="0" presId="urn:microsoft.com/office/officeart/2005/8/layout/equation1"/>
    <dgm:cxn modelId="{639BF1AC-6CCC-A847-8BC1-91C9F0932D58}" srcId="{426E167E-0C40-3943-A071-234FA85E5444}" destId="{B9FDEA2E-996A-F948-A674-FE789F176A61}" srcOrd="0" destOrd="0" parTransId="{CBC89A8C-EE8B-9A44-A7E0-70A6203E03AC}" sibTransId="{E0036867-5BFF-9C44-9CB2-33EC66F54286}"/>
    <dgm:cxn modelId="{5B495845-56D1-4B45-B2A1-FCF7D2339DBE}" type="presOf" srcId="{B9FDEA2E-996A-F948-A674-FE789F176A61}" destId="{23AE40AA-6532-4745-8D2A-91F9248532E2}" srcOrd="0" destOrd="1" presId="urn:microsoft.com/office/officeart/2005/8/layout/equation1"/>
    <dgm:cxn modelId="{14425C52-D598-F34E-A742-E5D05B98BF7B}" type="presOf" srcId="{426E167E-0C40-3943-A071-234FA85E5444}" destId="{23AE40AA-6532-4745-8D2A-91F9248532E2}" srcOrd="0" destOrd="0" presId="urn:microsoft.com/office/officeart/2005/8/layout/equation1"/>
    <dgm:cxn modelId="{A9CE65DA-7C8C-3A47-9754-B12CF87359F0}" type="presParOf" srcId="{C74AFC6A-C9F2-1649-B592-8DA2A677669D}" destId="{23AE40AA-6532-4745-8D2A-91F9248532E2}" srcOrd="0" destOrd="0" presId="urn:microsoft.com/office/officeart/2005/8/layout/equation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2AF2FC-43F6-4548-9924-29D9D1281D5D}" type="doc">
      <dgm:prSet loTypeId="urn:microsoft.com/office/officeart/2005/8/layout/hList1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7FCB05-205D-DC40-B69E-992049EA82E1}">
      <dgm:prSet phldrT="[Text]"/>
      <dgm:spPr/>
      <dgm:t>
        <a:bodyPr/>
        <a:lstStyle/>
        <a:p>
          <a:r>
            <a:rPr lang="en-US" smtClean="0"/>
            <a:t>Synchronous connection oriented (SCO)</a:t>
          </a:r>
          <a:endParaRPr lang="en-US"/>
        </a:p>
      </dgm:t>
    </dgm:pt>
    <dgm:pt modelId="{B0A66233-D681-FC41-9D8A-701CC3634BF1}" type="parTrans" cxnId="{8DC7E519-5304-1945-825D-6741A9E7B459}">
      <dgm:prSet/>
      <dgm:spPr/>
      <dgm:t>
        <a:bodyPr/>
        <a:lstStyle/>
        <a:p>
          <a:endParaRPr lang="en-US"/>
        </a:p>
      </dgm:t>
    </dgm:pt>
    <dgm:pt modelId="{9B8DEFFF-FCF8-4E4F-894D-471572CAFB3C}" type="sibTrans" cxnId="{8DC7E519-5304-1945-825D-6741A9E7B459}">
      <dgm:prSet/>
      <dgm:spPr/>
      <dgm:t>
        <a:bodyPr/>
        <a:lstStyle/>
        <a:p>
          <a:endParaRPr lang="en-US"/>
        </a:p>
      </dgm:t>
    </dgm:pt>
    <dgm:pt modelId="{2609BF6C-BA11-8047-BBA8-E99E5D5E1056}">
      <dgm:prSet/>
      <dgm:spPr/>
      <dgm:t>
        <a:bodyPr/>
        <a:lstStyle/>
        <a:p>
          <a:r>
            <a:rPr lang="en-US" smtClean="0"/>
            <a:t>Allocates a fixed bandwidth between a point-to-point connection involving the master and a single slave</a:t>
          </a:r>
          <a:endParaRPr lang="en-US" dirty="0" smtClean="0"/>
        </a:p>
      </dgm:t>
    </dgm:pt>
    <dgm:pt modelId="{4BCD3C14-53A1-AD46-98BF-0DAF07AD5E98}" type="parTrans" cxnId="{D9ABB0C5-0A82-5044-B424-B7AF281E07FB}">
      <dgm:prSet/>
      <dgm:spPr/>
      <dgm:t>
        <a:bodyPr/>
        <a:lstStyle/>
        <a:p>
          <a:endParaRPr lang="en-US"/>
        </a:p>
      </dgm:t>
    </dgm:pt>
    <dgm:pt modelId="{CB9C9B28-CF59-1746-B309-43FAA460A1E0}" type="sibTrans" cxnId="{D9ABB0C5-0A82-5044-B424-B7AF281E07FB}">
      <dgm:prSet/>
      <dgm:spPr/>
      <dgm:t>
        <a:bodyPr/>
        <a:lstStyle/>
        <a:p>
          <a:endParaRPr lang="en-US"/>
        </a:p>
      </dgm:t>
    </dgm:pt>
    <dgm:pt modelId="{1B5EF479-147A-3245-B8E9-CA3603FFCF30}">
      <dgm:prSet/>
      <dgm:spPr/>
      <dgm:t>
        <a:bodyPr/>
        <a:lstStyle/>
        <a:p>
          <a:r>
            <a:rPr lang="en-US" smtClean="0"/>
            <a:t>The master maintains the SCO link by using reserved slots at regular intervals</a:t>
          </a:r>
          <a:endParaRPr lang="en-US" dirty="0" smtClean="0"/>
        </a:p>
      </dgm:t>
    </dgm:pt>
    <dgm:pt modelId="{68BBC49F-F6BE-0F4E-A12D-F7105F738A46}" type="parTrans" cxnId="{F31CA442-E8B2-4545-BB76-75AC554E05BD}">
      <dgm:prSet/>
      <dgm:spPr/>
      <dgm:t>
        <a:bodyPr/>
        <a:lstStyle/>
        <a:p>
          <a:endParaRPr lang="en-US"/>
        </a:p>
      </dgm:t>
    </dgm:pt>
    <dgm:pt modelId="{6CA178DF-1E24-8845-A9DB-95CFD3CDE8F0}" type="sibTrans" cxnId="{F31CA442-E8B2-4545-BB76-75AC554E05BD}">
      <dgm:prSet/>
      <dgm:spPr/>
      <dgm:t>
        <a:bodyPr/>
        <a:lstStyle/>
        <a:p>
          <a:endParaRPr lang="en-US"/>
        </a:p>
      </dgm:t>
    </dgm:pt>
    <dgm:pt modelId="{ED68BE48-2BBF-964D-88AE-5D7BA5480906}">
      <dgm:prSet/>
      <dgm:spPr/>
      <dgm:t>
        <a:bodyPr/>
        <a:lstStyle/>
        <a:p>
          <a:r>
            <a:rPr lang="en-US" smtClean="0"/>
            <a:t>The master can support up to three simultaneous SCO links, while a slave can support two or three SCO links</a:t>
          </a:r>
          <a:endParaRPr lang="en-US" dirty="0" smtClean="0"/>
        </a:p>
      </dgm:t>
    </dgm:pt>
    <dgm:pt modelId="{6F2A6DFA-47D5-2447-8865-91611982E0EE}" type="parTrans" cxnId="{92404745-1E13-B244-8400-8ABE00852AAA}">
      <dgm:prSet/>
      <dgm:spPr/>
      <dgm:t>
        <a:bodyPr/>
        <a:lstStyle/>
        <a:p>
          <a:endParaRPr lang="en-US"/>
        </a:p>
      </dgm:t>
    </dgm:pt>
    <dgm:pt modelId="{28334421-6B03-BE4C-B26B-816FF0AD6AFB}" type="sibTrans" cxnId="{92404745-1E13-B244-8400-8ABE00852AAA}">
      <dgm:prSet/>
      <dgm:spPr/>
      <dgm:t>
        <a:bodyPr/>
        <a:lstStyle/>
        <a:p>
          <a:endParaRPr lang="en-US"/>
        </a:p>
      </dgm:t>
    </dgm:pt>
    <dgm:pt modelId="{F954A64B-3098-F24E-B99F-4D6956864340}">
      <dgm:prSet/>
      <dgm:spPr/>
      <dgm:t>
        <a:bodyPr/>
        <a:lstStyle/>
        <a:p>
          <a:r>
            <a:rPr lang="en-US" smtClean="0"/>
            <a:t>Are never retransmitted</a:t>
          </a:r>
          <a:endParaRPr lang="en-US" dirty="0" smtClean="0"/>
        </a:p>
      </dgm:t>
    </dgm:pt>
    <dgm:pt modelId="{14C559A0-CC3E-0D46-B905-679F6C3B0446}" type="parTrans" cxnId="{0621358B-DD3B-074E-B34D-48612795E8FE}">
      <dgm:prSet/>
      <dgm:spPr/>
      <dgm:t>
        <a:bodyPr/>
        <a:lstStyle/>
        <a:p>
          <a:endParaRPr lang="en-US"/>
        </a:p>
      </dgm:t>
    </dgm:pt>
    <dgm:pt modelId="{92B462D0-B202-0547-9C37-BB3A88B0CDBA}" type="sibTrans" cxnId="{0621358B-DD3B-074E-B34D-48612795E8FE}">
      <dgm:prSet/>
      <dgm:spPr/>
      <dgm:t>
        <a:bodyPr/>
        <a:lstStyle/>
        <a:p>
          <a:endParaRPr lang="en-US"/>
        </a:p>
      </dgm:t>
    </dgm:pt>
    <dgm:pt modelId="{2E47FE6C-C727-704B-B9ED-B2D6140065AD}">
      <dgm:prSet/>
      <dgm:spPr/>
      <dgm:t>
        <a:bodyPr/>
        <a:lstStyle/>
        <a:p>
          <a:r>
            <a:rPr lang="en-US" smtClean="0"/>
            <a:t>Asynchronous connectionless (ACL)</a:t>
          </a:r>
          <a:endParaRPr lang="en-US" dirty="0" smtClean="0"/>
        </a:p>
      </dgm:t>
    </dgm:pt>
    <dgm:pt modelId="{0DE43E1B-1989-BF4F-8D50-92B04D0C7326}" type="parTrans" cxnId="{678EA405-A959-5440-B979-9BFC8D5E5BA2}">
      <dgm:prSet/>
      <dgm:spPr/>
      <dgm:t>
        <a:bodyPr/>
        <a:lstStyle/>
        <a:p>
          <a:endParaRPr lang="en-US"/>
        </a:p>
      </dgm:t>
    </dgm:pt>
    <dgm:pt modelId="{3C11C959-8BE8-024B-91EC-E0419F38BAA9}" type="sibTrans" cxnId="{678EA405-A959-5440-B979-9BFC8D5E5BA2}">
      <dgm:prSet/>
      <dgm:spPr/>
      <dgm:t>
        <a:bodyPr/>
        <a:lstStyle/>
        <a:p>
          <a:endParaRPr lang="en-US"/>
        </a:p>
      </dgm:t>
    </dgm:pt>
    <dgm:pt modelId="{2AD26CFC-255F-794A-85AD-69192C993EA7}">
      <dgm:prSet/>
      <dgm:spPr/>
      <dgm:t>
        <a:bodyPr/>
        <a:lstStyle/>
        <a:p>
          <a:r>
            <a:rPr lang="en-US" smtClean="0"/>
            <a:t>A point-to-multipoint link between the master and all the slaves in the piconet</a:t>
          </a:r>
          <a:endParaRPr lang="en-US" dirty="0" smtClean="0"/>
        </a:p>
      </dgm:t>
    </dgm:pt>
    <dgm:pt modelId="{A9A6AA0E-E2DC-AB49-A608-29DCA77B9EA6}" type="parTrans" cxnId="{51982F5B-AAEE-3C4C-8384-31FB0F1E8659}">
      <dgm:prSet/>
      <dgm:spPr/>
      <dgm:t>
        <a:bodyPr/>
        <a:lstStyle/>
        <a:p>
          <a:endParaRPr lang="en-US"/>
        </a:p>
      </dgm:t>
    </dgm:pt>
    <dgm:pt modelId="{64FED19A-88BA-A742-9002-F487BE44BC23}" type="sibTrans" cxnId="{51982F5B-AAEE-3C4C-8384-31FB0F1E8659}">
      <dgm:prSet/>
      <dgm:spPr/>
      <dgm:t>
        <a:bodyPr/>
        <a:lstStyle/>
        <a:p>
          <a:endParaRPr lang="en-US"/>
        </a:p>
      </dgm:t>
    </dgm:pt>
    <dgm:pt modelId="{0B80D234-9D70-084C-B8A7-9CEA20EA196D}">
      <dgm:prSet/>
      <dgm:spPr/>
      <dgm:t>
        <a:bodyPr/>
        <a:lstStyle/>
        <a:p>
          <a:r>
            <a:rPr lang="en-US" dirty="0" smtClean="0"/>
            <a:t>In slots not reserved for SCO links, the master can exchange packets with any slave on a per-slot basis</a:t>
          </a:r>
        </a:p>
      </dgm:t>
    </dgm:pt>
    <dgm:pt modelId="{DF752929-1907-6E41-8605-1D50F780D0BF}" type="parTrans" cxnId="{71551C9E-B328-0D42-8804-02DCA2E29ADE}">
      <dgm:prSet/>
      <dgm:spPr/>
      <dgm:t>
        <a:bodyPr/>
        <a:lstStyle/>
        <a:p>
          <a:endParaRPr lang="en-US"/>
        </a:p>
      </dgm:t>
    </dgm:pt>
    <dgm:pt modelId="{B140DB55-7202-E149-8F81-036E88199A75}" type="sibTrans" cxnId="{71551C9E-B328-0D42-8804-02DCA2E29ADE}">
      <dgm:prSet/>
      <dgm:spPr/>
      <dgm:t>
        <a:bodyPr/>
        <a:lstStyle/>
        <a:p>
          <a:endParaRPr lang="en-US"/>
        </a:p>
      </dgm:t>
    </dgm:pt>
    <dgm:pt modelId="{4DDE940B-15B8-664B-8A03-0F3B83E440C6}" type="pres">
      <dgm:prSet presAssocID="{5F2AF2FC-43F6-4548-9924-29D9D1281D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3FA3A0-8A8D-B84D-AB6E-460E8C436930}" type="pres">
      <dgm:prSet presAssocID="{BB7FCB05-205D-DC40-B69E-992049EA82E1}" presName="composite" presStyleCnt="0"/>
      <dgm:spPr/>
    </dgm:pt>
    <dgm:pt modelId="{AD948806-94E7-CF43-870B-5195FA3D0B72}" type="pres">
      <dgm:prSet presAssocID="{BB7FCB05-205D-DC40-B69E-992049EA82E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110353-52F5-5846-9910-867C80BD72A9}" type="pres">
      <dgm:prSet presAssocID="{BB7FCB05-205D-DC40-B69E-992049EA82E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FB6B8-2FFF-6542-A588-C6955A1579AB}" type="pres">
      <dgm:prSet presAssocID="{9B8DEFFF-FCF8-4E4F-894D-471572CAFB3C}" presName="space" presStyleCnt="0"/>
      <dgm:spPr/>
    </dgm:pt>
    <dgm:pt modelId="{4E3EB31D-D68B-EE4D-9CE8-D7A513FF3D65}" type="pres">
      <dgm:prSet presAssocID="{2E47FE6C-C727-704B-B9ED-B2D6140065AD}" presName="composite" presStyleCnt="0"/>
      <dgm:spPr/>
    </dgm:pt>
    <dgm:pt modelId="{44DA714E-336B-AC4E-A570-A633B7AA7770}" type="pres">
      <dgm:prSet presAssocID="{2E47FE6C-C727-704B-B9ED-B2D6140065A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63512-5EA5-A14D-AB5E-623A8BA14722}" type="pres">
      <dgm:prSet presAssocID="{2E47FE6C-C727-704B-B9ED-B2D6140065AD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35CC09-AD70-EE4D-BE10-4BF0EB0FEE80}" type="presOf" srcId="{1B5EF479-147A-3245-B8E9-CA3603FFCF30}" destId="{29110353-52F5-5846-9910-867C80BD72A9}" srcOrd="0" destOrd="1" presId="urn:microsoft.com/office/officeart/2005/8/layout/hList1"/>
    <dgm:cxn modelId="{A0BF13FD-DA16-0C4E-A1B9-14861809576E}" type="presOf" srcId="{5F2AF2FC-43F6-4548-9924-29D9D1281D5D}" destId="{4DDE940B-15B8-664B-8A03-0F3B83E440C6}" srcOrd="0" destOrd="0" presId="urn:microsoft.com/office/officeart/2005/8/layout/hList1"/>
    <dgm:cxn modelId="{678EA405-A959-5440-B979-9BFC8D5E5BA2}" srcId="{5F2AF2FC-43F6-4548-9924-29D9D1281D5D}" destId="{2E47FE6C-C727-704B-B9ED-B2D6140065AD}" srcOrd="1" destOrd="0" parTransId="{0DE43E1B-1989-BF4F-8D50-92B04D0C7326}" sibTransId="{3C11C959-8BE8-024B-91EC-E0419F38BAA9}"/>
    <dgm:cxn modelId="{D9ABB0C5-0A82-5044-B424-B7AF281E07FB}" srcId="{BB7FCB05-205D-DC40-B69E-992049EA82E1}" destId="{2609BF6C-BA11-8047-BBA8-E99E5D5E1056}" srcOrd="0" destOrd="0" parTransId="{4BCD3C14-53A1-AD46-98BF-0DAF07AD5E98}" sibTransId="{CB9C9B28-CF59-1746-B309-43FAA460A1E0}"/>
    <dgm:cxn modelId="{9CB2F1CF-196C-D746-B693-32C4C5571E6F}" type="presOf" srcId="{2609BF6C-BA11-8047-BBA8-E99E5D5E1056}" destId="{29110353-52F5-5846-9910-867C80BD72A9}" srcOrd="0" destOrd="0" presId="urn:microsoft.com/office/officeart/2005/8/layout/hList1"/>
    <dgm:cxn modelId="{3894F905-2DB7-DF47-A520-544E10282D01}" type="presOf" srcId="{0B80D234-9D70-084C-B8A7-9CEA20EA196D}" destId="{9CA63512-5EA5-A14D-AB5E-623A8BA14722}" srcOrd="0" destOrd="1" presId="urn:microsoft.com/office/officeart/2005/8/layout/hList1"/>
    <dgm:cxn modelId="{2245DDDD-2F40-CE4F-B0C8-2D482D4983E2}" type="presOf" srcId="{F954A64B-3098-F24E-B99F-4D6956864340}" destId="{29110353-52F5-5846-9910-867C80BD72A9}" srcOrd="0" destOrd="3" presId="urn:microsoft.com/office/officeart/2005/8/layout/hList1"/>
    <dgm:cxn modelId="{8DC7E519-5304-1945-825D-6741A9E7B459}" srcId="{5F2AF2FC-43F6-4548-9924-29D9D1281D5D}" destId="{BB7FCB05-205D-DC40-B69E-992049EA82E1}" srcOrd="0" destOrd="0" parTransId="{B0A66233-D681-FC41-9D8A-701CC3634BF1}" sibTransId="{9B8DEFFF-FCF8-4E4F-894D-471572CAFB3C}"/>
    <dgm:cxn modelId="{71551C9E-B328-0D42-8804-02DCA2E29ADE}" srcId="{2E47FE6C-C727-704B-B9ED-B2D6140065AD}" destId="{0B80D234-9D70-084C-B8A7-9CEA20EA196D}" srcOrd="1" destOrd="0" parTransId="{DF752929-1907-6E41-8605-1D50F780D0BF}" sibTransId="{B140DB55-7202-E149-8F81-036E88199A75}"/>
    <dgm:cxn modelId="{F31CA442-E8B2-4545-BB76-75AC554E05BD}" srcId="{BB7FCB05-205D-DC40-B69E-992049EA82E1}" destId="{1B5EF479-147A-3245-B8E9-CA3603FFCF30}" srcOrd="1" destOrd="0" parTransId="{68BBC49F-F6BE-0F4E-A12D-F7105F738A46}" sibTransId="{6CA178DF-1E24-8845-A9DB-95CFD3CDE8F0}"/>
    <dgm:cxn modelId="{2E3BBC87-BA9C-2C44-A535-4A3ED59915ED}" type="presOf" srcId="{BB7FCB05-205D-DC40-B69E-992049EA82E1}" destId="{AD948806-94E7-CF43-870B-5195FA3D0B72}" srcOrd="0" destOrd="0" presId="urn:microsoft.com/office/officeart/2005/8/layout/hList1"/>
    <dgm:cxn modelId="{5609655A-0CFA-194E-9BCA-5265C0F4E077}" type="presOf" srcId="{ED68BE48-2BBF-964D-88AE-5D7BA5480906}" destId="{29110353-52F5-5846-9910-867C80BD72A9}" srcOrd="0" destOrd="2" presId="urn:microsoft.com/office/officeart/2005/8/layout/hList1"/>
    <dgm:cxn modelId="{51982F5B-AAEE-3C4C-8384-31FB0F1E8659}" srcId="{2E47FE6C-C727-704B-B9ED-B2D6140065AD}" destId="{2AD26CFC-255F-794A-85AD-69192C993EA7}" srcOrd="0" destOrd="0" parTransId="{A9A6AA0E-E2DC-AB49-A608-29DCA77B9EA6}" sibTransId="{64FED19A-88BA-A742-9002-F487BE44BC23}"/>
    <dgm:cxn modelId="{92404745-1E13-B244-8400-8ABE00852AAA}" srcId="{BB7FCB05-205D-DC40-B69E-992049EA82E1}" destId="{ED68BE48-2BBF-964D-88AE-5D7BA5480906}" srcOrd="2" destOrd="0" parTransId="{6F2A6DFA-47D5-2447-8865-91611982E0EE}" sibTransId="{28334421-6B03-BE4C-B26B-816FF0AD6AFB}"/>
    <dgm:cxn modelId="{23A163F6-0A92-F047-AAAA-FC98F54CC460}" type="presOf" srcId="{2E47FE6C-C727-704B-B9ED-B2D6140065AD}" destId="{44DA714E-336B-AC4E-A570-A633B7AA7770}" srcOrd="0" destOrd="0" presId="urn:microsoft.com/office/officeart/2005/8/layout/hList1"/>
    <dgm:cxn modelId="{0621358B-DD3B-074E-B34D-48612795E8FE}" srcId="{BB7FCB05-205D-DC40-B69E-992049EA82E1}" destId="{F954A64B-3098-F24E-B99F-4D6956864340}" srcOrd="3" destOrd="0" parTransId="{14C559A0-CC3E-0D46-B905-679F6C3B0446}" sibTransId="{92B462D0-B202-0547-9C37-BB3A88B0CDBA}"/>
    <dgm:cxn modelId="{958BB3A7-C2CA-8E45-8D14-501958D45C23}" type="presOf" srcId="{2AD26CFC-255F-794A-85AD-69192C993EA7}" destId="{9CA63512-5EA5-A14D-AB5E-623A8BA14722}" srcOrd="0" destOrd="0" presId="urn:microsoft.com/office/officeart/2005/8/layout/hList1"/>
    <dgm:cxn modelId="{39188711-2EF1-1241-B593-B9963D141A83}" type="presParOf" srcId="{4DDE940B-15B8-664B-8A03-0F3B83E440C6}" destId="{BB3FA3A0-8A8D-B84D-AB6E-460E8C436930}" srcOrd="0" destOrd="0" presId="urn:microsoft.com/office/officeart/2005/8/layout/hList1"/>
    <dgm:cxn modelId="{6D16693A-D3E5-5747-B4C3-CF563AF98AF3}" type="presParOf" srcId="{BB3FA3A0-8A8D-B84D-AB6E-460E8C436930}" destId="{AD948806-94E7-CF43-870B-5195FA3D0B72}" srcOrd="0" destOrd="0" presId="urn:microsoft.com/office/officeart/2005/8/layout/hList1"/>
    <dgm:cxn modelId="{62FC5B2A-9ADC-4747-A418-5367E7972DE9}" type="presParOf" srcId="{BB3FA3A0-8A8D-B84D-AB6E-460E8C436930}" destId="{29110353-52F5-5846-9910-867C80BD72A9}" srcOrd="1" destOrd="0" presId="urn:microsoft.com/office/officeart/2005/8/layout/hList1"/>
    <dgm:cxn modelId="{0CDECD84-252B-2640-8FC1-0CA8C186B33C}" type="presParOf" srcId="{4DDE940B-15B8-664B-8A03-0F3B83E440C6}" destId="{D81FB6B8-2FFF-6542-A588-C6955A1579AB}" srcOrd="1" destOrd="0" presId="urn:microsoft.com/office/officeart/2005/8/layout/hList1"/>
    <dgm:cxn modelId="{5768B3F0-9B03-D441-8328-0ABCF07F8496}" type="presParOf" srcId="{4DDE940B-15B8-664B-8A03-0F3B83E440C6}" destId="{4E3EB31D-D68B-EE4D-9CE8-D7A513FF3D65}" srcOrd="2" destOrd="0" presId="urn:microsoft.com/office/officeart/2005/8/layout/hList1"/>
    <dgm:cxn modelId="{30FA700D-8E95-6C48-95AB-8370C101769B}" type="presParOf" srcId="{4E3EB31D-D68B-EE4D-9CE8-D7A513FF3D65}" destId="{44DA714E-336B-AC4E-A570-A633B7AA7770}" srcOrd="0" destOrd="0" presId="urn:microsoft.com/office/officeart/2005/8/layout/hList1"/>
    <dgm:cxn modelId="{B18CE7A9-C089-6A40-91E0-412A0E17CAF2}" type="presParOf" srcId="{4E3EB31D-D68B-EE4D-9CE8-D7A513FF3D65}" destId="{9CA63512-5EA5-A14D-AB5E-623A8BA14722}" srcOrd="1" destOrd="0" presId="urn:microsoft.com/office/officeart/2005/8/layout/hList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73FF37-8025-334D-944F-5BD0DBDD0CB8}" type="doc">
      <dgm:prSet loTypeId="urn:microsoft.com/office/officeart/2005/8/layout/vList5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7C1E03-5E76-4A4B-8213-3219E34BBA7B}">
      <dgm:prSet phldrT="[Text]"/>
      <dgm:spPr/>
      <dgm:t>
        <a:bodyPr/>
        <a:lstStyle/>
        <a:p>
          <a:r>
            <a:rPr lang="en-US" smtClean="0"/>
            <a:t>Link control (LC)</a:t>
          </a:r>
          <a:endParaRPr lang="en-US"/>
        </a:p>
      </dgm:t>
    </dgm:pt>
    <dgm:pt modelId="{728304BF-5612-1348-A9CF-CD84F2CCB962}" type="parTrans" cxnId="{1D720DE7-5746-F044-978E-6FBBFB55F051}">
      <dgm:prSet/>
      <dgm:spPr/>
      <dgm:t>
        <a:bodyPr/>
        <a:lstStyle/>
        <a:p>
          <a:endParaRPr lang="en-US"/>
        </a:p>
      </dgm:t>
    </dgm:pt>
    <dgm:pt modelId="{6E9C9CD8-1A69-774E-A5CE-706704E0B8D5}" type="sibTrans" cxnId="{1D720DE7-5746-F044-978E-6FBBFB55F051}">
      <dgm:prSet/>
      <dgm:spPr/>
      <dgm:t>
        <a:bodyPr/>
        <a:lstStyle/>
        <a:p>
          <a:endParaRPr lang="en-US"/>
        </a:p>
      </dgm:t>
    </dgm:pt>
    <dgm:pt modelId="{5DCE5DC6-7A30-A84F-99FA-EF03FC15B988}">
      <dgm:prSet/>
      <dgm:spPr/>
      <dgm:t>
        <a:bodyPr/>
        <a:lstStyle/>
        <a:p>
          <a:r>
            <a:rPr lang="en-US" dirty="0" smtClean="0"/>
            <a:t>Used to manage the flow </a:t>
          </a:r>
          <a:r>
            <a:rPr lang="en-US" smtClean="0"/>
            <a:t>of packets </a:t>
          </a:r>
          <a:r>
            <a:rPr lang="en-US" dirty="0" smtClean="0"/>
            <a:t>over the link interface</a:t>
          </a:r>
        </a:p>
      </dgm:t>
    </dgm:pt>
    <dgm:pt modelId="{D5F346FB-A3A6-7D4A-83A5-486904DE94BE}" type="parTrans" cxnId="{D4F59D2E-E793-CD4A-B045-4BBD44C54B48}">
      <dgm:prSet/>
      <dgm:spPr/>
      <dgm:t>
        <a:bodyPr/>
        <a:lstStyle/>
        <a:p>
          <a:endParaRPr lang="en-US"/>
        </a:p>
      </dgm:t>
    </dgm:pt>
    <dgm:pt modelId="{7B92AB1A-9AF4-2C49-AAB2-83E66A2CAF52}" type="sibTrans" cxnId="{D4F59D2E-E793-CD4A-B045-4BBD44C54B48}">
      <dgm:prSet/>
      <dgm:spPr/>
      <dgm:t>
        <a:bodyPr/>
        <a:lstStyle/>
        <a:p>
          <a:endParaRPr lang="en-US"/>
        </a:p>
      </dgm:t>
    </dgm:pt>
    <dgm:pt modelId="{0EDFA0A1-FA71-6D4E-A3B3-16FCA893DC1B}">
      <dgm:prSet/>
      <dgm:spPr/>
      <dgm:t>
        <a:bodyPr/>
        <a:lstStyle/>
        <a:p>
          <a:r>
            <a:rPr lang="en-US" smtClean="0"/>
            <a:t>Carries low level link control information like ARQ, flow control, and payload characterization</a:t>
          </a:r>
          <a:endParaRPr lang="en-US" dirty="0" smtClean="0"/>
        </a:p>
      </dgm:t>
    </dgm:pt>
    <dgm:pt modelId="{E0A7117C-AC97-D64F-AF40-474ADD37FF2C}" type="parTrans" cxnId="{E9711D41-630D-D549-839D-3E14ABBC3834}">
      <dgm:prSet/>
      <dgm:spPr/>
      <dgm:t>
        <a:bodyPr/>
        <a:lstStyle/>
        <a:p>
          <a:endParaRPr lang="en-US"/>
        </a:p>
      </dgm:t>
    </dgm:pt>
    <dgm:pt modelId="{44A80408-2A4D-8B49-9B74-F527767E6F59}" type="sibTrans" cxnId="{E9711D41-630D-D549-839D-3E14ABBC3834}">
      <dgm:prSet/>
      <dgm:spPr/>
      <dgm:t>
        <a:bodyPr/>
        <a:lstStyle/>
        <a:p>
          <a:endParaRPr lang="en-US"/>
        </a:p>
      </dgm:t>
    </dgm:pt>
    <dgm:pt modelId="{AC6E0ACC-2331-A24C-BCC5-7F200DC75B0D}">
      <dgm:prSet/>
      <dgm:spPr/>
      <dgm:t>
        <a:bodyPr/>
        <a:lstStyle/>
        <a:p>
          <a:r>
            <a:rPr lang="en-US" dirty="0" smtClean="0"/>
            <a:t>Carried in every packet except in the ID packet which has no packet header</a:t>
          </a:r>
        </a:p>
      </dgm:t>
    </dgm:pt>
    <dgm:pt modelId="{782C6C65-AB21-E640-870E-267EB128FCA1}" type="parTrans" cxnId="{05793DAF-BB77-EB40-BF92-5D97B32149CF}">
      <dgm:prSet/>
      <dgm:spPr/>
      <dgm:t>
        <a:bodyPr/>
        <a:lstStyle/>
        <a:p>
          <a:endParaRPr lang="en-US"/>
        </a:p>
      </dgm:t>
    </dgm:pt>
    <dgm:pt modelId="{F028BCC8-536E-2A4E-A083-52DF435CBD2C}" type="sibTrans" cxnId="{05793DAF-BB77-EB40-BF92-5D97B32149CF}">
      <dgm:prSet/>
      <dgm:spPr/>
      <dgm:t>
        <a:bodyPr/>
        <a:lstStyle/>
        <a:p>
          <a:endParaRPr lang="en-US"/>
        </a:p>
      </dgm:t>
    </dgm:pt>
    <dgm:pt modelId="{1466228C-9489-FD4E-AF5A-279E5FD63F55}">
      <dgm:prSet/>
      <dgm:spPr/>
      <dgm:t>
        <a:bodyPr/>
        <a:lstStyle/>
        <a:p>
          <a:r>
            <a:rPr lang="en-US" smtClean="0"/>
            <a:t>Link manager (LM)</a:t>
          </a:r>
          <a:endParaRPr lang="en-US" dirty="0" smtClean="0"/>
        </a:p>
      </dgm:t>
    </dgm:pt>
    <dgm:pt modelId="{E4BD838B-0E99-2B4F-BDE1-3F763C6BBD0C}" type="parTrans" cxnId="{BBE7DA02-820B-734D-82F6-4E04981EB452}">
      <dgm:prSet/>
      <dgm:spPr/>
      <dgm:t>
        <a:bodyPr/>
        <a:lstStyle/>
        <a:p>
          <a:endParaRPr lang="en-US"/>
        </a:p>
      </dgm:t>
    </dgm:pt>
    <dgm:pt modelId="{2093AD65-4BD3-944B-8795-4EAA0C5C443C}" type="sibTrans" cxnId="{BBE7DA02-820B-734D-82F6-4E04981EB452}">
      <dgm:prSet/>
      <dgm:spPr/>
      <dgm:t>
        <a:bodyPr/>
        <a:lstStyle/>
        <a:p>
          <a:endParaRPr lang="en-US"/>
        </a:p>
      </dgm:t>
    </dgm:pt>
    <dgm:pt modelId="{AED6023B-E877-9D4B-974F-23CBF2C85CF4}">
      <dgm:prSet/>
      <dgm:spPr/>
      <dgm:t>
        <a:bodyPr/>
        <a:lstStyle/>
        <a:p>
          <a:r>
            <a:rPr lang="en-US" smtClean="0"/>
            <a:t>Transports link management information between participating stations</a:t>
          </a:r>
          <a:endParaRPr lang="en-US" dirty="0" smtClean="0"/>
        </a:p>
      </dgm:t>
    </dgm:pt>
    <dgm:pt modelId="{0D0DFFD0-4E1A-1043-85DC-B12B132F0E1B}" type="parTrans" cxnId="{697E56FA-E61F-F74D-975B-4E65C0DB06A2}">
      <dgm:prSet/>
      <dgm:spPr/>
      <dgm:t>
        <a:bodyPr/>
        <a:lstStyle/>
        <a:p>
          <a:endParaRPr lang="en-US"/>
        </a:p>
      </dgm:t>
    </dgm:pt>
    <dgm:pt modelId="{9332E1A9-4D9F-AA43-821C-FCEAF4EBE7C0}" type="sibTrans" cxnId="{697E56FA-E61F-F74D-975B-4E65C0DB06A2}">
      <dgm:prSet/>
      <dgm:spPr/>
      <dgm:t>
        <a:bodyPr/>
        <a:lstStyle/>
        <a:p>
          <a:endParaRPr lang="en-US"/>
        </a:p>
      </dgm:t>
    </dgm:pt>
    <dgm:pt modelId="{BE2EEAB6-259D-0249-AEB1-ECCB78B7C7EB}">
      <dgm:prSet/>
      <dgm:spPr/>
      <dgm:t>
        <a:bodyPr/>
        <a:lstStyle/>
        <a:p>
          <a:r>
            <a:rPr lang="en-US" dirty="0" smtClean="0"/>
            <a:t>Supports LMP traffic and can be carried over either an SCO or an ACL link</a:t>
          </a:r>
        </a:p>
      </dgm:t>
    </dgm:pt>
    <dgm:pt modelId="{25ABA55D-6926-5B42-8541-A41770EA8222}" type="parTrans" cxnId="{2A5C1846-006A-574D-B353-85E8216AFED7}">
      <dgm:prSet/>
      <dgm:spPr/>
      <dgm:t>
        <a:bodyPr/>
        <a:lstStyle/>
        <a:p>
          <a:endParaRPr lang="en-US"/>
        </a:p>
      </dgm:t>
    </dgm:pt>
    <dgm:pt modelId="{E6BEE33E-D902-B248-B6ED-6341AE763041}" type="sibTrans" cxnId="{2A5C1846-006A-574D-B353-85E8216AFED7}">
      <dgm:prSet/>
      <dgm:spPr/>
      <dgm:t>
        <a:bodyPr/>
        <a:lstStyle/>
        <a:p>
          <a:endParaRPr lang="en-US"/>
        </a:p>
      </dgm:t>
    </dgm:pt>
    <dgm:pt modelId="{1EB38F6C-74C3-5649-97BE-CC96ED0EA686}">
      <dgm:prSet/>
      <dgm:spPr/>
      <dgm:t>
        <a:bodyPr/>
        <a:lstStyle/>
        <a:p>
          <a:r>
            <a:rPr lang="en-US" smtClean="0"/>
            <a:t>User asynchronous (UA)</a:t>
          </a:r>
          <a:endParaRPr lang="en-US" dirty="0" smtClean="0"/>
        </a:p>
      </dgm:t>
    </dgm:pt>
    <dgm:pt modelId="{A3A0227B-CAF6-4C42-8F72-7D854EAF9D23}" type="parTrans" cxnId="{D0E5619D-311B-BB41-AC15-3598B6AD94CA}">
      <dgm:prSet/>
      <dgm:spPr/>
      <dgm:t>
        <a:bodyPr/>
        <a:lstStyle/>
        <a:p>
          <a:endParaRPr lang="en-US"/>
        </a:p>
      </dgm:t>
    </dgm:pt>
    <dgm:pt modelId="{01B58B62-6C4C-0C42-9047-D5D304B924F1}" type="sibTrans" cxnId="{D0E5619D-311B-BB41-AC15-3598B6AD94CA}">
      <dgm:prSet/>
      <dgm:spPr/>
      <dgm:t>
        <a:bodyPr/>
        <a:lstStyle/>
        <a:p>
          <a:endParaRPr lang="en-US"/>
        </a:p>
      </dgm:t>
    </dgm:pt>
    <dgm:pt modelId="{2DBCD1AF-568B-0D46-BD61-820FC91F3CDC}">
      <dgm:prSet/>
      <dgm:spPr/>
      <dgm:t>
        <a:bodyPr/>
        <a:lstStyle/>
        <a:p>
          <a:r>
            <a:rPr lang="en-US" smtClean="0"/>
            <a:t>Carries asynchronous user data</a:t>
          </a:r>
          <a:endParaRPr lang="en-US" dirty="0" smtClean="0"/>
        </a:p>
      </dgm:t>
    </dgm:pt>
    <dgm:pt modelId="{69C1CCAF-AA0D-014E-8B98-9C25BB072A23}" type="parTrans" cxnId="{7A558BFA-8ABF-734F-93A5-0E19E951C009}">
      <dgm:prSet/>
      <dgm:spPr/>
      <dgm:t>
        <a:bodyPr/>
        <a:lstStyle/>
        <a:p>
          <a:endParaRPr lang="en-US"/>
        </a:p>
      </dgm:t>
    </dgm:pt>
    <dgm:pt modelId="{50AAB52E-B053-234A-BFCF-D9D7C6429298}" type="sibTrans" cxnId="{7A558BFA-8ABF-734F-93A5-0E19E951C009}">
      <dgm:prSet/>
      <dgm:spPr/>
      <dgm:t>
        <a:bodyPr/>
        <a:lstStyle/>
        <a:p>
          <a:endParaRPr lang="en-US"/>
        </a:p>
      </dgm:t>
    </dgm:pt>
    <dgm:pt modelId="{E4D7CF17-C1D9-2F40-BCBF-41285BA83E9F}">
      <dgm:prSet/>
      <dgm:spPr/>
      <dgm:t>
        <a:bodyPr/>
        <a:lstStyle/>
        <a:p>
          <a:r>
            <a:rPr lang="en-US" smtClean="0"/>
            <a:t>Carried over the ACL link but may be carried in a DV packet on the SCO link</a:t>
          </a:r>
          <a:endParaRPr lang="en-US" dirty="0" smtClean="0"/>
        </a:p>
      </dgm:t>
    </dgm:pt>
    <dgm:pt modelId="{C7E9E1B6-51FD-D542-B0C7-FD593F893885}" type="parTrans" cxnId="{3319314C-7346-CE4B-9792-08185A491294}">
      <dgm:prSet/>
      <dgm:spPr/>
      <dgm:t>
        <a:bodyPr/>
        <a:lstStyle/>
        <a:p>
          <a:endParaRPr lang="en-US"/>
        </a:p>
      </dgm:t>
    </dgm:pt>
    <dgm:pt modelId="{3E8CDB1D-F8DB-5341-B860-0B66B727A455}" type="sibTrans" cxnId="{3319314C-7346-CE4B-9792-08185A491294}">
      <dgm:prSet/>
      <dgm:spPr/>
      <dgm:t>
        <a:bodyPr/>
        <a:lstStyle/>
        <a:p>
          <a:endParaRPr lang="en-US"/>
        </a:p>
      </dgm:t>
    </dgm:pt>
    <dgm:pt modelId="{41681C59-475A-A246-B58D-068F5D7159B0}">
      <dgm:prSet/>
      <dgm:spPr/>
      <dgm:t>
        <a:bodyPr/>
        <a:lstStyle/>
        <a:p>
          <a:r>
            <a:rPr lang="en-US" smtClean="0"/>
            <a:t>User isochronous (UI)</a:t>
          </a:r>
          <a:endParaRPr lang="en-US" dirty="0" smtClean="0"/>
        </a:p>
      </dgm:t>
    </dgm:pt>
    <dgm:pt modelId="{F63032CE-04A6-D64B-A108-258AF94FAA38}" type="parTrans" cxnId="{01575184-7359-CF41-8DB2-D4253ED79E71}">
      <dgm:prSet/>
      <dgm:spPr/>
      <dgm:t>
        <a:bodyPr/>
        <a:lstStyle/>
        <a:p>
          <a:endParaRPr lang="en-US"/>
        </a:p>
      </dgm:t>
    </dgm:pt>
    <dgm:pt modelId="{1FEC9F96-84E1-A846-9BF7-C8CC9A3B1BAB}" type="sibTrans" cxnId="{01575184-7359-CF41-8DB2-D4253ED79E71}">
      <dgm:prSet/>
      <dgm:spPr/>
      <dgm:t>
        <a:bodyPr/>
        <a:lstStyle/>
        <a:p>
          <a:endParaRPr lang="en-US"/>
        </a:p>
      </dgm:t>
    </dgm:pt>
    <dgm:pt modelId="{C955F3D2-5A30-C84B-8E54-46342C8F336A}">
      <dgm:prSet/>
      <dgm:spPr/>
      <dgm:t>
        <a:bodyPr/>
        <a:lstStyle/>
        <a:p>
          <a:r>
            <a:rPr lang="en-US" smtClean="0"/>
            <a:t>Carries isochronous user data</a:t>
          </a:r>
          <a:endParaRPr lang="en-US" dirty="0" smtClean="0"/>
        </a:p>
      </dgm:t>
    </dgm:pt>
    <dgm:pt modelId="{96B19411-34DF-6E4E-9329-21FBAD338E19}" type="parTrans" cxnId="{0CF02AFA-109E-5041-BEB9-58CB88F96156}">
      <dgm:prSet/>
      <dgm:spPr/>
      <dgm:t>
        <a:bodyPr/>
        <a:lstStyle/>
        <a:p>
          <a:endParaRPr lang="en-US"/>
        </a:p>
      </dgm:t>
    </dgm:pt>
    <dgm:pt modelId="{822EA3AB-6B1A-844E-99C4-0E5F8934AB5F}" type="sibTrans" cxnId="{0CF02AFA-109E-5041-BEB9-58CB88F96156}">
      <dgm:prSet/>
      <dgm:spPr/>
      <dgm:t>
        <a:bodyPr/>
        <a:lstStyle/>
        <a:p>
          <a:endParaRPr lang="en-US"/>
        </a:p>
      </dgm:t>
    </dgm:pt>
    <dgm:pt modelId="{9F927937-B10E-B84C-828C-DF302D903DC3}">
      <dgm:prSet/>
      <dgm:spPr/>
      <dgm:t>
        <a:bodyPr/>
        <a:lstStyle/>
        <a:p>
          <a:r>
            <a:rPr lang="en-US" smtClean="0"/>
            <a:t>Carried over the ACL link but may be carried in a DV packet on the SCO link</a:t>
          </a:r>
          <a:endParaRPr lang="en-US" dirty="0" smtClean="0"/>
        </a:p>
      </dgm:t>
    </dgm:pt>
    <dgm:pt modelId="{153076F8-682F-9F4F-A0BD-06BDA153920C}" type="parTrans" cxnId="{CE9C0247-FC2F-1B4F-AEF8-3135692486B8}">
      <dgm:prSet/>
      <dgm:spPr/>
      <dgm:t>
        <a:bodyPr/>
        <a:lstStyle/>
        <a:p>
          <a:endParaRPr lang="en-US"/>
        </a:p>
      </dgm:t>
    </dgm:pt>
    <dgm:pt modelId="{5751C378-1EFC-974B-B5C5-4DC7D77AC12E}" type="sibTrans" cxnId="{CE9C0247-FC2F-1B4F-AEF8-3135692486B8}">
      <dgm:prSet/>
      <dgm:spPr/>
      <dgm:t>
        <a:bodyPr/>
        <a:lstStyle/>
        <a:p>
          <a:endParaRPr lang="en-US"/>
        </a:p>
      </dgm:t>
    </dgm:pt>
    <dgm:pt modelId="{ADBE30CC-19AE-4149-8A94-898B00BF1F76}">
      <dgm:prSet/>
      <dgm:spPr/>
      <dgm:t>
        <a:bodyPr/>
        <a:lstStyle/>
        <a:p>
          <a:r>
            <a:rPr lang="en-US" smtClean="0"/>
            <a:t>User synchronous (US)</a:t>
          </a:r>
          <a:endParaRPr lang="en-US" dirty="0" smtClean="0"/>
        </a:p>
      </dgm:t>
    </dgm:pt>
    <dgm:pt modelId="{544754B2-C792-5345-A723-4402DC813682}" type="parTrans" cxnId="{86C1D55F-8954-734C-832D-B75A1A505ED7}">
      <dgm:prSet/>
      <dgm:spPr/>
      <dgm:t>
        <a:bodyPr/>
        <a:lstStyle/>
        <a:p>
          <a:endParaRPr lang="en-US"/>
        </a:p>
      </dgm:t>
    </dgm:pt>
    <dgm:pt modelId="{EEECB35E-BFDD-FB49-B599-18DEE6DCEA32}" type="sibTrans" cxnId="{86C1D55F-8954-734C-832D-B75A1A505ED7}">
      <dgm:prSet/>
      <dgm:spPr/>
      <dgm:t>
        <a:bodyPr/>
        <a:lstStyle/>
        <a:p>
          <a:endParaRPr lang="en-US"/>
        </a:p>
      </dgm:t>
    </dgm:pt>
    <dgm:pt modelId="{5695D843-E821-714B-AE7E-A9A1EFD0D641}">
      <dgm:prSet/>
      <dgm:spPr/>
      <dgm:t>
        <a:bodyPr/>
        <a:lstStyle/>
        <a:p>
          <a:r>
            <a:rPr lang="en-US" smtClean="0"/>
            <a:t>Carries synchronous user data</a:t>
          </a:r>
          <a:endParaRPr lang="en-US" dirty="0" smtClean="0"/>
        </a:p>
      </dgm:t>
    </dgm:pt>
    <dgm:pt modelId="{380D8DB3-EB51-E040-88BF-F7DA83909A9E}" type="parTrans" cxnId="{CB875FB8-DEF3-8E49-A548-EFEA92FEDF57}">
      <dgm:prSet/>
      <dgm:spPr/>
      <dgm:t>
        <a:bodyPr/>
        <a:lstStyle/>
        <a:p>
          <a:endParaRPr lang="en-US"/>
        </a:p>
      </dgm:t>
    </dgm:pt>
    <dgm:pt modelId="{7C842E66-7573-6C4C-A8A9-5FF2595D5734}" type="sibTrans" cxnId="{CB875FB8-DEF3-8E49-A548-EFEA92FEDF57}">
      <dgm:prSet/>
      <dgm:spPr/>
      <dgm:t>
        <a:bodyPr/>
        <a:lstStyle/>
        <a:p>
          <a:endParaRPr lang="en-US"/>
        </a:p>
      </dgm:t>
    </dgm:pt>
    <dgm:pt modelId="{6BD7EC92-F1D5-3E41-BFCB-2B543BEA27C8}">
      <dgm:prSet/>
      <dgm:spPr/>
      <dgm:t>
        <a:bodyPr/>
        <a:lstStyle/>
        <a:p>
          <a:r>
            <a:rPr lang="en-US" dirty="0" smtClean="0"/>
            <a:t>Carried over the SCO link</a:t>
          </a:r>
        </a:p>
      </dgm:t>
    </dgm:pt>
    <dgm:pt modelId="{8FF84118-93A0-744E-97D3-D721FD4015DA}" type="parTrans" cxnId="{B555361B-7CBE-4143-AECC-694749CBA50B}">
      <dgm:prSet/>
      <dgm:spPr/>
      <dgm:t>
        <a:bodyPr/>
        <a:lstStyle/>
        <a:p>
          <a:endParaRPr lang="en-US"/>
        </a:p>
      </dgm:t>
    </dgm:pt>
    <dgm:pt modelId="{F83E43C9-DE91-D94A-82F9-5D0E6E1D66FD}" type="sibTrans" cxnId="{B555361B-7CBE-4143-AECC-694749CBA50B}">
      <dgm:prSet/>
      <dgm:spPr/>
      <dgm:t>
        <a:bodyPr/>
        <a:lstStyle/>
        <a:p>
          <a:endParaRPr lang="en-US"/>
        </a:p>
      </dgm:t>
    </dgm:pt>
    <dgm:pt modelId="{0EDB4354-AA31-9746-8A92-23080C2CC8CD}" type="pres">
      <dgm:prSet presAssocID="{1873FF37-8025-334D-944F-5BD0DBDD0CB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17A987-9256-F04F-893F-D2DC67390280}" type="pres">
      <dgm:prSet presAssocID="{7A7C1E03-5E76-4A4B-8213-3219E34BBA7B}" presName="linNode" presStyleCnt="0"/>
      <dgm:spPr/>
    </dgm:pt>
    <dgm:pt modelId="{49E7DD30-5A56-4749-A7F1-6AECE50AE81D}" type="pres">
      <dgm:prSet presAssocID="{7A7C1E03-5E76-4A4B-8213-3219E34BBA7B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14500-CA2E-0045-9739-D3A2B92946C7}" type="pres">
      <dgm:prSet presAssocID="{7A7C1E03-5E76-4A4B-8213-3219E34BBA7B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E879C2-D3CB-E34C-9127-62CBF336EB14}" type="pres">
      <dgm:prSet presAssocID="{6E9C9CD8-1A69-774E-A5CE-706704E0B8D5}" presName="sp" presStyleCnt="0"/>
      <dgm:spPr/>
    </dgm:pt>
    <dgm:pt modelId="{A662999D-31C1-D244-9E9D-A6A36DA9B1AB}" type="pres">
      <dgm:prSet presAssocID="{1466228C-9489-FD4E-AF5A-279E5FD63F55}" presName="linNode" presStyleCnt="0"/>
      <dgm:spPr/>
    </dgm:pt>
    <dgm:pt modelId="{8319BD47-07AB-7644-9C33-FA56CD1D3CF0}" type="pres">
      <dgm:prSet presAssocID="{1466228C-9489-FD4E-AF5A-279E5FD63F55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87910-854A-2546-977A-1ECE5BEC7016}" type="pres">
      <dgm:prSet presAssocID="{1466228C-9489-FD4E-AF5A-279E5FD63F55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CC26F3-29A7-284F-BA7E-796493E9A330}" type="pres">
      <dgm:prSet presAssocID="{2093AD65-4BD3-944B-8795-4EAA0C5C443C}" presName="sp" presStyleCnt="0"/>
      <dgm:spPr/>
    </dgm:pt>
    <dgm:pt modelId="{018BA10A-A052-0D4F-8A61-4F745027ABA7}" type="pres">
      <dgm:prSet presAssocID="{1EB38F6C-74C3-5649-97BE-CC96ED0EA686}" presName="linNode" presStyleCnt="0"/>
      <dgm:spPr/>
    </dgm:pt>
    <dgm:pt modelId="{9E1A536A-DEB7-0440-8068-A925C71833F0}" type="pres">
      <dgm:prSet presAssocID="{1EB38F6C-74C3-5649-97BE-CC96ED0EA686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24C17C-3FCD-984C-B730-4360E5D7C01E}" type="pres">
      <dgm:prSet presAssocID="{1EB38F6C-74C3-5649-97BE-CC96ED0EA686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DF3B4-AA95-D74B-BFFA-E6378191FF49}" type="pres">
      <dgm:prSet presAssocID="{01B58B62-6C4C-0C42-9047-D5D304B924F1}" presName="sp" presStyleCnt="0"/>
      <dgm:spPr/>
    </dgm:pt>
    <dgm:pt modelId="{6D32E867-745A-0D45-B5C0-735AD2A0CA9A}" type="pres">
      <dgm:prSet presAssocID="{41681C59-475A-A246-B58D-068F5D7159B0}" presName="linNode" presStyleCnt="0"/>
      <dgm:spPr/>
    </dgm:pt>
    <dgm:pt modelId="{88374448-5C22-EC4A-9C14-F2D995BEE245}" type="pres">
      <dgm:prSet presAssocID="{41681C59-475A-A246-B58D-068F5D7159B0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26460-3746-F64F-87B9-B381B0615AAD}" type="pres">
      <dgm:prSet presAssocID="{41681C59-475A-A246-B58D-068F5D7159B0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73B2C-60CB-A548-A537-7E4E0DEF943C}" type="pres">
      <dgm:prSet presAssocID="{1FEC9F96-84E1-A846-9BF7-C8CC9A3B1BAB}" presName="sp" presStyleCnt="0"/>
      <dgm:spPr/>
    </dgm:pt>
    <dgm:pt modelId="{80B1CBB8-A733-004F-82EF-DED5FFD2A1CE}" type="pres">
      <dgm:prSet presAssocID="{ADBE30CC-19AE-4149-8A94-898B00BF1F76}" presName="linNode" presStyleCnt="0"/>
      <dgm:spPr/>
    </dgm:pt>
    <dgm:pt modelId="{486F75AB-222C-9242-B1AF-981BB32B7241}" type="pres">
      <dgm:prSet presAssocID="{ADBE30CC-19AE-4149-8A94-898B00BF1F76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B78DA9-D843-BA40-9D92-490DB829DD22}" type="pres">
      <dgm:prSet presAssocID="{ADBE30CC-19AE-4149-8A94-898B00BF1F7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875FB8-DEF3-8E49-A548-EFEA92FEDF57}" srcId="{ADBE30CC-19AE-4149-8A94-898B00BF1F76}" destId="{5695D843-E821-714B-AE7E-A9A1EFD0D641}" srcOrd="0" destOrd="0" parTransId="{380D8DB3-EB51-E040-88BF-F7DA83909A9E}" sibTransId="{7C842E66-7573-6C4C-A8A9-5FF2595D5734}"/>
    <dgm:cxn modelId="{7A558BFA-8ABF-734F-93A5-0E19E951C009}" srcId="{1EB38F6C-74C3-5649-97BE-CC96ED0EA686}" destId="{2DBCD1AF-568B-0D46-BD61-820FC91F3CDC}" srcOrd="0" destOrd="0" parTransId="{69C1CCAF-AA0D-014E-8B98-9C25BB072A23}" sibTransId="{50AAB52E-B053-234A-BFCF-D9D7C6429298}"/>
    <dgm:cxn modelId="{9E1B4F93-78B5-A146-BF4D-F382A9976C5B}" type="presOf" srcId="{2DBCD1AF-568B-0D46-BD61-820FC91F3CDC}" destId="{C624C17C-3FCD-984C-B730-4360E5D7C01E}" srcOrd="0" destOrd="0" presId="urn:microsoft.com/office/officeart/2005/8/layout/vList5"/>
    <dgm:cxn modelId="{01575184-7359-CF41-8DB2-D4253ED79E71}" srcId="{1873FF37-8025-334D-944F-5BD0DBDD0CB8}" destId="{41681C59-475A-A246-B58D-068F5D7159B0}" srcOrd="3" destOrd="0" parTransId="{F63032CE-04A6-D64B-A108-258AF94FAA38}" sibTransId="{1FEC9F96-84E1-A846-9BF7-C8CC9A3B1BAB}"/>
    <dgm:cxn modelId="{0A772BAA-725A-0E49-AFB0-71C3D1D6AC6E}" type="presOf" srcId="{E4D7CF17-C1D9-2F40-BCBF-41285BA83E9F}" destId="{C624C17C-3FCD-984C-B730-4360E5D7C01E}" srcOrd="0" destOrd="1" presId="urn:microsoft.com/office/officeart/2005/8/layout/vList5"/>
    <dgm:cxn modelId="{8FF3E1D6-7778-3545-87C0-73AFEA8D4020}" type="presOf" srcId="{AC6E0ACC-2331-A24C-BCC5-7F200DC75B0D}" destId="{15514500-CA2E-0045-9739-D3A2B92946C7}" srcOrd="0" destOrd="2" presId="urn:microsoft.com/office/officeart/2005/8/layout/vList5"/>
    <dgm:cxn modelId="{E9711D41-630D-D549-839D-3E14ABBC3834}" srcId="{7A7C1E03-5E76-4A4B-8213-3219E34BBA7B}" destId="{0EDFA0A1-FA71-6D4E-A3B3-16FCA893DC1B}" srcOrd="1" destOrd="0" parTransId="{E0A7117C-AC97-D64F-AF40-474ADD37FF2C}" sibTransId="{44A80408-2A4D-8B49-9B74-F527767E6F59}"/>
    <dgm:cxn modelId="{11E0C705-220E-C946-B58E-B8A358BA9F28}" type="presOf" srcId="{ADBE30CC-19AE-4149-8A94-898B00BF1F76}" destId="{486F75AB-222C-9242-B1AF-981BB32B7241}" srcOrd="0" destOrd="0" presId="urn:microsoft.com/office/officeart/2005/8/layout/vList5"/>
    <dgm:cxn modelId="{1D720DE7-5746-F044-978E-6FBBFB55F051}" srcId="{1873FF37-8025-334D-944F-5BD0DBDD0CB8}" destId="{7A7C1E03-5E76-4A4B-8213-3219E34BBA7B}" srcOrd="0" destOrd="0" parTransId="{728304BF-5612-1348-A9CF-CD84F2CCB962}" sibTransId="{6E9C9CD8-1A69-774E-A5CE-706704E0B8D5}"/>
    <dgm:cxn modelId="{B555361B-7CBE-4143-AECC-694749CBA50B}" srcId="{ADBE30CC-19AE-4149-8A94-898B00BF1F76}" destId="{6BD7EC92-F1D5-3E41-BFCB-2B543BEA27C8}" srcOrd="1" destOrd="0" parTransId="{8FF84118-93A0-744E-97D3-D721FD4015DA}" sibTransId="{F83E43C9-DE91-D94A-82F9-5D0E6E1D66FD}"/>
    <dgm:cxn modelId="{FB35F194-75B8-5449-9BEE-82C1EAEE01F9}" type="presOf" srcId="{5695D843-E821-714B-AE7E-A9A1EFD0D641}" destId="{EEB78DA9-D843-BA40-9D92-490DB829DD22}" srcOrd="0" destOrd="0" presId="urn:microsoft.com/office/officeart/2005/8/layout/vList5"/>
    <dgm:cxn modelId="{1BA26322-8720-6E4C-AFC7-B4E936C7F66F}" type="presOf" srcId="{C955F3D2-5A30-C84B-8E54-46342C8F336A}" destId="{9F626460-3746-F64F-87B9-B381B0615AAD}" srcOrd="0" destOrd="0" presId="urn:microsoft.com/office/officeart/2005/8/layout/vList5"/>
    <dgm:cxn modelId="{5E434EB2-EE6E-A94E-924A-56B7CB234630}" type="presOf" srcId="{5DCE5DC6-7A30-A84F-99FA-EF03FC15B988}" destId="{15514500-CA2E-0045-9739-D3A2B92946C7}" srcOrd="0" destOrd="0" presId="urn:microsoft.com/office/officeart/2005/8/layout/vList5"/>
    <dgm:cxn modelId="{D0E5619D-311B-BB41-AC15-3598B6AD94CA}" srcId="{1873FF37-8025-334D-944F-5BD0DBDD0CB8}" destId="{1EB38F6C-74C3-5649-97BE-CC96ED0EA686}" srcOrd="2" destOrd="0" parTransId="{A3A0227B-CAF6-4C42-8F72-7D854EAF9D23}" sibTransId="{01B58B62-6C4C-0C42-9047-D5D304B924F1}"/>
    <dgm:cxn modelId="{DA8661A5-9034-8246-89C0-606C28EDB4C0}" type="presOf" srcId="{1EB38F6C-74C3-5649-97BE-CC96ED0EA686}" destId="{9E1A536A-DEB7-0440-8068-A925C71833F0}" srcOrd="0" destOrd="0" presId="urn:microsoft.com/office/officeart/2005/8/layout/vList5"/>
    <dgm:cxn modelId="{26ACF694-7226-1749-8851-18DED65635C3}" type="presOf" srcId="{6BD7EC92-F1D5-3E41-BFCB-2B543BEA27C8}" destId="{EEB78DA9-D843-BA40-9D92-490DB829DD22}" srcOrd="0" destOrd="1" presId="urn:microsoft.com/office/officeart/2005/8/layout/vList5"/>
    <dgm:cxn modelId="{F2CC9CF0-B512-914D-8171-F2F5119141A9}" type="presOf" srcId="{0EDFA0A1-FA71-6D4E-A3B3-16FCA893DC1B}" destId="{15514500-CA2E-0045-9739-D3A2B92946C7}" srcOrd="0" destOrd="1" presId="urn:microsoft.com/office/officeart/2005/8/layout/vList5"/>
    <dgm:cxn modelId="{71515FBF-7CBA-2345-8450-D8382FEB5046}" type="presOf" srcId="{41681C59-475A-A246-B58D-068F5D7159B0}" destId="{88374448-5C22-EC4A-9C14-F2D995BEE245}" srcOrd="0" destOrd="0" presId="urn:microsoft.com/office/officeart/2005/8/layout/vList5"/>
    <dgm:cxn modelId="{3319314C-7346-CE4B-9792-08185A491294}" srcId="{1EB38F6C-74C3-5649-97BE-CC96ED0EA686}" destId="{E4D7CF17-C1D9-2F40-BCBF-41285BA83E9F}" srcOrd="1" destOrd="0" parTransId="{C7E9E1B6-51FD-D542-B0C7-FD593F893885}" sibTransId="{3E8CDB1D-F8DB-5341-B860-0B66B727A455}"/>
    <dgm:cxn modelId="{58F2BB52-BDFA-6144-B0E2-71F93A4203E1}" type="presOf" srcId="{1873FF37-8025-334D-944F-5BD0DBDD0CB8}" destId="{0EDB4354-AA31-9746-8A92-23080C2CC8CD}" srcOrd="0" destOrd="0" presId="urn:microsoft.com/office/officeart/2005/8/layout/vList5"/>
    <dgm:cxn modelId="{84988C54-BE10-FC4F-A914-DAD4BFC94EFE}" type="presOf" srcId="{7A7C1E03-5E76-4A4B-8213-3219E34BBA7B}" destId="{49E7DD30-5A56-4749-A7F1-6AECE50AE81D}" srcOrd="0" destOrd="0" presId="urn:microsoft.com/office/officeart/2005/8/layout/vList5"/>
    <dgm:cxn modelId="{CE9C0247-FC2F-1B4F-AEF8-3135692486B8}" srcId="{41681C59-475A-A246-B58D-068F5D7159B0}" destId="{9F927937-B10E-B84C-828C-DF302D903DC3}" srcOrd="1" destOrd="0" parTransId="{153076F8-682F-9F4F-A0BD-06BDA153920C}" sibTransId="{5751C378-1EFC-974B-B5C5-4DC7D77AC12E}"/>
    <dgm:cxn modelId="{0CF02AFA-109E-5041-BEB9-58CB88F96156}" srcId="{41681C59-475A-A246-B58D-068F5D7159B0}" destId="{C955F3D2-5A30-C84B-8E54-46342C8F336A}" srcOrd="0" destOrd="0" parTransId="{96B19411-34DF-6E4E-9329-21FBAD338E19}" sibTransId="{822EA3AB-6B1A-844E-99C4-0E5F8934AB5F}"/>
    <dgm:cxn modelId="{5FDF7096-478D-1E4E-A8C8-2DF994832B8F}" type="presOf" srcId="{AED6023B-E877-9D4B-974F-23CBF2C85CF4}" destId="{3E387910-854A-2546-977A-1ECE5BEC7016}" srcOrd="0" destOrd="0" presId="urn:microsoft.com/office/officeart/2005/8/layout/vList5"/>
    <dgm:cxn modelId="{86C1D55F-8954-734C-832D-B75A1A505ED7}" srcId="{1873FF37-8025-334D-944F-5BD0DBDD0CB8}" destId="{ADBE30CC-19AE-4149-8A94-898B00BF1F76}" srcOrd="4" destOrd="0" parTransId="{544754B2-C792-5345-A723-4402DC813682}" sibTransId="{EEECB35E-BFDD-FB49-B599-18DEE6DCEA32}"/>
    <dgm:cxn modelId="{D4F59D2E-E793-CD4A-B045-4BBD44C54B48}" srcId="{7A7C1E03-5E76-4A4B-8213-3219E34BBA7B}" destId="{5DCE5DC6-7A30-A84F-99FA-EF03FC15B988}" srcOrd="0" destOrd="0" parTransId="{D5F346FB-A3A6-7D4A-83A5-486904DE94BE}" sibTransId="{7B92AB1A-9AF4-2C49-AAB2-83E66A2CAF52}"/>
    <dgm:cxn modelId="{2A9A81B9-399F-0A44-B3B9-747DE8F83C3C}" type="presOf" srcId="{BE2EEAB6-259D-0249-AEB1-ECCB78B7C7EB}" destId="{3E387910-854A-2546-977A-1ECE5BEC7016}" srcOrd="0" destOrd="1" presId="urn:microsoft.com/office/officeart/2005/8/layout/vList5"/>
    <dgm:cxn modelId="{697E56FA-E61F-F74D-975B-4E65C0DB06A2}" srcId="{1466228C-9489-FD4E-AF5A-279E5FD63F55}" destId="{AED6023B-E877-9D4B-974F-23CBF2C85CF4}" srcOrd="0" destOrd="0" parTransId="{0D0DFFD0-4E1A-1043-85DC-B12B132F0E1B}" sibTransId="{9332E1A9-4D9F-AA43-821C-FCEAF4EBE7C0}"/>
    <dgm:cxn modelId="{05793DAF-BB77-EB40-BF92-5D97B32149CF}" srcId="{7A7C1E03-5E76-4A4B-8213-3219E34BBA7B}" destId="{AC6E0ACC-2331-A24C-BCC5-7F200DC75B0D}" srcOrd="2" destOrd="0" parTransId="{782C6C65-AB21-E640-870E-267EB128FCA1}" sibTransId="{F028BCC8-536E-2A4E-A083-52DF435CBD2C}"/>
    <dgm:cxn modelId="{79C0EDF5-8F83-5C4E-BAC2-87CB5E648201}" type="presOf" srcId="{9F927937-B10E-B84C-828C-DF302D903DC3}" destId="{9F626460-3746-F64F-87B9-B381B0615AAD}" srcOrd="0" destOrd="1" presId="urn:microsoft.com/office/officeart/2005/8/layout/vList5"/>
    <dgm:cxn modelId="{BBE7DA02-820B-734D-82F6-4E04981EB452}" srcId="{1873FF37-8025-334D-944F-5BD0DBDD0CB8}" destId="{1466228C-9489-FD4E-AF5A-279E5FD63F55}" srcOrd="1" destOrd="0" parTransId="{E4BD838B-0E99-2B4F-BDE1-3F763C6BBD0C}" sibTransId="{2093AD65-4BD3-944B-8795-4EAA0C5C443C}"/>
    <dgm:cxn modelId="{2A5C1846-006A-574D-B353-85E8216AFED7}" srcId="{1466228C-9489-FD4E-AF5A-279E5FD63F55}" destId="{BE2EEAB6-259D-0249-AEB1-ECCB78B7C7EB}" srcOrd="1" destOrd="0" parTransId="{25ABA55D-6926-5B42-8541-A41770EA8222}" sibTransId="{E6BEE33E-D902-B248-B6ED-6341AE763041}"/>
    <dgm:cxn modelId="{52E58D76-B756-AA4F-84F1-ECB7F5037DB3}" type="presOf" srcId="{1466228C-9489-FD4E-AF5A-279E5FD63F55}" destId="{8319BD47-07AB-7644-9C33-FA56CD1D3CF0}" srcOrd="0" destOrd="0" presId="urn:microsoft.com/office/officeart/2005/8/layout/vList5"/>
    <dgm:cxn modelId="{1F923F06-2952-7345-A45C-B27B0AEBF737}" type="presParOf" srcId="{0EDB4354-AA31-9746-8A92-23080C2CC8CD}" destId="{8117A987-9256-F04F-893F-D2DC67390280}" srcOrd="0" destOrd="0" presId="urn:microsoft.com/office/officeart/2005/8/layout/vList5"/>
    <dgm:cxn modelId="{4AE1614A-1256-EB48-85BC-B2B96AFF036F}" type="presParOf" srcId="{8117A987-9256-F04F-893F-D2DC67390280}" destId="{49E7DD30-5A56-4749-A7F1-6AECE50AE81D}" srcOrd="0" destOrd="0" presId="urn:microsoft.com/office/officeart/2005/8/layout/vList5"/>
    <dgm:cxn modelId="{D8879DD6-8187-A542-AA22-99DEF1764E47}" type="presParOf" srcId="{8117A987-9256-F04F-893F-D2DC67390280}" destId="{15514500-CA2E-0045-9739-D3A2B92946C7}" srcOrd="1" destOrd="0" presId="urn:microsoft.com/office/officeart/2005/8/layout/vList5"/>
    <dgm:cxn modelId="{D6FD0692-D3B8-A545-A563-088751F0FA7F}" type="presParOf" srcId="{0EDB4354-AA31-9746-8A92-23080C2CC8CD}" destId="{36E879C2-D3CB-E34C-9127-62CBF336EB14}" srcOrd="1" destOrd="0" presId="urn:microsoft.com/office/officeart/2005/8/layout/vList5"/>
    <dgm:cxn modelId="{020D09B1-9CA7-E644-92CA-13C99D3A2528}" type="presParOf" srcId="{0EDB4354-AA31-9746-8A92-23080C2CC8CD}" destId="{A662999D-31C1-D244-9E9D-A6A36DA9B1AB}" srcOrd="2" destOrd="0" presId="urn:microsoft.com/office/officeart/2005/8/layout/vList5"/>
    <dgm:cxn modelId="{EAA39A29-B3B4-2147-BDAD-BAE5429C308B}" type="presParOf" srcId="{A662999D-31C1-D244-9E9D-A6A36DA9B1AB}" destId="{8319BD47-07AB-7644-9C33-FA56CD1D3CF0}" srcOrd="0" destOrd="0" presId="urn:microsoft.com/office/officeart/2005/8/layout/vList5"/>
    <dgm:cxn modelId="{FE21EED2-659B-CC42-8F84-E2966176B01E}" type="presParOf" srcId="{A662999D-31C1-D244-9E9D-A6A36DA9B1AB}" destId="{3E387910-854A-2546-977A-1ECE5BEC7016}" srcOrd="1" destOrd="0" presId="urn:microsoft.com/office/officeart/2005/8/layout/vList5"/>
    <dgm:cxn modelId="{D8FF37C4-7267-3C48-9926-2EA2992B544B}" type="presParOf" srcId="{0EDB4354-AA31-9746-8A92-23080C2CC8CD}" destId="{46CC26F3-29A7-284F-BA7E-796493E9A330}" srcOrd="3" destOrd="0" presId="urn:microsoft.com/office/officeart/2005/8/layout/vList5"/>
    <dgm:cxn modelId="{233850F4-B329-8245-871B-0393BE74820A}" type="presParOf" srcId="{0EDB4354-AA31-9746-8A92-23080C2CC8CD}" destId="{018BA10A-A052-0D4F-8A61-4F745027ABA7}" srcOrd="4" destOrd="0" presId="urn:microsoft.com/office/officeart/2005/8/layout/vList5"/>
    <dgm:cxn modelId="{61373F19-5730-5549-B048-9B5F4B0847E9}" type="presParOf" srcId="{018BA10A-A052-0D4F-8A61-4F745027ABA7}" destId="{9E1A536A-DEB7-0440-8068-A925C71833F0}" srcOrd="0" destOrd="0" presId="urn:microsoft.com/office/officeart/2005/8/layout/vList5"/>
    <dgm:cxn modelId="{86028CD4-B554-4B45-9F32-D7BBE9FA39F5}" type="presParOf" srcId="{018BA10A-A052-0D4F-8A61-4F745027ABA7}" destId="{C624C17C-3FCD-984C-B730-4360E5D7C01E}" srcOrd="1" destOrd="0" presId="urn:microsoft.com/office/officeart/2005/8/layout/vList5"/>
    <dgm:cxn modelId="{256BF996-E91B-5F41-902C-31C4479EAB5C}" type="presParOf" srcId="{0EDB4354-AA31-9746-8A92-23080C2CC8CD}" destId="{394DF3B4-AA95-D74B-BFFA-E6378191FF49}" srcOrd="5" destOrd="0" presId="urn:microsoft.com/office/officeart/2005/8/layout/vList5"/>
    <dgm:cxn modelId="{9069FEA7-C613-BD4E-AB90-1D3B58887FCA}" type="presParOf" srcId="{0EDB4354-AA31-9746-8A92-23080C2CC8CD}" destId="{6D32E867-745A-0D45-B5C0-735AD2A0CA9A}" srcOrd="6" destOrd="0" presId="urn:microsoft.com/office/officeart/2005/8/layout/vList5"/>
    <dgm:cxn modelId="{4FF0E056-145C-F640-A0E2-7E0C32BDFBA9}" type="presParOf" srcId="{6D32E867-745A-0D45-B5C0-735AD2A0CA9A}" destId="{88374448-5C22-EC4A-9C14-F2D995BEE245}" srcOrd="0" destOrd="0" presId="urn:microsoft.com/office/officeart/2005/8/layout/vList5"/>
    <dgm:cxn modelId="{D7488D9A-DA2F-A840-A184-ACDE36F2CE7D}" type="presParOf" srcId="{6D32E867-745A-0D45-B5C0-735AD2A0CA9A}" destId="{9F626460-3746-F64F-87B9-B381B0615AAD}" srcOrd="1" destOrd="0" presId="urn:microsoft.com/office/officeart/2005/8/layout/vList5"/>
    <dgm:cxn modelId="{B7868CE3-F1E1-8941-B614-9329E8D1D050}" type="presParOf" srcId="{0EDB4354-AA31-9746-8A92-23080C2CC8CD}" destId="{D8473B2C-60CB-A548-A537-7E4E0DEF943C}" srcOrd="7" destOrd="0" presId="urn:microsoft.com/office/officeart/2005/8/layout/vList5"/>
    <dgm:cxn modelId="{91AB3D8B-EFC8-BC4B-B989-208EC16676E9}" type="presParOf" srcId="{0EDB4354-AA31-9746-8A92-23080C2CC8CD}" destId="{80B1CBB8-A733-004F-82EF-DED5FFD2A1CE}" srcOrd="8" destOrd="0" presId="urn:microsoft.com/office/officeart/2005/8/layout/vList5"/>
    <dgm:cxn modelId="{42837DEB-0A0A-C544-809E-43B20F2FA85E}" type="presParOf" srcId="{80B1CBB8-A733-004F-82EF-DED5FFD2A1CE}" destId="{486F75AB-222C-9242-B1AF-981BB32B7241}" srcOrd="0" destOrd="0" presId="urn:microsoft.com/office/officeart/2005/8/layout/vList5"/>
    <dgm:cxn modelId="{739F8D6B-C86B-E046-8C47-475788EF55C6}" type="presParOf" srcId="{80B1CBB8-A733-004F-82EF-DED5FFD2A1CE}" destId="{EEB78DA9-D843-BA40-9D92-490DB829DD22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26AAAF-F362-1742-A239-1F8C632CF6AD}">
      <dsp:nvSpPr>
        <dsp:cNvPr id="0" name=""/>
        <dsp:cNvSpPr/>
      </dsp:nvSpPr>
      <dsp:spPr>
        <a:xfrm>
          <a:off x="3873" y="0"/>
          <a:ext cx="3726538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Wired scheme using existing installed cable</a:t>
          </a:r>
          <a:endParaRPr lang="en-US" sz="2700" kern="1200"/>
        </a:p>
      </dsp:txBody>
      <dsp:txXfrm>
        <a:off x="3873" y="0"/>
        <a:ext cx="3726538" cy="1219200"/>
      </dsp:txXfrm>
    </dsp:sp>
    <dsp:sp modelId="{0AA1DFE2-7261-404A-9D2C-8F1517E13C79}">
      <dsp:nvSpPr>
        <dsp:cNvPr id="0" name=""/>
        <dsp:cNvSpPr/>
      </dsp:nvSpPr>
      <dsp:spPr>
        <a:xfrm>
          <a:off x="376527" y="1219547"/>
          <a:ext cx="2981231" cy="798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Lines not having a line of sufficient quality or are too far from the central office to effectively use xDSL</a:t>
          </a:r>
          <a:endParaRPr lang="en-US" sz="1400" kern="1200" dirty="0" smtClean="0"/>
        </a:p>
      </dsp:txBody>
      <dsp:txXfrm>
        <a:off x="376527" y="1219547"/>
        <a:ext cx="2981231" cy="798413"/>
      </dsp:txXfrm>
    </dsp:sp>
    <dsp:sp modelId="{F632213F-7336-AF4C-8EA1-F1484BE7171A}">
      <dsp:nvSpPr>
        <dsp:cNvPr id="0" name=""/>
        <dsp:cNvSpPr/>
      </dsp:nvSpPr>
      <dsp:spPr>
        <a:xfrm>
          <a:off x="376527" y="2140793"/>
          <a:ext cx="2981231" cy="798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Cable two-way data services not offered by cable provider</a:t>
          </a:r>
          <a:endParaRPr lang="en-US" sz="1400" kern="1200" dirty="0" smtClean="0"/>
        </a:p>
      </dsp:txBody>
      <dsp:txXfrm>
        <a:off x="376527" y="2140793"/>
        <a:ext cx="2981231" cy="798413"/>
      </dsp:txXfrm>
    </dsp:sp>
    <dsp:sp modelId="{9D517E1F-FC84-5842-B2B5-B82FF8A18EBC}">
      <dsp:nvSpPr>
        <dsp:cNvPr id="0" name=""/>
        <dsp:cNvSpPr/>
      </dsp:nvSpPr>
      <dsp:spPr>
        <a:xfrm>
          <a:off x="376527" y="3062039"/>
          <a:ext cx="2981231" cy="798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WLL has become cost-competitive with wired schemes</a:t>
          </a:r>
          <a:endParaRPr lang="en-US" sz="1400" kern="1200" dirty="0" smtClean="0"/>
        </a:p>
      </dsp:txBody>
      <dsp:txXfrm>
        <a:off x="376527" y="3062039"/>
        <a:ext cx="2981231" cy="798413"/>
      </dsp:txXfrm>
    </dsp:sp>
    <dsp:sp modelId="{A593DBEB-8037-3146-8F33-B9252CBB016B}">
      <dsp:nvSpPr>
        <dsp:cNvPr id="0" name=""/>
        <dsp:cNvSpPr/>
      </dsp:nvSpPr>
      <dsp:spPr>
        <a:xfrm>
          <a:off x="4009903" y="0"/>
          <a:ext cx="3726538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Mobile cellular technology</a:t>
          </a:r>
          <a:endParaRPr lang="en-US" sz="2700" kern="1200" dirty="0" smtClean="0"/>
        </a:p>
      </dsp:txBody>
      <dsp:txXfrm>
        <a:off x="4009903" y="0"/>
        <a:ext cx="3726538" cy="1219200"/>
      </dsp:txXfrm>
    </dsp:sp>
    <dsp:sp modelId="{02C901DB-6691-9B46-B0A0-341ADA003FD1}">
      <dsp:nvSpPr>
        <dsp:cNvPr id="0" name=""/>
        <dsp:cNvSpPr/>
      </dsp:nvSpPr>
      <dsp:spPr>
        <a:xfrm>
          <a:off x="4382557" y="1219547"/>
          <a:ext cx="2981231" cy="798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4G cellular systems provide broadband support</a:t>
          </a:r>
          <a:endParaRPr lang="en-US" sz="1400" kern="1200" dirty="0" smtClean="0"/>
        </a:p>
      </dsp:txBody>
      <dsp:txXfrm>
        <a:off x="4382557" y="1219547"/>
        <a:ext cx="2981231" cy="798413"/>
      </dsp:txXfrm>
    </dsp:sp>
    <dsp:sp modelId="{6B939116-0169-F54A-9CC1-98061585178B}">
      <dsp:nvSpPr>
        <dsp:cNvPr id="0" name=""/>
        <dsp:cNvSpPr/>
      </dsp:nvSpPr>
      <dsp:spPr>
        <a:xfrm>
          <a:off x="4382557" y="2140793"/>
          <a:ext cx="2981231" cy="798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Fixed WBA BS can cover a larger area</a:t>
          </a:r>
          <a:endParaRPr lang="en-US" sz="1400" kern="1200" dirty="0" smtClean="0"/>
        </a:p>
      </dsp:txBody>
      <dsp:txXfrm>
        <a:off x="4382557" y="2140793"/>
        <a:ext cx="2981231" cy="798413"/>
      </dsp:txXfrm>
    </dsp:sp>
    <dsp:sp modelId="{17EF5EB9-10BA-9C4C-8E61-35E4E309F4BA}">
      <dsp:nvSpPr>
        <dsp:cNvPr id="0" name=""/>
        <dsp:cNvSpPr/>
      </dsp:nvSpPr>
      <dsp:spPr>
        <a:xfrm>
          <a:off x="4382557" y="3062039"/>
          <a:ext cx="2981231" cy="798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Higher data rates can be achieved</a:t>
          </a:r>
          <a:endParaRPr lang="en-US" sz="1400" kern="1200" dirty="0"/>
        </a:p>
      </dsp:txBody>
      <dsp:txXfrm>
        <a:off x="4382557" y="3062039"/>
        <a:ext cx="2981231" cy="79841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602806-6DAB-394D-9D3E-A8388D24D040}">
      <dsp:nvSpPr>
        <dsp:cNvPr id="0" name=""/>
        <dsp:cNvSpPr/>
      </dsp:nvSpPr>
      <dsp:spPr>
        <a:xfrm>
          <a:off x="6172209" y="1752415"/>
          <a:ext cx="217214" cy="3750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0569"/>
              </a:lnTo>
              <a:lnTo>
                <a:pt x="217214" y="37505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4983A-86F1-0F42-81A7-A8171D0AACC2}">
      <dsp:nvSpPr>
        <dsp:cNvPr id="0" name=""/>
        <dsp:cNvSpPr/>
      </dsp:nvSpPr>
      <dsp:spPr>
        <a:xfrm>
          <a:off x="6172209" y="1752415"/>
          <a:ext cx="217214" cy="2722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2420"/>
              </a:lnTo>
              <a:lnTo>
                <a:pt x="217214" y="27224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93008-7D95-9043-9C07-969487FDEAED}">
      <dsp:nvSpPr>
        <dsp:cNvPr id="0" name=""/>
        <dsp:cNvSpPr/>
      </dsp:nvSpPr>
      <dsp:spPr>
        <a:xfrm>
          <a:off x="6172209" y="1752415"/>
          <a:ext cx="217214" cy="1694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4272"/>
              </a:lnTo>
              <a:lnTo>
                <a:pt x="217214" y="16942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3B435-BE08-1B4C-988E-68DCACA9F201}">
      <dsp:nvSpPr>
        <dsp:cNvPr id="0" name=""/>
        <dsp:cNvSpPr/>
      </dsp:nvSpPr>
      <dsp:spPr>
        <a:xfrm>
          <a:off x="6172209" y="1752415"/>
          <a:ext cx="217214" cy="666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124"/>
              </a:lnTo>
              <a:lnTo>
                <a:pt x="217214" y="6661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3B90B-7183-6149-BCFF-9D17388D1FC0}">
      <dsp:nvSpPr>
        <dsp:cNvPr id="0" name=""/>
        <dsp:cNvSpPr/>
      </dsp:nvSpPr>
      <dsp:spPr>
        <a:xfrm>
          <a:off x="4999251" y="724267"/>
          <a:ext cx="1752196" cy="304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050"/>
              </a:lnTo>
              <a:lnTo>
                <a:pt x="1752196" y="152050"/>
              </a:lnTo>
              <a:lnTo>
                <a:pt x="1752196" y="3041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8E0B58-6EB5-064F-B93C-DB638F7FB4C8}">
      <dsp:nvSpPr>
        <dsp:cNvPr id="0" name=""/>
        <dsp:cNvSpPr/>
      </dsp:nvSpPr>
      <dsp:spPr>
        <a:xfrm>
          <a:off x="4420013" y="1752415"/>
          <a:ext cx="217214" cy="3750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0569"/>
              </a:lnTo>
              <a:lnTo>
                <a:pt x="217214" y="37505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653FF-A1F2-3A4C-BA41-26930B8B8B09}">
      <dsp:nvSpPr>
        <dsp:cNvPr id="0" name=""/>
        <dsp:cNvSpPr/>
      </dsp:nvSpPr>
      <dsp:spPr>
        <a:xfrm>
          <a:off x="4420013" y="1752415"/>
          <a:ext cx="217214" cy="2722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2420"/>
              </a:lnTo>
              <a:lnTo>
                <a:pt x="217214" y="27224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5BC0F-E671-3445-A129-8DF7E3741F0A}">
      <dsp:nvSpPr>
        <dsp:cNvPr id="0" name=""/>
        <dsp:cNvSpPr/>
      </dsp:nvSpPr>
      <dsp:spPr>
        <a:xfrm>
          <a:off x="4420013" y="1752415"/>
          <a:ext cx="217214" cy="1694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4272"/>
              </a:lnTo>
              <a:lnTo>
                <a:pt x="217214" y="16942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B98CF-6386-764A-BADA-470AB615C470}">
      <dsp:nvSpPr>
        <dsp:cNvPr id="0" name=""/>
        <dsp:cNvSpPr/>
      </dsp:nvSpPr>
      <dsp:spPr>
        <a:xfrm>
          <a:off x="4420013" y="1752415"/>
          <a:ext cx="217214" cy="666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124"/>
              </a:lnTo>
              <a:lnTo>
                <a:pt x="217214" y="6661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F5323-C1B3-8847-96C0-61AACB8C4470}">
      <dsp:nvSpPr>
        <dsp:cNvPr id="0" name=""/>
        <dsp:cNvSpPr/>
      </dsp:nvSpPr>
      <dsp:spPr>
        <a:xfrm>
          <a:off x="4953531" y="724267"/>
          <a:ext cx="91440" cy="3041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1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93E0F-2C82-344E-AB7F-7BF973CFB6C0}">
      <dsp:nvSpPr>
        <dsp:cNvPr id="0" name=""/>
        <dsp:cNvSpPr/>
      </dsp:nvSpPr>
      <dsp:spPr>
        <a:xfrm>
          <a:off x="2667816" y="1752415"/>
          <a:ext cx="217214" cy="1694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4272"/>
              </a:lnTo>
              <a:lnTo>
                <a:pt x="217214" y="16942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13768-F3AA-C64D-B337-0B50FF6E75F3}">
      <dsp:nvSpPr>
        <dsp:cNvPr id="0" name=""/>
        <dsp:cNvSpPr/>
      </dsp:nvSpPr>
      <dsp:spPr>
        <a:xfrm>
          <a:off x="2667816" y="1752415"/>
          <a:ext cx="217214" cy="666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124"/>
              </a:lnTo>
              <a:lnTo>
                <a:pt x="217214" y="6661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83075-E77F-9C44-B589-91E9AECCF1F0}">
      <dsp:nvSpPr>
        <dsp:cNvPr id="0" name=""/>
        <dsp:cNvSpPr/>
      </dsp:nvSpPr>
      <dsp:spPr>
        <a:xfrm>
          <a:off x="3247055" y="724267"/>
          <a:ext cx="1752196" cy="304100"/>
        </a:xfrm>
        <a:custGeom>
          <a:avLst/>
          <a:gdLst/>
          <a:ahLst/>
          <a:cxnLst/>
          <a:rect l="0" t="0" r="0" b="0"/>
          <a:pathLst>
            <a:path>
              <a:moveTo>
                <a:pt x="1752196" y="0"/>
              </a:moveTo>
              <a:lnTo>
                <a:pt x="1752196" y="152050"/>
              </a:lnTo>
              <a:lnTo>
                <a:pt x="0" y="152050"/>
              </a:lnTo>
              <a:lnTo>
                <a:pt x="0" y="3041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FA1A1-F1BD-4D49-BBDB-D9CBC2148519}">
      <dsp:nvSpPr>
        <dsp:cNvPr id="0" name=""/>
        <dsp:cNvSpPr/>
      </dsp:nvSpPr>
      <dsp:spPr>
        <a:xfrm>
          <a:off x="4275203" y="219"/>
          <a:ext cx="1448096" cy="724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MAC layer is divided into three sublayers:</a:t>
          </a:r>
          <a:endParaRPr lang="en-US" sz="1000" kern="1200"/>
        </a:p>
      </dsp:txBody>
      <dsp:txXfrm>
        <a:off x="4275203" y="219"/>
        <a:ext cx="1448096" cy="724048"/>
      </dsp:txXfrm>
    </dsp:sp>
    <dsp:sp modelId="{0EA8DD4E-C903-D844-970F-B6E42BC38784}">
      <dsp:nvSpPr>
        <dsp:cNvPr id="0" name=""/>
        <dsp:cNvSpPr/>
      </dsp:nvSpPr>
      <dsp:spPr>
        <a:xfrm>
          <a:off x="2523007" y="1028367"/>
          <a:ext cx="1448096" cy="724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Security </a:t>
          </a:r>
          <a:r>
            <a:rPr lang="en-US" sz="10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sublayer</a:t>
          </a:r>
          <a:endParaRPr lang="en-US" sz="10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523007" y="1028367"/>
        <a:ext cx="1448096" cy="724048"/>
      </dsp:txXfrm>
    </dsp:sp>
    <dsp:sp modelId="{35188D21-AC8F-2644-96E3-9A40CB71D7B7}">
      <dsp:nvSpPr>
        <dsp:cNvPr id="0" name=""/>
        <dsp:cNvSpPr/>
      </dsp:nvSpPr>
      <dsp:spPr>
        <a:xfrm>
          <a:off x="2885031" y="2056515"/>
          <a:ext cx="1448096" cy="724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Includes authentication, secure key exchange, and encryption</a:t>
          </a:r>
        </a:p>
      </dsp:txBody>
      <dsp:txXfrm>
        <a:off x="2885031" y="2056515"/>
        <a:ext cx="1448096" cy="724048"/>
      </dsp:txXfrm>
    </dsp:sp>
    <dsp:sp modelId="{79649AD2-82EC-D14F-A22E-2CD921502428}">
      <dsp:nvSpPr>
        <dsp:cNvPr id="0" name=""/>
        <dsp:cNvSpPr/>
      </dsp:nvSpPr>
      <dsp:spPr>
        <a:xfrm>
          <a:off x="2885031" y="3084664"/>
          <a:ext cx="1448096" cy="724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Concerned with secure communication between the SS and the ASN base station</a:t>
          </a:r>
          <a:endParaRPr lang="en-US" sz="1000" kern="1200" dirty="0" smtClean="0"/>
        </a:p>
      </dsp:txBody>
      <dsp:txXfrm>
        <a:off x="2885031" y="3084664"/>
        <a:ext cx="1448096" cy="724048"/>
      </dsp:txXfrm>
    </dsp:sp>
    <dsp:sp modelId="{41EFB98B-C9DF-954F-A9C4-9CF0F9CC9300}">
      <dsp:nvSpPr>
        <dsp:cNvPr id="0" name=""/>
        <dsp:cNvSpPr/>
      </dsp:nvSpPr>
      <dsp:spPr>
        <a:xfrm>
          <a:off x="4275203" y="1028367"/>
          <a:ext cx="1448096" cy="724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Common part </a:t>
          </a:r>
          <a:r>
            <a:rPr lang="en-US" sz="10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sublayer</a:t>
          </a:r>
          <a:endParaRPr lang="en-US" sz="10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75203" y="1028367"/>
        <a:ext cx="1448096" cy="724048"/>
      </dsp:txXfrm>
    </dsp:sp>
    <dsp:sp modelId="{12054CDC-AEA5-114D-86C6-761491F37848}">
      <dsp:nvSpPr>
        <dsp:cNvPr id="0" name=""/>
        <dsp:cNvSpPr/>
      </dsp:nvSpPr>
      <dsp:spPr>
        <a:xfrm>
          <a:off x="4637227" y="2056515"/>
          <a:ext cx="1448096" cy="724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On transmission, assemble data into a protocol data unit (PDU) with address and error detection fields</a:t>
          </a:r>
          <a:endParaRPr lang="en-US" sz="1000" kern="1200" dirty="0" smtClean="0"/>
        </a:p>
      </dsp:txBody>
      <dsp:txXfrm>
        <a:off x="4637227" y="2056515"/>
        <a:ext cx="1448096" cy="724048"/>
      </dsp:txXfrm>
    </dsp:sp>
    <dsp:sp modelId="{95BBAE58-94C2-EE43-BE8F-76314D73284A}">
      <dsp:nvSpPr>
        <dsp:cNvPr id="0" name=""/>
        <dsp:cNvSpPr/>
      </dsp:nvSpPr>
      <dsp:spPr>
        <a:xfrm>
          <a:off x="4637227" y="3084664"/>
          <a:ext cx="1448096" cy="724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On reception, disassemble PDU, and perform address recognition and error detection</a:t>
          </a:r>
          <a:endParaRPr lang="en-US" sz="1000" kern="1200" dirty="0" smtClean="0"/>
        </a:p>
      </dsp:txBody>
      <dsp:txXfrm>
        <a:off x="4637227" y="3084664"/>
        <a:ext cx="1448096" cy="724048"/>
      </dsp:txXfrm>
    </dsp:sp>
    <dsp:sp modelId="{36F733FD-6E45-BC42-8A8C-BE29BB0A2243}">
      <dsp:nvSpPr>
        <dsp:cNvPr id="0" name=""/>
        <dsp:cNvSpPr/>
      </dsp:nvSpPr>
      <dsp:spPr>
        <a:xfrm>
          <a:off x="4637227" y="4112812"/>
          <a:ext cx="1448096" cy="724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Govern access to the wireless transmission medium</a:t>
          </a:r>
          <a:endParaRPr lang="en-US" sz="1000" kern="1200" dirty="0" smtClean="0"/>
        </a:p>
      </dsp:txBody>
      <dsp:txXfrm>
        <a:off x="4637227" y="4112812"/>
        <a:ext cx="1448096" cy="724048"/>
      </dsp:txXfrm>
    </dsp:sp>
    <dsp:sp modelId="{75AB6F5B-DFF6-234D-B958-03E2C83302F4}">
      <dsp:nvSpPr>
        <dsp:cNvPr id="0" name=""/>
        <dsp:cNvSpPr/>
      </dsp:nvSpPr>
      <dsp:spPr>
        <a:xfrm>
          <a:off x="4637227" y="5140960"/>
          <a:ext cx="1448096" cy="724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Responsible for sharing access to the radio channel</a:t>
          </a:r>
          <a:endParaRPr lang="en-US" sz="1000" kern="1200" dirty="0" smtClean="0"/>
        </a:p>
      </dsp:txBody>
      <dsp:txXfrm>
        <a:off x="4637227" y="5140960"/>
        <a:ext cx="1448096" cy="724048"/>
      </dsp:txXfrm>
    </dsp:sp>
    <dsp:sp modelId="{5EFA7E6E-D895-2247-8ECF-EB22037DE4A7}">
      <dsp:nvSpPr>
        <dsp:cNvPr id="0" name=""/>
        <dsp:cNvSpPr/>
      </dsp:nvSpPr>
      <dsp:spPr>
        <a:xfrm>
          <a:off x="6027400" y="1028367"/>
          <a:ext cx="1448096" cy="724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Service-specific convergence </a:t>
          </a:r>
          <a:r>
            <a:rPr lang="en-US" sz="10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sublayer</a:t>
          </a:r>
          <a:endParaRPr lang="en-US" sz="10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27400" y="1028367"/>
        <a:ext cx="1448096" cy="724048"/>
      </dsp:txXfrm>
    </dsp:sp>
    <dsp:sp modelId="{6E9A227F-5831-334B-94B8-1BA67CCFBE0B}">
      <dsp:nvSpPr>
        <dsp:cNvPr id="0" name=""/>
        <dsp:cNvSpPr/>
      </dsp:nvSpPr>
      <dsp:spPr>
        <a:xfrm>
          <a:off x="6389424" y="2056515"/>
          <a:ext cx="1448096" cy="724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Encapsulate PDU framing of upper layers into the native 802.16 MAC PDUs</a:t>
          </a:r>
          <a:endParaRPr lang="en-US" sz="1000" kern="1200" dirty="0" smtClean="0"/>
        </a:p>
      </dsp:txBody>
      <dsp:txXfrm>
        <a:off x="6389424" y="2056515"/>
        <a:ext cx="1448096" cy="724048"/>
      </dsp:txXfrm>
    </dsp:sp>
    <dsp:sp modelId="{381A2E94-8B1C-D847-9E80-68124F9C31FD}">
      <dsp:nvSpPr>
        <dsp:cNvPr id="0" name=""/>
        <dsp:cNvSpPr/>
      </dsp:nvSpPr>
      <dsp:spPr>
        <a:xfrm>
          <a:off x="6389424" y="3084664"/>
          <a:ext cx="1448096" cy="724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Map an upper layer’s addresses into 802.16 addresses</a:t>
          </a:r>
          <a:endParaRPr lang="en-US" sz="1000" kern="1200" dirty="0" smtClean="0"/>
        </a:p>
      </dsp:txBody>
      <dsp:txXfrm>
        <a:off x="6389424" y="3084664"/>
        <a:ext cx="1448096" cy="724048"/>
      </dsp:txXfrm>
    </dsp:sp>
    <dsp:sp modelId="{248969D0-024F-B345-8453-A6DC93AEF6AC}">
      <dsp:nvSpPr>
        <dsp:cNvPr id="0" name=""/>
        <dsp:cNvSpPr/>
      </dsp:nvSpPr>
      <dsp:spPr>
        <a:xfrm>
          <a:off x="6389424" y="4112812"/>
          <a:ext cx="1448096" cy="724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Translate upper layer QoS parameters into native 802.16 format</a:t>
          </a:r>
          <a:endParaRPr lang="en-US" sz="1000" kern="1200" dirty="0" smtClean="0"/>
        </a:p>
      </dsp:txBody>
      <dsp:txXfrm>
        <a:off x="6389424" y="4112812"/>
        <a:ext cx="1448096" cy="724048"/>
      </dsp:txXfrm>
    </dsp:sp>
    <dsp:sp modelId="{3D598629-2A1A-E141-8358-31180F821AB5}">
      <dsp:nvSpPr>
        <dsp:cNvPr id="0" name=""/>
        <dsp:cNvSpPr/>
      </dsp:nvSpPr>
      <dsp:spPr>
        <a:xfrm>
          <a:off x="6389424" y="5140960"/>
          <a:ext cx="1448096" cy="724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Adapt the time dependencies of the upper layer traffic into the equivalent MAC service</a:t>
          </a:r>
        </a:p>
      </dsp:txBody>
      <dsp:txXfrm>
        <a:off x="6389424" y="5140960"/>
        <a:ext cx="1448096" cy="72404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857DD12-42EE-234E-A836-9F5E8DAE2977}">
      <dsp:nvSpPr>
        <dsp:cNvPr id="0" name=""/>
        <dsp:cNvSpPr/>
      </dsp:nvSpPr>
      <dsp:spPr>
        <a:xfrm rot="5400000">
          <a:off x="5372145" y="-2164721"/>
          <a:ext cx="925572" cy="54917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bg2">
                  <a:lumMod val="50000"/>
                </a:schemeClr>
              </a:solidFill>
            </a:rPr>
            <a:t>The peak information rate, in bits per second of the service</a:t>
          </a:r>
          <a:endParaRPr lang="en-US" sz="1000" kern="1200" dirty="0">
            <a:solidFill>
              <a:schemeClr val="bg2">
                <a:lumMod val="50000"/>
              </a:schemeClr>
            </a:solidFill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bg2">
                  <a:lumMod val="50000"/>
                </a:schemeClr>
              </a:solidFill>
            </a:rPr>
            <a:t>Rate pertains to the service data units at the input to the system</a:t>
          </a:r>
          <a:endParaRPr lang="en-US" sz="1000" kern="1200" dirty="0">
            <a:solidFill>
              <a:schemeClr val="bg2">
                <a:lumMod val="50000"/>
              </a:schemeClr>
            </a:solidFill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bg2">
                  <a:lumMod val="50000"/>
                </a:schemeClr>
              </a:solidFill>
            </a:rPr>
            <a:t>Parameter is 6 bits in length and includes values in the range from 1200 bps to 1.921 Mbps</a:t>
          </a:r>
          <a:endParaRPr lang="en-US" sz="1000" kern="1200" dirty="0">
            <a:solidFill>
              <a:schemeClr val="bg2">
                <a:lumMod val="50000"/>
              </a:schemeClr>
            </a:solidFill>
          </a:endParaRPr>
        </a:p>
      </dsp:txBody>
      <dsp:txXfrm rot="5400000">
        <a:off x="5372145" y="-2164721"/>
        <a:ext cx="925572" cy="5491700"/>
      </dsp:txXfrm>
    </dsp:sp>
    <dsp:sp modelId="{3D393A02-31E2-CA47-B8E1-A4A13BAC8BBD}">
      <dsp:nvSpPr>
        <dsp:cNvPr id="0" name=""/>
        <dsp:cNvSpPr/>
      </dsp:nvSpPr>
      <dsp:spPr>
        <a:xfrm>
          <a:off x="0" y="2646"/>
          <a:ext cx="3089081" cy="11569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Maximum sustained traffic rate</a:t>
          </a:r>
          <a:endParaRPr lang="en-US" sz="2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646"/>
        <a:ext cx="3089081" cy="1156965"/>
      </dsp:txXfrm>
    </dsp:sp>
    <dsp:sp modelId="{8F699916-2DEC-8840-BF3F-76E39D59539F}">
      <dsp:nvSpPr>
        <dsp:cNvPr id="0" name=""/>
        <dsp:cNvSpPr/>
      </dsp:nvSpPr>
      <dsp:spPr>
        <a:xfrm rot="5400000">
          <a:off x="5372145" y="-949907"/>
          <a:ext cx="925572" cy="54917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bg2">
                  <a:lumMod val="50000"/>
                </a:schemeClr>
              </a:solidFill>
            </a:rPr>
            <a:t>The minimum rate, in bits per second, reserved for this service flow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bg2">
                  <a:lumMod val="50000"/>
                </a:schemeClr>
              </a:solidFill>
            </a:rPr>
            <a:t>The BS shall be able to satisfy bandwidth requests for a connection up to its minimum reserved traffic rate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bg2">
                  <a:lumMod val="50000"/>
                </a:schemeClr>
              </a:solidFill>
            </a:rPr>
            <a:t>Values range from 1200 bps to 1.921 Mbps</a:t>
          </a:r>
        </a:p>
      </dsp:txBody>
      <dsp:txXfrm rot="5400000">
        <a:off x="5372145" y="-949907"/>
        <a:ext cx="925572" cy="5491700"/>
      </dsp:txXfrm>
    </dsp:sp>
    <dsp:sp modelId="{D617123A-2E28-2B44-9D7D-207E52CACF42}">
      <dsp:nvSpPr>
        <dsp:cNvPr id="0" name=""/>
        <dsp:cNvSpPr/>
      </dsp:nvSpPr>
      <dsp:spPr>
        <a:xfrm>
          <a:off x="0" y="1217459"/>
          <a:ext cx="3089081" cy="11569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Minimum reserved traffic rate</a:t>
          </a:r>
        </a:p>
      </dsp:txBody>
      <dsp:txXfrm>
        <a:off x="0" y="1217459"/>
        <a:ext cx="3089081" cy="1156965"/>
      </dsp:txXfrm>
    </dsp:sp>
    <dsp:sp modelId="{66F09F71-49CC-E241-BF68-2AC70CBC9B1B}">
      <dsp:nvSpPr>
        <dsp:cNvPr id="0" name=""/>
        <dsp:cNvSpPr/>
      </dsp:nvSpPr>
      <dsp:spPr>
        <a:xfrm rot="5400000">
          <a:off x="5372145" y="264905"/>
          <a:ext cx="925572" cy="54917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bg2">
                  <a:lumMod val="50000"/>
                </a:schemeClr>
              </a:solidFill>
            </a:rPr>
            <a:t>The maximum interval between the reception of a packet at the convergence </a:t>
          </a:r>
          <a:r>
            <a:rPr lang="en-US" sz="1000" kern="1200" dirty="0" err="1" smtClean="0">
              <a:solidFill>
                <a:schemeClr val="bg2">
                  <a:lumMod val="50000"/>
                </a:schemeClr>
              </a:solidFill>
            </a:rPr>
            <a:t>sublayer</a:t>
          </a:r>
          <a:r>
            <a:rPr lang="en-US" sz="1000" kern="1200" dirty="0" smtClean="0">
              <a:solidFill>
                <a:schemeClr val="bg2">
                  <a:lumMod val="50000"/>
                </a:schemeClr>
              </a:solidFill>
            </a:rPr>
            <a:t> of the BS or the SS and the forwarding of the SDU to its air interface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bg2">
                  <a:lumMod val="50000"/>
                </a:schemeClr>
              </a:solidFill>
            </a:rPr>
            <a:t>Values range from 1 ms to 10 </a:t>
          </a:r>
          <a:r>
            <a:rPr lang="en-US" sz="1000" kern="1200" dirty="0" err="1" smtClean="0">
              <a:solidFill>
                <a:schemeClr val="bg2">
                  <a:lumMod val="50000"/>
                </a:schemeClr>
              </a:solidFill>
            </a:rPr>
            <a:t>s</a:t>
          </a:r>
          <a:endParaRPr lang="en-US" sz="1000" kern="1200" dirty="0" smtClean="0">
            <a:solidFill>
              <a:schemeClr val="bg2">
                <a:lumMod val="50000"/>
              </a:schemeClr>
            </a:solidFill>
          </a:endParaRPr>
        </a:p>
      </dsp:txBody>
      <dsp:txXfrm rot="5400000">
        <a:off x="5372145" y="264905"/>
        <a:ext cx="925572" cy="5491700"/>
      </dsp:txXfrm>
    </dsp:sp>
    <dsp:sp modelId="{81133030-EA24-FC44-95B9-622C2BDBE624}">
      <dsp:nvSpPr>
        <dsp:cNvPr id="0" name=""/>
        <dsp:cNvSpPr/>
      </dsp:nvSpPr>
      <dsp:spPr>
        <a:xfrm>
          <a:off x="0" y="2432273"/>
          <a:ext cx="3089081" cy="11569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Maximum latency</a:t>
          </a:r>
        </a:p>
      </dsp:txBody>
      <dsp:txXfrm>
        <a:off x="0" y="2432273"/>
        <a:ext cx="3089081" cy="1156965"/>
      </dsp:txXfrm>
    </dsp:sp>
    <dsp:sp modelId="{238C4B70-A52B-BE45-992D-37FEAC9C6FC9}">
      <dsp:nvSpPr>
        <dsp:cNvPr id="0" name=""/>
        <dsp:cNvSpPr/>
      </dsp:nvSpPr>
      <dsp:spPr>
        <a:xfrm rot="5400000">
          <a:off x="5372145" y="1479719"/>
          <a:ext cx="925572" cy="54917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bg2">
                  <a:lumMod val="50000"/>
                </a:schemeClr>
              </a:solidFill>
            </a:rPr>
            <a:t>The maximum delay variation (jitter) for the connection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bg2">
                  <a:lumMod val="50000"/>
                </a:schemeClr>
              </a:solidFill>
            </a:rPr>
            <a:t>Values range from 1 ms to 10 </a:t>
          </a:r>
          <a:r>
            <a:rPr lang="en-US" sz="1000" kern="1200" dirty="0" err="1" smtClean="0">
              <a:solidFill>
                <a:schemeClr val="bg2">
                  <a:lumMod val="50000"/>
                </a:schemeClr>
              </a:solidFill>
            </a:rPr>
            <a:t>s</a:t>
          </a:r>
          <a:endParaRPr lang="en-US" sz="1000" kern="1200" dirty="0" smtClean="0">
            <a:solidFill>
              <a:schemeClr val="bg2">
                <a:lumMod val="50000"/>
              </a:schemeClr>
            </a:solidFill>
          </a:endParaRPr>
        </a:p>
      </dsp:txBody>
      <dsp:txXfrm rot="5400000">
        <a:off x="5372145" y="1479719"/>
        <a:ext cx="925572" cy="5491700"/>
      </dsp:txXfrm>
    </dsp:sp>
    <dsp:sp modelId="{83B8EC36-FB4E-0A4B-87E6-747F6EF50A30}">
      <dsp:nvSpPr>
        <dsp:cNvPr id="0" name=""/>
        <dsp:cNvSpPr/>
      </dsp:nvSpPr>
      <dsp:spPr>
        <a:xfrm>
          <a:off x="0" y="3647086"/>
          <a:ext cx="3089081" cy="11569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Tolerated jitter</a:t>
          </a:r>
        </a:p>
      </dsp:txBody>
      <dsp:txXfrm>
        <a:off x="0" y="3647086"/>
        <a:ext cx="3089081" cy="1156965"/>
      </dsp:txXfrm>
    </dsp:sp>
    <dsp:sp modelId="{1FB606EE-2BE1-5342-BC56-11BBBF4FDB2F}">
      <dsp:nvSpPr>
        <dsp:cNvPr id="0" name=""/>
        <dsp:cNvSpPr/>
      </dsp:nvSpPr>
      <dsp:spPr>
        <a:xfrm rot="5400000">
          <a:off x="5372145" y="2694532"/>
          <a:ext cx="925572" cy="54917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bg2">
                  <a:lumMod val="50000"/>
                </a:schemeClr>
              </a:solidFill>
            </a:rPr>
            <a:t>The priority of the associated service flow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bg2">
                  <a:lumMod val="50000"/>
                </a:schemeClr>
              </a:solidFill>
            </a:rPr>
            <a:t>The higher-priority service flow should be given lower delay and higher buffering preference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bg2">
                  <a:lumMod val="50000"/>
                </a:schemeClr>
              </a:solidFill>
            </a:rPr>
            <a:t>For otherwise </a:t>
          </a:r>
          <a:r>
            <a:rPr lang="en-US" sz="1000" kern="1200" dirty="0" err="1" smtClean="0">
              <a:solidFill>
                <a:schemeClr val="bg2">
                  <a:lumMod val="50000"/>
                </a:schemeClr>
              </a:solidFill>
            </a:rPr>
            <a:t>nonidentical</a:t>
          </a:r>
          <a:r>
            <a:rPr lang="en-US" sz="1000" kern="1200" dirty="0" smtClean="0">
              <a:solidFill>
                <a:schemeClr val="bg2">
                  <a:lumMod val="50000"/>
                </a:schemeClr>
              </a:solidFill>
            </a:rPr>
            <a:t> service flows, the priority parameter should not take precedence over any conflicting service flow </a:t>
          </a:r>
          <a:r>
            <a:rPr lang="en-US" sz="1000" kern="1200" dirty="0" err="1" smtClean="0">
              <a:solidFill>
                <a:schemeClr val="bg2">
                  <a:lumMod val="50000"/>
                </a:schemeClr>
              </a:solidFill>
            </a:rPr>
            <a:t>QoS</a:t>
          </a:r>
          <a:r>
            <a:rPr lang="en-US" sz="1000" kern="1200" dirty="0" smtClean="0">
              <a:solidFill>
                <a:schemeClr val="bg2">
                  <a:lumMod val="50000"/>
                </a:schemeClr>
              </a:solidFill>
            </a:rPr>
            <a:t> parameter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bg2">
                  <a:lumMod val="50000"/>
                </a:schemeClr>
              </a:solidFill>
            </a:rPr>
            <a:t>Eight priority levels are used</a:t>
          </a:r>
        </a:p>
      </dsp:txBody>
      <dsp:txXfrm rot="5400000">
        <a:off x="5372145" y="2694532"/>
        <a:ext cx="925572" cy="5491700"/>
      </dsp:txXfrm>
    </dsp:sp>
    <dsp:sp modelId="{D0808E33-08D2-6540-9403-3B7555657EDA}">
      <dsp:nvSpPr>
        <dsp:cNvPr id="0" name=""/>
        <dsp:cNvSpPr/>
      </dsp:nvSpPr>
      <dsp:spPr>
        <a:xfrm>
          <a:off x="0" y="4861900"/>
          <a:ext cx="3089081" cy="11569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Traffic priority</a:t>
          </a:r>
        </a:p>
      </dsp:txBody>
      <dsp:txXfrm>
        <a:off x="0" y="4861900"/>
        <a:ext cx="3089081" cy="115696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3F5844C-06AB-654B-8855-DCFC2C0303A2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7E518B-BC6B-4A42-8A53-4B4AF34E67AC}">
      <dsp:nvSpPr>
        <dsp:cNvPr id="0" name=""/>
        <dsp:cNvSpPr/>
      </dsp:nvSpPr>
      <dsp:spPr>
        <a:xfrm>
          <a:off x="0" y="0"/>
          <a:ext cx="1645920" cy="1113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PPP</a:t>
          </a:r>
          <a:endParaRPr lang="en-US" sz="3100" kern="1200"/>
        </a:p>
      </dsp:txBody>
      <dsp:txXfrm>
        <a:off x="0" y="0"/>
        <a:ext cx="1645920" cy="1113631"/>
      </dsp:txXfrm>
    </dsp:sp>
    <dsp:sp modelId="{0D7EFE90-3377-F840-9A05-42E52EAFD15A}">
      <dsp:nvSpPr>
        <dsp:cNvPr id="0" name=""/>
        <dsp:cNvSpPr/>
      </dsp:nvSpPr>
      <dsp:spPr>
        <a:xfrm>
          <a:off x="1769364" y="50570"/>
          <a:ext cx="6460236" cy="1011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The point-to-point protocol is an Internet standard protocol for transporting IP datagrams over a point-to-point link</a:t>
          </a:r>
          <a:endParaRPr lang="en-US" sz="2000" kern="1200"/>
        </a:p>
      </dsp:txBody>
      <dsp:txXfrm>
        <a:off x="1769364" y="50570"/>
        <a:ext cx="6460236" cy="1011403"/>
      </dsp:txXfrm>
    </dsp:sp>
    <dsp:sp modelId="{D5B91ADF-340A-094F-B08B-843705C1568B}">
      <dsp:nvSpPr>
        <dsp:cNvPr id="0" name=""/>
        <dsp:cNvSpPr/>
      </dsp:nvSpPr>
      <dsp:spPr>
        <a:xfrm>
          <a:off x="1645920" y="1061973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6047C0A-1501-3443-B1B2-6170345EAEE3}">
      <dsp:nvSpPr>
        <dsp:cNvPr id="0" name=""/>
        <dsp:cNvSpPr/>
      </dsp:nvSpPr>
      <dsp:spPr>
        <a:xfrm>
          <a:off x="0" y="1113631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DD43CA-8D26-4E45-8049-766A8CAFBDE2}">
      <dsp:nvSpPr>
        <dsp:cNvPr id="0" name=""/>
        <dsp:cNvSpPr/>
      </dsp:nvSpPr>
      <dsp:spPr>
        <a:xfrm>
          <a:off x="0" y="1113631"/>
          <a:ext cx="1645920" cy="1113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TCP/UDP/IP</a:t>
          </a:r>
          <a:endParaRPr lang="en-US" sz="3100" kern="1200"/>
        </a:p>
      </dsp:txBody>
      <dsp:txXfrm>
        <a:off x="0" y="1113631"/>
        <a:ext cx="1645920" cy="1113631"/>
      </dsp:txXfrm>
    </dsp:sp>
    <dsp:sp modelId="{FF595AE1-336B-9E43-B4F9-13BA31DADC83}">
      <dsp:nvSpPr>
        <dsp:cNvPr id="0" name=""/>
        <dsp:cNvSpPr/>
      </dsp:nvSpPr>
      <dsp:spPr>
        <a:xfrm>
          <a:off x="1769364" y="1164201"/>
          <a:ext cx="6460236" cy="1011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These are the foundation protocols of the TCP/IP</a:t>
          </a:r>
          <a:endParaRPr lang="en-US" sz="2000" kern="1200"/>
        </a:p>
      </dsp:txBody>
      <dsp:txXfrm>
        <a:off x="1769364" y="1164201"/>
        <a:ext cx="6460236" cy="1011403"/>
      </dsp:txXfrm>
    </dsp:sp>
    <dsp:sp modelId="{55E513EC-9D12-1C4A-8E40-C4222B086E38}">
      <dsp:nvSpPr>
        <dsp:cNvPr id="0" name=""/>
        <dsp:cNvSpPr/>
      </dsp:nvSpPr>
      <dsp:spPr>
        <a:xfrm>
          <a:off x="1645920" y="2175604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305D719-0370-2141-A02C-866C159D045E}">
      <dsp:nvSpPr>
        <dsp:cNvPr id="0" name=""/>
        <dsp:cNvSpPr/>
      </dsp:nvSpPr>
      <dsp:spPr>
        <a:xfrm>
          <a:off x="0" y="222726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10B6E5-A538-5541-B231-BB4071202B74}">
      <dsp:nvSpPr>
        <dsp:cNvPr id="0" name=""/>
        <dsp:cNvSpPr/>
      </dsp:nvSpPr>
      <dsp:spPr>
        <a:xfrm>
          <a:off x="0" y="2227262"/>
          <a:ext cx="1645920" cy="1113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OBEX</a:t>
          </a:r>
          <a:endParaRPr lang="en-US" sz="3100" kern="1200"/>
        </a:p>
      </dsp:txBody>
      <dsp:txXfrm>
        <a:off x="0" y="2227262"/>
        <a:ext cx="1645920" cy="1113631"/>
      </dsp:txXfrm>
    </dsp:sp>
    <dsp:sp modelId="{FC9869C2-AC8B-1442-9DE5-4D3747F8724D}">
      <dsp:nvSpPr>
        <dsp:cNvPr id="0" name=""/>
        <dsp:cNvSpPr/>
      </dsp:nvSpPr>
      <dsp:spPr>
        <a:xfrm>
          <a:off x="1769364" y="2277832"/>
          <a:ext cx="6460236" cy="1011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The object exchange protocol is a session-level protocol developed by the Infrared Data Association</a:t>
          </a:r>
          <a:endParaRPr lang="en-US" sz="2000" kern="1200"/>
        </a:p>
      </dsp:txBody>
      <dsp:txXfrm>
        <a:off x="1769364" y="2277832"/>
        <a:ext cx="6460236" cy="1011403"/>
      </dsp:txXfrm>
    </dsp:sp>
    <dsp:sp modelId="{7AAFF2DD-1F03-204D-81DC-95A586EB652D}">
      <dsp:nvSpPr>
        <dsp:cNvPr id="0" name=""/>
        <dsp:cNvSpPr/>
      </dsp:nvSpPr>
      <dsp:spPr>
        <a:xfrm>
          <a:off x="1645920" y="3289236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B147C8F-7167-EF4E-A92C-87608984AF89}">
      <dsp:nvSpPr>
        <dsp:cNvPr id="0" name=""/>
        <dsp:cNvSpPr/>
      </dsp:nvSpPr>
      <dsp:spPr>
        <a:xfrm>
          <a:off x="0" y="334089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E07B26-1212-B34C-867E-9EF6B51E4347}">
      <dsp:nvSpPr>
        <dsp:cNvPr id="0" name=""/>
        <dsp:cNvSpPr/>
      </dsp:nvSpPr>
      <dsp:spPr>
        <a:xfrm>
          <a:off x="0" y="3340893"/>
          <a:ext cx="1645920" cy="1113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WAE/WAP</a:t>
          </a:r>
          <a:endParaRPr lang="en-US" sz="3100" kern="1200"/>
        </a:p>
      </dsp:txBody>
      <dsp:txXfrm>
        <a:off x="0" y="3340893"/>
        <a:ext cx="1645920" cy="1113631"/>
      </dsp:txXfrm>
    </dsp:sp>
    <dsp:sp modelId="{C524234D-E23C-9344-A592-1943C6E8205F}">
      <dsp:nvSpPr>
        <dsp:cNvPr id="0" name=""/>
        <dsp:cNvSpPr/>
      </dsp:nvSpPr>
      <dsp:spPr>
        <a:xfrm>
          <a:off x="1769364" y="3391463"/>
          <a:ext cx="6460236" cy="1011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Bluetooth incorporates the wireless application environment and the wireless application </a:t>
          </a:r>
          <a:endParaRPr lang="en-US" sz="2000" kern="1200" dirty="0"/>
        </a:p>
      </dsp:txBody>
      <dsp:txXfrm>
        <a:off x="1769364" y="3391463"/>
        <a:ext cx="6460236" cy="1011403"/>
      </dsp:txXfrm>
    </dsp:sp>
    <dsp:sp modelId="{024A4AB1-202D-4D42-B766-FE81C81D5538}">
      <dsp:nvSpPr>
        <dsp:cNvPr id="0" name=""/>
        <dsp:cNvSpPr/>
      </dsp:nvSpPr>
      <dsp:spPr>
        <a:xfrm>
          <a:off x="1645920" y="4402867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3AE40AA-6532-4745-8D2A-91F9248532E2}">
      <dsp:nvSpPr>
        <dsp:cNvPr id="0" name=""/>
        <dsp:cNvSpPr/>
      </dsp:nvSpPr>
      <dsp:spPr>
        <a:xfrm>
          <a:off x="1888628" y="1091"/>
          <a:ext cx="4452342" cy="44523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In Bluetooth serves two purposes:</a:t>
          </a:r>
          <a:endParaRPr lang="en-US" sz="27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It provides resistance to interference and multipath effects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It provides a form of multiple access among co-located devices in different piconets</a:t>
          </a:r>
          <a:endParaRPr lang="en-US" sz="2100" kern="1200"/>
        </a:p>
      </dsp:txBody>
      <dsp:txXfrm>
        <a:off x="1888628" y="1091"/>
        <a:ext cx="4452342" cy="4452342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948806-94E7-CF43-870B-5195FA3D0B72}">
      <dsp:nvSpPr>
        <dsp:cNvPr id="0" name=""/>
        <dsp:cNvSpPr/>
      </dsp:nvSpPr>
      <dsp:spPr>
        <a:xfrm>
          <a:off x="38" y="26362"/>
          <a:ext cx="3641921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Synchronous connection oriented (SCO)</a:t>
          </a:r>
          <a:endParaRPr lang="en-US" sz="1500" kern="1200"/>
        </a:p>
      </dsp:txBody>
      <dsp:txXfrm>
        <a:off x="38" y="26362"/>
        <a:ext cx="3641921" cy="432000"/>
      </dsp:txXfrm>
    </dsp:sp>
    <dsp:sp modelId="{29110353-52F5-5846-9910-867C80BD72A9}">
      <dsp:nvSpPr>
        <dsp:cNvPr id="0" name=""/>
        <dsp:cNvSpPr/>
      </dsp:nvSpPr>
      <dsp:spPr>
        <a:xfrm>
          <a:off x="38" y="458362"/>
          <a:ext cx="3641921" cy="21822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Allocates a fixed bandwidth between a point-to-point connection involving the master and a single slave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The master maintains the SCO link by using reserved slots at regular intervals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The master can support up to three simultaneous SCO links, while a slave can support two or three SCO links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Are never retransmitted</a:t>
          </a:r>
          <a:endParaRPr lang="en-US" sz="1500" kern="1200" dirty="0" smtClean="0"/>
        </a:p>
      </dsp:txBody>
      <dsp:txXfrm>
        <a:off x="38" y="458362"/>
        <a:ext cx="3641921" cy="2182275"/>
      </dsp:txXfrm>
    </dsp:sp>
    <dsp:sp modelId="{44DA714E-336B-AC4E-A570-A633B7AA7770}">
      <dsp:nvSpPr>
        <dsp:cNvPr id="0" name=""/>
        <dsp:cNvSpPr/>
      </dsp:nvSpPr>
      <dsp:spPr>
        <a:xfrm>
          <a:off x="4151829" y="26362"/>
          <a:ext cx="3641921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Asynchronous connectionless (ACL)</a:t>
          </a:r>
          <a:endParaRPr lang="en-US" sz="1500" kern="1200" dirty="0" smtClean="0"/>
        </a:p>
      </dsp:txBody>
      <dsp:txXfrm>
        <a:off x="4151829" y="26362"/>
        <a:ext cx="3641921" cy="432000"/>
      </dsp:txXfrm>
    </dsp:sp>
    <dsp:sp modelId="{9CA63512-5EA5-A14D-AB5E-623A8BA14722}">
      <dsp:nvSpPr>
        <dsp:cNvPr id="0" name=""/>
        <dsp:cNvSpPr/>
      </dsp:nvSpPr>
      <dsp:spPr>
        <a:xfrm>
          <a:off x="4151829" y="458362"/>
          <a:ext cx="3641921" cy="21822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A point-to-multipoint link between the master and all the slaves in the piconet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 slots not reserved for SCO links, the master can exchange packets with any slave on a per-slot basis</a:t>
          </a:r>
        </a:p>
      </dsp:txBody>
      <dsp:txXfrm>
        <a:off x="4151829" y="458362"/>
        <a:ext cx="3641921" cy="2182275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5514500-CA2E-0045-9739-D3A2B92946C7}">
      <dsp:nvSpPr>
        <dsp:cNvPr id="0" name=""/>
        <dsp:cNvSpPr/>
      </dsp:nvSpPr>
      <dsp:spPr>
        <a:xfrm rot="5400000">
          <a:off x="5586517" y="-2318784"/>
          <a:ext cx="790098" cy="56297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Used to manage the flow </a:t>
          </a:r>
          <a:r>
            <a:rPr lang="en-US" sz="1100" kern="1200" smtClean="0"/>
            <a:t>of packets </a:t>
          </a:r>
          <a:r>
            <a:rPr lang="en-US" sz="1100" kern="1200" dirty="0" smtClean="0"/>
            <a:t>over the link interface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Carries low level link control information like ARQ, flow control, and payload characterization</a:t>
          </a:r>
          <a:endParaRPr lang="en-US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Carried in every packet except in the ID packet which has no packet header</a:t>
          </a:r>
        </a:p>
      </dsp:txBody>
      <dsp:txXfrm rot="5400000">
        <a:off x="5586517" y="-2318784"/>
        <a:ext cx="790098" cy="5629709"/>
      </dsp:txXfrm>
    </dsp:sp>
    <dsp:sp modelId="{49E7DD30-5A56-4749-A7F1-6AECE50AE81D}">
      <dsp:nvSpPr>
        <dsp:cNvPr id="0" name=""/>
        <dsp:cNvSpPr/>
      </dsp:nvSpPr>
      <dsp:spPr>
        <a:xfrm>
          <a:off x="0" y="2258"/>
          <a:ext cx="3166711" cy="9876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Link control (LC)</a:t>
          </a:r>
          <a:endParaRPr lang="en-US" sz="2600" kern="1200"/>
        </a:p>
      </dsp:txBody>
      <dsp:txXfrm>
        <a:off x="0" y="2258"/>
        <a:ext cx="3166711" cy="987623"/>
      </dsp:txXfrm>
    </dsp:sp>
    <dsp:sp modelId="{3E387910-854A-2546-977A-1ECE5BEC7016}">
      <dsp:nvSpPr>
        <dsp:cNvPr id="0" name=""/>
        <dsp:cNvSpPr/>
      </dsp:nvSpPr>
      <dsp:spPr>
        <a:xfrm rot="5400000">
          <a:off x="5586517" y="-1281780"/>
          <a:ext cx="790098" cy="56297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Transports link management information between participating stations</a:t>
          </a:r>
          <a:endParaRPr lang="en-US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Supports LMP traffic and can be carried over either an SCO or an ACL link</a:t>
          </a:r>
        </a:p>
      </dsp:txBody>
      <dsp:txXfrm rot="5400000">
        <a:off x="5586517" y="-1281780"/>
        <a:ext cx="790098" cy="5629709"/>
      </dsp:txXfrm>
    </dsp:sp>
    <dsp:sp modelId="{8319BD47-07AB-7644-9C33-FA56CD1D3CF0}">
      <dsp:nvSpPr>
        <dsp:cNvPr id="0" name=""/>
        <dsp:cNvSpPr/>
      </dsp:nvSpPr>
      <dsp:spPr>
        <a:xfrm>
          <a:off x="0" y="1039263"/>
          <a:ext cx="3166711" cy="9876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Link manager (LM)</a:t>
          </a:r>
          <a:endParaRPr lang="en-US" sz="2600" kern="1200" dirty="0" smtClean="0"/>
        </a:p>
      </dsp:txBody>
      <dsp:txXfrm>
        <a:off x="0" y="1039263"/>
        <a:ext cx="3166711" cy="987623"/>
      </dsp:txXfrm>
    </dsp:sp>
    <dsp:sp modelId="{C624C17C-3FCD-984C-B730-4360E5D7C01E}">
      <dsp:nvSpPr>
        <dsp:cNvPr id="0" name=""/>
        <dsp:cNvSpPr/>
      </dsp:nvSpPr>
      <dsp:spPr>
        <a:xfrm rot="5400000">
          <a:off x="5586517" y="-244775"/>
          <a:ext cx="790098" cy="56297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Carries asynchronous user data</a:t>
          </a:r>
          <a:endParaRPr lang="en-US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Carried over the ACL link but may be carried in a DV packet on the SCO link</a:t>
          </a:r>
          <a:endParaRPr lang="en-US" sz="1100" kern="1200" dirty="0" smtClean="0"/>
        </a:p>
      </dsp:txBody>
      <dsp:txXfrm rot="5400000">
        <a:off x="5586517" y="-244775"/>
        <a:ext cx="790098" cy="5629709"/>
      </dsp:txXfrm>
    </dsp:sp>
    <dsp:sp modelId="{9E1A536A-DEB7-0440-8068-A925C71833F0}">
      <dsp:nvSpPr>
        <dsp:cNvPr id="0" name=""/>
        <dsp:cNvSpPr/>
      </dsp:nvSpPr>
      <dsp:spPr>
        <a:xfrm>
          <a:off x="0" y="2076267"/>
          <a:ext cx="3166711" cy="9876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User asynchronous (UA)</a:t>
          </a:r>
          <a:endParaRPr lang="en-US" sz="2600" kern="1200" dirty="0" smtClean="0"/>
        </a:p>
      </dsp:txBody>
      <dsp:txXfrm>
        <a:off x="0" y="2076267"/>
        <a:ext cx="3166711" cy="987623"/>
      </dsp:txXfrm>
    </dsp:sp>
    <dsp:sp modelId="{9F626460-3746-F64F-87B9-B381B0615AAD}">
      <dsp:nvSpPr>
        <dsp:cNvPr id="0" name=""/>
        <dsp:cNvSpPr/>
      </dsp:nvSpPr>
      <dsp:spPr>
        <a:xfrm rot="5400000">
          <a:off x="5586517" y="792228"/>
          <a:ext cx="790098" cy="56297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Carries isochronous user data</a:t>
          </a:r>
          <a:endParaRPr lang="en-US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Carried over the ACL link but may be carried in a DV packet on the SCO link</a:t>
          </a:r>
          <a:endParaRPr lang="en-US" sz="1100" kern="1200" dirty="0" smtClean="0"/>
        </a:p>
      </dsp:txBody>
      <dsp:txXfrm rot="5400000">
        <a:off x="5586517" y="792228"/>
        <a:ext cx="790098" cy="5629709"/>
      </dsp:txXfrm>
    </dsp:sp>
    <dsp:sp modelId="{88374448-5C22-EC4A-9C14-F2D995BEE245}">
      <dsp:nvSpPr>
        <dsp:cNvPr id="0" name=""/>
        <dsp:cNvSpPr/>
      </dsp:nvSpPr>
      <dsp:spPr>
        <a:xfrm>
          <a:off x="0" y="3113271"/>
          <a:ext cx="3166711" cy="9876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User isochronous (UI)</a:t>
          </a:r>
          <a:endParaRPr lang="en-US" sz="2600" kern="1200" dirty="0" smtClean="0"/>
        </a:p>
      </dsp:txBody>
      <dsp:txXfrm>
        <a:off x="0" y="3113271"/>
        <a:ext cx="3166711" cy="987623"/>
      </dsp:txXfrm>
    </dsp:sp>
    <dsp:sp modelId="{EEB78DA9-D843-BA40-9D92-490DB829DD22}">
      <dsp:nvSpPr>
        <dsp:cNvPr id="0" name=""/>
        <dsp:cNvSpPr/>
      </dsp:nvSpPr>
      <dsp:spPr>
        <a:xfrm rot="5400000">
          <a:off x="5586517" y="1829232"/>
          <a:ext cx="790098" cy="56297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Carries synchronous user data</a:t>
          </a:r>
          <a:endParaRPr lang="en-US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Carried over the SCO link</a:t>
          </a:r>
        </a:p>
      </dsp:txBody>
      <dsp:txXfrm rot="5400000">
        <a:off x="5586517" y="1829232"/>
        <a:ext cx="790098" cy="5629709"/>
      </dsp:txXfrm>
    </dsp:sp>
    <dsp:sp modelId="{486F75AB-222C-9242-B1AF-981BB32B7241}">
      <dsp:nvSpPr>
        <dsp:cNvPr id="0" name=""/>
        <dsp:cNvSpPr/>
      </dsp:nvSpPr>
      <dsp:spPr>
        <a:xfrm>
          <a:off x="0" y="4150276"/>
          <a:ext cx="3166711" cy="9876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User synchronous (US)</a:t>
          </a:r>
          <a:endParaRPr lang="en-US" sz="2600" kern="1200" dirty="0" smtClean="0"/>
        </a:p>
      </dsp:txBody>
      <dsp:txXfrm>
        <a:off x="0" y="4150276"/>
        <a:ext cx="3166711" cy="987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EEB80-38E7-D545-8FF7-C50D34ACAA52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320A9-9091-8448-A014-1E74C980DA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44731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2DC9FB-0FF3-D845-9EAF-3512843626D2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/>
        </p:spPr>
        <p:txBody>
          <a:bodyPr/>
          <a:lstStyle/>
          <a:p>
            <a:r>
              <a:rPr lang="en-US" dirty="0"/>
              <a:t>“</a:t>
            </a:r>
            <a:r>
              <a:rPr kumimoji="1" lang="en-US" dirty="0"/>
              <a:t>Data and Computer Communications</a:t>
            </a:r>
            <a:r>
              <a:rPr lang="en-US" dirty="0"/>
              <a:t>”,</a:t>
            </a:r>
            <a:r>
              <a:rPr lang="en-US" dirty="0" smtClean="0"/>
              <a:t> 10/</a:t>
            </a:r>
            <a:r>
              <a:rPr lang="en-US" dirty="0"/>
              <a:t>e, by William Stallings, Chapter </a:t>
            </a:r>
            <a:r>
              <a:rPr lang="en-US" dirty="0" smtClean="0"/>
              <a:t>18 “</a:t>
            </a:r>
            <a:r>
              <a:rPr kumimoji="1" lang="en-US" dirty="0" smtClean="0">
                <a:latin typeface="Times New Roman" pitchFamily="32" charset="0"/>
              </a:rPr>
              <a:t>Wireless</a:t>
            </a:r>
            <a:r>
              <a:rPr kumimoji="1" lang="en-US" baseline="0" dirty="0" smtClean="0">
                <a:latin typeface="Times New Roman" pitchFamily="32" charset="0"/>
              </a:rPr>
              <a:t> Networks</a:t>
            </a:r>
            <a:r>
              <a:rPr lang="en-US" dirty="0" smtClean="0"/>
              <a:t>”</a:t>
            </a:r>
            <a:r>
              <a:rPr lang="en-US" dirty="0"/>
              <a:t>.</a:t>
            </a:r>
            <a:endParaRPr lang="en-AU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18.3 illustrates the IEEE 802.16 protocol reference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physical layer  includes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Encoding/decoding of signals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Preamble generation/removal (for synchronization)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Bit transmission/reception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Frequency band and bandwidth allocation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medium access control (MAC) layer is divided into three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sublayers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sublayer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includes authentication, secure key exchange, and encryption.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this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sublayer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concerned with secure communication between the 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ASN base station. Secure communication between the SS and the CSN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handled at a higher layer.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MAC common part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sublayer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includes the basic functions of any MAC layer: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On transmission, assemble data into a protocol data unit (PDU) with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error detection fields.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On reception, disassemble PDU, and perform address recognition and error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Govern access to the wireless transmission medium.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sublayer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between the BS and the SS, is responsible for sharing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radio channel. Specifically, the MAC protocol defines how and when a BS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 may initiate transmission on the channel. Because some of the layers above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 layer, such as ATM, require specified service levels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the MAC protocol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able to allocate radio channel capacity so as to satisfy service demands.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downstream direction (BS to SS), there is only one transmitter and the MAC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 is relatively simple. In the upstream direction, multiple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competing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access, resulting in a more complex MAC protocol.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service-specific convergence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sublayer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provides functions specific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being provided. A convergence layer protocol may do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Encapsulate PDU framing of upper layers into the native 802.16 MAC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PDUs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Map an upper layer’s addresses into 802.16 addresses.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Translate upper layer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parameters into native 802.16 MAC format.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Adapt the time dependencies of the upper layer traffic into the equivalent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 service.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802.16 MAC protocol is connection oriented.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is, a logical connection is set up between peer entities (MAC users)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 to the exchange of data between those entities. Each MAC PDU includes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 ID, which is used by the MAC protocol to deliver incoming data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 MAC user. In addition, there is a one-to-one correspondence between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 ID and service flow. The service flow defines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parameters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PDUs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are exchanged on the connection.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concept of a service flow on a connection is central to the operation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 protocol. Service flows provide a mechanism for upstream and downstream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management. In particular, they are integral to the bandwidth allocation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BS allocates both upstream and downstream bandwidth on the basis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service flow for each active connection. Examples of service flow parameters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latency (maximum acceptable delay), jitter (maximum acceptable delay variation),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throughput (minimum acceptable bit rate).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good way to get a grasp of the MAC protocol is to examine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PDU format (Figure 18.4). The MAC PDU consists of three sections: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Header:  Contains protocol control information needed for the functioning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MAC protocol.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Payload:  The payload may be either higher-level data (e.g., an ATM cell,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 packet, a block of digital speech) or a MAC control message.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CRC:  The cyclic redundancy check field contains an error-detecting code.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optional CRC covers both the header and the payload and is applied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the payload is encrypted, if encryption is used.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types of headers are defined: the generic MAC header and the bandwidth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header. The generic MAC header  is used in both the downlink (BS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SS) and uplink (SS to BS) directions. A MAC PDU with a generic header contains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 MAC management messages or convergence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sublayer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data. The generic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 header consists of the following fields: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Header type (1 bit):  This bit is set to zero indicating the header type is generic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 PDU.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Encryption control (1 bit): Indicates whether the payload is encrypted.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Type (6 bits): Indicates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subheaders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special payload types present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message payload.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Reserved (1 bit): Reserved bit, set to zero.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CRC indicator (1 bit): Indicates whether there is a 32-bit CRC after the payload.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Encryption key sequence (2 bits): An index into a vector of encryption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information, to be used if the payload is encrypted.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Reserved (1 bit): Reserved bit, set to zero.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PDU length (11 bits): Length in bytes of the entire MAC PDU.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Connection identifier (16 bits): A unidirectional, MAC-layer address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identifies a connection to equivalent peers in the subscriber and base station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MAC. A CID maps to an SFID, which defines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parameters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flow associated with that connection.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Header check sequence (8 bits): An 8-bit CRC used to detect errors in the header.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Type field contains bits that indicate the presence or absence of each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subheaders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the beginning of the payload: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Fragmentation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subheader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Fragmentation is used to divide a higher-level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 of data [called a service data unit (SDU)] into two or more fragments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to reduce the size of MAC frames. This is done to allow efficient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 bandwidth relative to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requirements of a connection’s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flow. If fragmentation is used, then all of the fragments are assigned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fragment sequence number (FSN) in the fragmentation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subheader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MAC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at the destination is responsible for reassembling all of the fragments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FSN.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Packing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subheader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Packing is the process in which multiple MAC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SDUs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packed into a single MAC PDU payload. This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subheader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contains the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needed for the receiving MAC entity to unpack the individual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SDUs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Fast feedback allocation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subheader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Only used in the downlink direction.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feedback from an SS with an advanced antenna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Grant management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subheader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Only used in the uplink direction. It conveys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various information related to bandwidth management, such as polling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additional-bandwidth request.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bandwidth request header is used by the subscriber to request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bandwidth. This header is for a MAC frame with no payload. As shown in Figure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18.4c, this header includes many of the fields in the generic MAC header. The 19-bit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bandwidth request field indicates the number of bytes of capacity requested for uplink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transmission. The type field allows the SS to request bandwidth for this connection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or aggregate bandwidth for all connections on this uplink.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IEEE 802.16 network is designed to be 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transfer many different types of traffic simultaneously, including real-time flows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voice, video,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bursty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TCP flows. Although each such traffic flow is handled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stream of PDUS traveling through a connection, the way in which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flow is handled by the BS depends on the characteristics of the traffic flow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requirements of the application. For example, real-time video traffic must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delivered within minimum variation in delay.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accommodate the requirements of different types of traffic, IEEE 802.16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defines a number of different service classes. Each class is defined by certain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characteristics and a particular service flow is defined by assigning values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parameters. The most important of these parameters are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Maximum sustained traffic rate:  The peak information rate, in bits per second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service. The rate pertains to the service data units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SDUs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at the input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system. The parameter is 6 bits in length and includes values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range from 1200 bps to 1.921 Mbps.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Minimum reserved traffic rate:  The minimum rate, in bits per second, reserved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this service flow. The BS shall be able to satisfy bandwidth requests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 up to its minimum reserved traffic rate. If less bandwidth than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minimum reserved traffic rate is requested for a connection, the BS may reallocate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excess reserved bandwidth for other purposes. Values range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1200 bps to 1.921 Mbps.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Maximum latency:  The maximum interval between the reception of a packet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convergence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sublayer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BS or the SS and the forwarding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SDU to its air interface. Values range from 1 ms to 10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Tolerated jitter:  The maximum delay variation (jitter) for the connection.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 range from 1 ms to 10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Traffic priority:  The priority of the associated service flow. Given two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flows identical in all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parameters besides priority, the higher-priority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flow should be given lower delay and higher buffering preference. For otherwise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nonidentical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 flows, the priority parameter should not take precedence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any conflicting service flow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parameter. Eight priority levels are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Table 18.1 lists the principal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parameters used for each of the five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classes defined in IEEE 802.16. The standard designates separate uplink and downlink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services. Corresponding services use the same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parameter set. The principal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difference is that for two of the service classes, polling is involved in the uplink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transmission. Downlink transmission from the BS does not use polling, as there is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transmitter, the BS.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unsolicited grant service (UGS)  is intended for real-time applications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 fixed-rate data. A service flow with a data delivery service of UGS gets uplink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assigned at uniform periodic intervals without requesting them each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(Figure 18.5a). UGS is commonly used for uncompressed audio and video information.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downlink, the BS generates fixed-rate data as a uniform stream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PDUs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of UGS applications include videoconferencing and distance learning.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real-time variable rate (RT-VR)  downlink service is intended for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timesensitive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applications, that is, those requiring tightly constrained delay and delay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variation. The principal difference between applications appropriate for RT-VR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those appropriate for UGS is that RT-VR applications transmit at a rate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varies with time. For example, the standard approach to video compression results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sequence of image frames of varying sizes. Because real-time video requires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uniform frame transmission rate, the actual data rate varies. On the downlink,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RT-VR is implemented by transmitting the available data at uniform periodic intervals.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uplink, the service is called real-time polling service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rtPS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. The BS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unicast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poll (poll directed at a SS station) at periodic intervals, enabling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SS to transmit a block of data in each interval (Figure 18.5b). The RT-VR/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rtPS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allows the network more flexibility than UGS. The network is able to statistically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multiplex a number of connections over the same dedicated capacity and still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the required service to each connection.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extended real-time variable rate (ERT-VR)  service is to support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realtime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 with variable data rates, which require guaranteed data and delay,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VoIP with silence suppression. On the uplink, this service is called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extended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rtPS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As with UGS, the BS provides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unicast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grants of bandwidth in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unsolicited manner, thus saving the latency of a bandwidth request. However,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case the allocations are variable in size, based on the amount of traffic so far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carried. On the downlink side, the BS transmits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PDUs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over the service flow in varying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sizes and at varying intervals, to keep up with the service flow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non-real-time variable-rate (NRT-VR)  service is intended for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have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bursty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traffic characteristics, do not have tight constraints on delay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delay variation, but for which it is possible to characterize the expected traffic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flow and therefore set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parameters. An example is file transfer.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downlink, the BS transmits data at variable intervals, to satisfy the minimum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maximum data rate requirements of the service flow. On the uplink, the service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called non-real-time polling service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nrtPS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. The BS issues polls at varying intervals,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depending on how much data has so far been transferred, so as to keep up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 flow (Figure 18.5c).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any given time, a certain amount of capacity between the BS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unused by the four classes of service so far discussed. This capacity is available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best effort (BE)  service. This service is suitable for applications that can tolerate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 delays and rates. Most applications running over TCP exhibit such tolerance.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uplink, the SS sends requests for bandwidth in either random access slots (time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slots in which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contend for access) or using dedicated transmission opportunities.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802.16 specification defines three principal air interfaces, summarized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18.2. All of these operate in licensed frequency bands. In addition, there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modifications to these specifications for operation in unlicensed bands below 11 GHz.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WirelessMAN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-SC  interface is intended for use in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10- 66 GHz bands. In this region, due to the short wavelength, line-of-sight (LOS)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required and multipath is negligible. This environment is well suited for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pointto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multipoint (PMP) access serving applications from small office/home office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(SOHO) through medium- to large-office applications. Thus, this standard is suited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fixed wireless broadband access but does not support mobile stations.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Uplink transmission, from subscriber stations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is based on a combination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time-division multiple access (TDMA)  and demand-assignment multiple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(DAMA) . As was defined in Chapter 8, TDMA employs a single, relatively large,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uplink frequency band that is used to transmit a sequence of time slots. Repetitive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slots are assigned to an individual subscriber station to form a logical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subchannel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DAMA is employed, the time-slot assignment is changed as needed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respond optimally to demand changes among the multiple stations.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Downlink transmission from the base station is TDM, with the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each SS multiplexed onto a single stream of data and received by all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sector. To support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operate in a half-duplex mode with frequency division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duplex (FDD), the standard makes provision for a TDMA portion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downlink. With TDMA, the downlink time slots are scheduled to coordinate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interchange with specific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WirelessMAN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-OFDM  interface operates below 11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GHz. In this region, due to the short wavelength, LOS is not necessary and multipath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be significant. The ability to support near-LOS and non-LOS (NLOS) scenarios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requires additional physical-layer functionality, such as the support of advanced power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management techniques, interference mitigation/coexistence, and MIMO antennas.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uplink and downlink transmission use OFDM. Both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WirelessMAN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-OFDM and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WirelessMAN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-OFDMA are suitable for an environment that includes mobile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WirelessMAN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-OFDM supports a range of channel bandwidths. Table 18.3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likely data rates achievable for various bandwidths.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WirelessMAN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-OFDMA is an enhanced version of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WirelessMAN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-OFDM that provides added flexibility and efficiency by the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OFDMA. Figure 18.6 is an example of how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WirelessMAN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-OFDMA operates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time-division duplex (TDD). Transmission is structure as a sequence of frames,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which includes a downlink (DL)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subframe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followed by an uplink (UL)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subframe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each frame, a time gap is inserted between the DL and UL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subframes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of each frame to allow for transmission turnaround. Each DL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subframe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begins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preamble used to synchronize all stations. This is followed by a DL-MAP pattern,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indicates how all of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subchannels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allocated in the DL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subframe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frame control header (FCH). The FCH provides frame configuration information,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the MAP message length, the modulation and coding scheme, and the usable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subcarriers. The remainder of the DL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subframe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divided into bursts, with each burst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occupying a contiguous set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subchannels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a contiguous set of time intervals.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these bursts is the UL-MAP pattern. The remaining bursts contain data, each burst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intended for a specific SS. The UL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subframe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similarly divided into bursts. One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bursts is the ranging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subchannel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is allocated for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perform closed loop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frequency, and power adjustment as well as bandwidth requests.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remaining bursts are allocated to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transmission to the base station.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This chapter examines two important wireless network schemes. The chapter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begins with an introduction to the concepts of fixed broadband wireless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access, followed by a discussion of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WiMAX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/IEEE 802.16 specifications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support this type of network. The remainder of the chapter deals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important and widely used personal area network technology known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Bluetooth.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3EA8F-80EC-0440-AAD7-660383B5A31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TDD, by its structure, readily supports half-duplex transmission,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 and DL transmissions must alternate in time. This is not the case with FDD.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18.7 shows how the structure of FDD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WirelessMAN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-OFDMA supports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half-duplex operation. The FDD frame structure supports both full-duplex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half-duplex SS types. The frame structure supports a coordinated transmission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arrangement of two groups of half-duplex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(Group-1 and Group-2) that share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frame at distinct partitions of the frame. In each frame, one portion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frequency band is devoted to DL transmission and one portion to UL transmission.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DL transmission consists of two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subframes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first for Group-1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 for Group-2. The UL transmission consists of a Group-2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subframe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followed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a Group-1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subframe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Time gaps are inserted between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subframes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enable both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turnaround and half-duplex operation.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Bluetooth is an always-on, short-range radio hookup that resides on a microchip.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concept behind Bluetooth is to provide a universal short-range wireless capability.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the 2.4-GHz band, available globally for unlicensed low-power uses,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Bluetooth devices within 10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each other can share up to 720 kbps of capacity.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Bluetooth is intended to support an open-ended list of applications, including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(e.g., schedules and telephone numbers), audio, graphics, and even video.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example, audio devices can include headsets, cordless and standard phones, home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stereos, and digital MP3 players. Examples of some of the capability Bluetooth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consumers are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Make calls from a wireless headset connected remotely to a cell phone.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Eliminate cables linking computers to printers, keyboards, and the mouse.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Hook up MP3 players wirelessly to other machines to download music.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Set up home networks so that a couch potato can remotely monitor air conditioning,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oven, and children’s Internet surfing.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Call home from a remote location to turn appliances on and off, set the alarm,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monitor activity.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Bluetooth is defined as a layered protocol architecture (Figure 18.8) consisting of core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protocols, cable replacement and telephony control protocols, and adopted protocols.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core protocols  form a five-layer stack consisting of the following elements: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Radio:  Specifies details of the air interface, including frequency, the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frequency hopping, modulation scheme, and transmit power.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Baseband:  Concerned with connection establishment within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piconet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addressing, packet format, timing, and power control.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Link manager protocol (LMP) : Responsible for link setup between Bluetooth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 and ongoing link management. This includes security aspects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authentication and encryption, plus the control and negotiation of baseband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 sizes.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Logical Link Control and Adaptation Protocol (L2CAP) : Adapts upper-layer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protocols to the baseband layer. L2CAP provides both connectionless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connection-oriented services.</a:t>
            </a:r>
          </a:p>
          <a:p>
            <a:endParaRPr lang="en-US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Service discovery protocol (SDP): Device information, services, and the characteristics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services can be queried to enable the establishment of a connection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two or more Bluetooth devices.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RFCOMM is the cable replacement protocol included in the Bluetooth specification.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RFCOMM presents a virtual serial port that is designed to make replacement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cable technologies as transparent as possible. Serial ports are one of the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 types of communications interfaces used with computing and communications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devices. Hence, RFCOMM enables the replacement of serial port cables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minimum of modification of existing devices. RFCOMM provides for binary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transport and emulates EIA-232 control signals over the Bluetooth baseband layer.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EIA-232 (formerly known as RS-232) is a widely used serial port interface standard.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Bluetooth specifies a telephony control protocol. TCS BIN (telephony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specification—binary) is a bit-oriented protocol that defines the call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signaling for the establishment of speech and data calls between Bluetooth devices.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addition, it defines mobility management procedures for handling groups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Bluetooth TCS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adopted protocols  are defined in specifications issued by other standards-making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organizations and incorporated into the overall Bluetooth architecture.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Bluetooth strategy is to invent only necessary protocols and use existing standards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whenever possible. The adopted protocols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PPP:  The point-to-point protocol is an Internet standard protocol for transporting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datagrams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over a point-to-point link.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TCP/UDP/IP:  These are the foundation protocols of the TCP/IP protocol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suite (described in Chapter 4).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OBEX: The object exchange protocol is a session-level protocol developed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Infrared Data Association (IrDA) for the exchange of objects. OBEX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functionality similar to that of HTTP, but in a simpler fashion. It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a model for representing objects and operations. Examples of content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formats transferred by OBEX are vCard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vCalendar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format of an electronic business card and personal calendar entries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 information, respectively.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WAE/WAP: Bluetooth incorporates the wireless application environment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wireless application protocol into its architecture.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Bluetooth is designed to operate in an environment of many users. Up to eight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 can communicate in a small network called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piconet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Ten of these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piconets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coexist in the same coverage range of the Bluetooth radio. To provide security,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link is encoded and protected against eavesdropping and interference.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piconet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consists of a master and from one to seven active slave devices. The radio designated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the master makes the determination of the channel (frequency-hopping sequence)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phase (timing offset, i.e., when to transmit) that shall be used by all devices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piconet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radio designated as master makes this determination using its 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address as a parameter, while the slave devices must tune to the same channel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phase. A slave may only communicate with the master and may only communicate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granted permission by the master.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device in one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piconet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may also exist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another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piconet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may function as either a slave or a master in each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piconet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(Figure 18.9). This form of overlapping is called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scatternet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Figure 18.10 contrasts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piconet/scatternet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architecture with other forms of wireless networks.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advantage of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piconet/scatternet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scheme is that it allows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 to share the same physical area and make efficient use of the bandwidth.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Bluetooth system uses a frequency-hopping scheme with a carrier spacing of 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MHz. Typically, up to 80 different frequencies are used for a total bandwidth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 MHz. If frequency hopping were not used, then a single channel would correspond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 single 1-MHz band. With frequency hopping a logical channel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defined by the frequency-hopping sequence. At any given time, the bandwidth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 is 1 MHz, with a maximum of eight devices sharing the bandwidth.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logical channels (different hopping sequences) can simultaneously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 the same 80-MHz bandwidth. Collisions will occur when devices in different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piconets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different logical channels, happen to use the same hop frequency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same time. As the number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piconets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an area increases, the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collisions increases, and performance degrades. In summary, the physical area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total bandwidth are shared by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scatternet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logical channel and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 are shared by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piconet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Bluetooth radio specification is a short document that gives the basic details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radio transmission for Bluetooth devices. Some of the key parameters are summarized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Table 18.4.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Bluetooth makes use of the 2.4-GHz band within the ISM (Industrial, Scientific,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Medical) band. In most countries, the bandwidth is sufficient to define 79 1-MHz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channels. Power control is used to keep the devices from emitting any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RF power than necessary. The power control algorithm is implemented using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 management protocol between a master and the slaves in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piconet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Modulation for Bluetooth is Gaussian FSK, with a binary one represented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a positive frequency deviation and a binary zero represented by a negative frequency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deviation from the center frequency. The minimum deviation is 115 kHz.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Frequency hopping (FH) in Bluetooth serves two purposes: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 It provides resistance to interference and multipath effects.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 It provides a form of multiple access among co-located devices in different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piconets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FH scheme works as follows. The total bandwidth is divided into 79 (in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all countries) physical channels , each of bandwidth 1 MHz. FH occurs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jumping from one physical channel to another in a pseudorandom sequence.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hopping sequence is shared by all of the devices on a single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piconet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we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refer to this as an FH channel . The hop rate is 1600 hops per second, so that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channel is occupied for a duration of 0.625 ms. Each 0.625-ms time period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referred to as a slot, and these are numbered sequentially.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Bluetooth radios communicate using a time division duplex (TDD) discipline.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more than two devices share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piconet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medium, the access technique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TDMA. Thus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piconet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access can be characterized as FH-TDD-TDMA. Figure 18.11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illustrates the technique. In the figure,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denotes the slot number,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channel selected during slot period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Transmission of a packet starts at the beginning of a slot. Packet lengths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requiring 1, 3, or 5 slots are allowed. For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multislot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packets, the radio remains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frequency until the entire packet has been sent. In the next slot after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multislot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packet, the radio returns to the frequency required for its hopping sequence,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during transmission, two or four hop frequencies have been skipped.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TDD prevents crosstalk between transmit and receive operations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radio transceiver, which is essential if a one-chip implementation is desired. Note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because transmission and reception take place at different time slots,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frequencies are used.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FH sequence is determined by the master in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piconet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is a function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master’s Bluetooth address. A rather complex mathematical operation involving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permutations and exclusive-OR (XOR) operations is used to generate a pseudorandom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hop sequence.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different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piconets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same area will have different masters, they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different hop sequences. Thus, most of the time, transmissions on two devices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piconets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same area will be on different physical channels. Occasionally,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piconets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use the same physical channel during the same time slot, causing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collision and lost data. However, because this will happen infrequently, it is readily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accommodated with forward error correction and error detection/ARQ techniques.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Thus, a form of code division multiple access (CDMA) is achieved between devices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different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piconets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same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scatternet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this is referred to as FH-CDMA.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155C731-5CA4-814B-A534-C7F11B09F41E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604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Traditionally, the provision of voice and data communications to the end user,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the local loop, or subscriber loop, has been provided by wired systems.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demand for broadband Internet access has grown, providers of wired local loop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have responded with increasing reliance on optical fiber and coaxial cable.</a:t>
            </a:r>
            <a:endParaRPr lang="en-US" dirty="0">
              <a:latin typeface="Times" pitchFamily="32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types of links can be established between a master and a slave: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Synchronous connection oriented (SCO) : Allocates a fixed bandwidth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point-to-point connection involving the master and a single slave. The master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maintains the SCO link by using reserved slots at regular intervals. The basic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of reservation is two consecutive slots (one in each transmission direction).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master can support up to three simultaneous SCO links, while a slave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two or three SCO links. SCO packets are never retransmitted.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Asynchronous connectionless (ACL) : A point-to-multipoint link between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 and all the slaves in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piconet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slots not reserved for SCO links,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master can exchange packets with any slave on a per-slot basis, including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slave already engaged in an SCO link. Only a single ACL link can exist.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ACL packets, packet retransmission is applied.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 links are used primarily to exchange time-bounded data requiring guaranteed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rate but without guaranteed delivery. One example, used in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Bluetooth profiles, is digitally encoded audio data with built-in tolerance to lost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 The guaranteed data rate is achieved through the reservation of a particular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slots.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 links provide a packet-switched style of connection. No bandwidth reservation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possible and delivery may be guaranteed through error detection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retransmission. A slave is permitted to return an ACL packet in the slave-to-master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slot if and only if it has been addressed in the preceding master-to-slave slot.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 links, 1-slot, 3-slot, and 5-slot packets have been defined. Data can be sent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 unprotected (although ARQ can be used at a higher layer) or protected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2/3 forward error correction code. The maximum data rate that can be achieved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with a 5-slot unprotected packet with asymmetric capacity allocation, resulting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721 kbps in the forward direction and 57.6 kbps in the reverse direction.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packet format for Bluetooth packets is shown in Figure 18.12. It consists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fields: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Access code:  Used for timing synchronization, offset compensation, paging,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inquiry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Header:  Used to identify packet type and to carry protocol control information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Payload:  If present, contains user voice or data and, in most cases, a payload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Header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header format for all Bluetooth packets is shown in Figure 18.12b. It consists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six fields: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AM_ADDR:  The 3-bit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AM_Addr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contains the "active mode" address (temporary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 assigned to this slave in this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piconet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of one of the slaves.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transmission from the master to a slave contains that slave’s address;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transmission from a slave contains its address. The 0 value is reserved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 from the master to all slaves in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piconet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Type:  Identifies the type of packet. Four type codes are reserved for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packets common to both SCO and ACL links. The remaining packet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 are used to convey user information. For SCO links, the HV1, HV2,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HV3 packets each carry 64-kbps voice. The difference is the amount of error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protection provided, which dictates how frequently a packet must be sent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maintain the 64-kbps data rate. The DV packet carries both voice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 For ACL links, 6 different packets are defined. These, together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DM1 packet, carry user data with different amounts of error protection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different data rates. There is another packet type common to both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links; it consists of only the access code, with a fixed length of 68 bits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(does not include trailer). This is referred to as the ID packet and is used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inquiry and access procedures.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Flow:  Provides a 1-bit flow control mechanism for ACL traffic only. When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 with Flow =  0 is received, the station receiving the packet must temporarily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halt the transmission of ACL packets on this link. When a packet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Flow =  1 is received, transmission may resume.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ARQN:  Provides a 1-bit acknowledgment mechanism for ACL traffic protected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a CRC. If the reception was successful, an ACK (ARQN =  1)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returned; otherwise a NAK (ARQN =  0) is returned. When no return message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regarding acknowledgment is received, a NAK is assumed implicitly. If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NAK is received, the relevant packet is retransmitted.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SEQN:  Provides a 1-bit sequential numbering scheme. Transmitted packets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alternately labeled with a 1 or 0. This is required to filter out retransmissions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destination; if a retransmission occurs due to a failing ACK, the destination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receives the same packet twice.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Header error control (HEC):  An 8-bit error detection code used to protect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 header.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some packet types, the baseband specification defines a format for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payload field. For voice payloads, no header is defined. For all of the ACL packets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for the data portion of the SCO DV packet, a header is defined. For data payloads,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payload format consists of three fields: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Payload header:  An 8-bit header is defined for single-slot packets, and a 16-bit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header is defined for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multislot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packets.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Payload body:  Contains user information.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CRC:  A 16-bit CRC code is used on all data payloads except the AUX1 packet.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payload header, when present, consists of three fields (Figure 18.12c):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L_CH:  Identifies the logical channel (described subsequently). The options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LMP message (11); an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unfragmented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L2CAP message or the start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fragmented L2CAP message (10); the continuation of a fragmented L2CAP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 (01); or other (00).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Flow:  Used to control flow at the L2CAP level. This is the same on/off mechanism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provided by the Flow field in the packet header for ACL traffic.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Length:  The number of bytes of data in the payload, excluding the payload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header and CRC.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the baseband level, Bluetooth makes use of three error correction schemes: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1/3 rate FEC (forward error correction)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2/3 rate FEC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ARQ (automatic repeat request)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error correction schemes are designed to satisfy competing requirements.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error correction scheme must be adequate to cope with the inherently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unreliable wireless link but must also be streamlined and efficient.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1/3 rate FEC  is used on the 18-bit packet header and also for the voice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 in an HV1 packet. The scheme simply involves sending three copies of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bit. A majority logic is used: Each received triple of bits is mapped into whichever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 is in the majority.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2/3 rate FEC  is used in all DM packets, in the data field of the DV packet,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FHS packet, and in the HV2 packet. The encoder is a form of Hamming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with parameters (15, 10). This code can correct all single errors and detect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errors in each codeword.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ARQ scheme  is used with DM and DH packets, and the data field of DV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packets. The scheme is similar to ARQ schemes used in data link control protocols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(Chapter 7).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Bluetooth uses what is referred to as a fast ARQ  scheme, which takes advantage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fact that a master and slave communicate in alternate time slots. Figure 18.13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illustrates the technique. When a station receives a packet, it determines if an error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occurred using a 16-bit CRC. If so, the ARQN bit in the header is set to 0 (NAK);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no error is detected, then ARQN is set to 1 (ACK). When a station receives a NAK,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retransmits the same packet as it sent in the preceding slot, using the same 1-bit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SEQN in the packet header. With this technique, a sender is notified in the next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slot if a transmission has failed and, if so, can retransmit. The use of 1-bit sequence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numbers and immediate packet retransmission minimizes overhead and maximizes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responsiveness.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Bluetooth defines five types of logical data channels designated to carry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 of payload traffic.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Link control (LC):  Used to manage the flow of packets over the link interface.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LC channel is mapped onto the packet header. This channel carries low 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 control information like ARQ, flow control, and payload characterization.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LC channel is carried in every packet except in the ID packet,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has no packet header.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Link manager (LM):  Transports link management information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participating stations. This logical channel supports LMP traffic and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carried over either an SCO or an ACL link.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User asynchronous (UA):  Carries asynchronous user data. This channel is normally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carried over the ACL link but may be carried in a DV packet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 link.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User isochronous (UI):  Carries isochronous user data.2  This channel is normally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carried over the ACL link but may be carried in a DV packet on the SCO link.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the baseband level, the UI channel is treated the same way as a UA channel.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Timing to provide isochronous properties is provided at a higher layer.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User synchronous (US):  Carries synchronous user data. This channel is carried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the SCO link.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baseband specification indicates that either of two voice encoding schemes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used: pulse code modulation (PCM) or continuously variable slope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delta (CVSD) modulation. The choice is made by the link managers of the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communicating devices, which negotiate the most appropriate scheme for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PCM was discussed in Chapter 5. CVSD is a form of delta modulation (DM),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discussed in Chapter 5. Recall that with delta modulation, an analog input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approximated by a staircase function that moves up or down by one quantization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 at each sampling interval (Ts ). Thus, the output of the delta modulation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can be represented as a single binary digit for each sample. In essence, a bit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 is produced by approximating the derivative of an analog signal rather than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amplitude: A 1 is generated if the staircase function is to go up during the next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interval; a 0 is generated otherwise.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was discussed, there are two forms of error in a DM scheme: quantizing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noise, which occurs when the waveform is changing very slowly, and slope overload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noise, when the waveform is changing rapidly (Figure 5.20). CVSD is designed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minimize both these types of error by using a variable quantization level, one that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 when the waveform is changing slowly and large when the waveform is changing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rapidly (Figure 18.14). The slope is monitored by considering the K  most recent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 bits. The resulting scheme is more resistant to bit errors than PCM and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resistant to quantizing and slope overload errors than DM.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Figure 18.15 illustrates the CVSD encoding and decoding (compare Figure 5.21).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with DM, a binary output is converted into a staircase function that tracks the original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waveform as closely as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Table 18.5 shows the default parameter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 Logical Link Control (LLC) in the IEEE 802 specification, L2CAP provides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link-layer protocol between entities across a shared-medium network. As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LLC, L2CAP provides a number of services and relies on a lower layer (in this case,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baseband layer) for flow and error control.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L2CAP makes use of ACL links; it does not provide support for SCO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links. Using ACL links, L2CAP provides two alternative services to upper-layer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Connectionless service:  This is a reliable datagram style of service.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Connection-mode service:  This service is similar to that offered by HDLC.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logical connection is set up between two users exchanging data, and 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and error control are provided.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these services, L2CAP provides three types of logical channels: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Connectionless:  Supports the connectionless service. Each channel is unidirectional.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channel type is typically used for broadcast from the master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slaves.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Connection oriented:  Supports the connection-oriented service. Each channel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bidirectional (full duplex). A quality of service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flow specification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assigned in each direction.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Signaling:  Provides for the exchange of signaling messages between L2CAP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entities.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Associated with each logical channel is a channel identifier (CID).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connection-oriented channels, a unique CID is assigned at each end of the channel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identify this connection and associate it with an L2CAP user on each end.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Connectionless channels are identified by a CID value of 2, and signaling channels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identified by a CID value of 1. Thus, between the master and any slave, there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one connectionless channel and one signaling channel, but there may be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connection-oriented channels.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However, increasing interest is being shown in competing wireless technologies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subscriber access. These approaches are generally referred to as wireless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 loop (WLL) , or fixed wireless access . The most prominent fixed broadband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wireless access  (fixed BWA) system is referred to 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WiMAX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based on the IEEE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802.16 standard. We examine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WiMAX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next section. In this section, we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overview of the concept of fixed BWA.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important element of L2Cap is the provision of quality of service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The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parameter in L2CAP defines a traffic flow specification based on RFC 1363. 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essence, a flow specification  is a set of parameters that indicate a performance 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transmitter will attempt to achieve.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included in a Configuration Request, this option describes the outgoing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traffic flow from the device sending the request to the device receiving it.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included in a positive Configuration Response, this option describes the incoming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traffic flow agreement as seen from the device sending the response. When included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negative Configuration Response, this option describes the preferred incoming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traffic flow from the perspective of the device sending the response.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flow specification consists of the following parameters: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Service type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Token rate (bytes/second)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Token bucket size (bytes)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Peak bandwidth (bytes/second)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Latency (microseconds)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Delay variation (microseconds)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service type  parameter indicates the level of service for this flow. A value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0 indicates that no traffic will be transmitted on this channel. A value of 1 indicates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best effort service; the device will transmit data as quickly as possible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no guarantees about performance. A value of 2 indicates a guaranteed service;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sender will transmit data that conform to the remaining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parameters.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token rate  and token bucket size  parameters define a token bucket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 that is often used in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specifications. The advantage of this scheme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it provides a concise description of the peak and average traffic load the recipient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expect and it also provides a convenient mechanism by which the sender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implement the traffic flow policy. The token bucket scheme is described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20.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L2CAP, a value of zero for the two parameters implies that the token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 is not needed for this application and will not be used. A value of all 1s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wild card value. For best effort service, the wild card indicates that the requestor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wants as large a token or as large a token bucket size, respectively, as the responder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grant. For guaranteed service, the wild card indicates that the maximum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rate or bucket size, respectively, is available at the time of the request.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peak bandwidth , expressed in bytes per second, limits how fast packets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be sent back-to-back from applications. Some intermediate systems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 advantage of this information, resulting in more efficient resource allocation.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that if the token bucket is full, it is possible for the flow to send a series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back-to-back packets equal to the size of the token bucket. If the token bucket size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large, this back-to-back run may be long enough to exceed the recipient’s capacity.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limit this effect, the maximum transmission rate bounds how fast successive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packets may be placed on the network.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latency  is the maximum acceptable delay between transmission of a bit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sender and its initial transmission over the air, expressed in microseconds.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delay variation  is the difference, in microseconds, between the maximum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minimum possible delay that a packet will experience. This value is used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 to determine the amount of buffer space needed at the receiving 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order to restore the original data transmission pattern. If a receiving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requires data to be delivered in the same pattern that the data were transmitted,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be necessary for the receiving host briefly to buffer data as they are received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receiver can restore the old transmission pattern. An example of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case where an application wishes to send and transmit data such as voice samples,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are generated and played at regular intervals. The amount of buffer space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receiving host is willing to provide determines the amount of variation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delay permitted for individual packets within a given flow.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237D5-E233-4344-968A-EE6D40D35E39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952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/>
        </p:spPr>
        <p:txBody>
          <a:bodyPr/>
          <a:lstStyle/>
          <a:p>
            <a:r>
              <a:rPr lang="en-US" dirty="0" smtClean="0"/>
              <a:t>Chapter 18 </a:t>
            </a:r>
            <a:r>
              <a:rPr lang="en-US" dirty="0"/>
              <a:t>summary.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Figure 18.1 illustrates a simple fixed BWA configuration. A BWA provider services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or more cells. Each cell includes a base station (BS) antenna, mounted on top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tall building or tower. In earlier systems, subscribers used a fixed antenna mounted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a building or pole that has an unobstructed line of sight to the BS antenna.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 has evolved so that indoor wireless access points are possible. From the BS,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link, which may either be wired or wireless, to a switching center. The switching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 is typically a telephone company local office, which provides connections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local and long-distance telephone networks. An Internet service provider (ISP)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be collocated at the switch or connected to the switch by a high-speed link.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18.1 shows what amounts to a two-level hierarchy. More complex configurations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also been implemented, in which a BS may serve a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subordinate BS antennas, each of which supports a number of subscribers.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fixed WBA has a number of advantages over a wired approach to subscriber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loop support: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Cost:  Wireless systems are less expensive than wired systems. Although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electronics of the wireless transmitter/receiver may be more expensive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 used for wired communications, with WBA the cost of installing kilometers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cable, either underground or on poles, is avoided, as well as the cost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maintaining the wired infrastructure.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Installation time:  WBA systems typically can be installed rapidly. The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stumbling blocks are obtaining permission to use a given frequency band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finding a suitable elevated site for the BS antennas. Once these hurdles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cleared, a WBA system can be installed in a small fraction of the time required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new wired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Selective installation:  Radio units are installed only for those subscribers who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want the service at a given time. With a wired system, typically cable is laid 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anticipation of serving every subscriber in a local area.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WBA needs to be evaluated with respect to two alternatives: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Wired scheme using existing installed cable:  A large fraction of the earth’s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inhabitants do not have a telephone line. For high-speed applications,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subscribers with telephone lines do not have a line of sufficient quality or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 far from the central office to effectively use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xDSL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Many of these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subscribers also do not have cable TV or their cable provider does not offer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two-way data services. Finally, because WLL has become cost-competitive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wired schemes, new installations face a genuine choice between the wired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wireless approaches.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Mobile cellular technology:  4G cellular systems provide broadband support.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primary advantages of a fixed WBA scheme are that the fixed WBA BS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cover a larger area, and that higher data rates can be achieved.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growing interest in BWA services, a need was recognized within the industry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develop standards for this service. In response to this need the IEEE 802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committee set up the 802.16 working group in 1999 to develop broadband wireless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standards. The charter for the group was to develop standards that: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Use wireless links with microwave or millimeter wave radios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Use licensed spectrum (typically)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Are metropolitan in scale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Provide public network service to fee-paying customers (typically)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Use point-to-multipoint architecture with stationary rooftop or tower-mounted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antennas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Provide efficient transport of heterogeneous traffic supporting quality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Are capable of broadband transmissions (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 2 Mbps)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essence, IEEE 802.16 standardizes the air interface and related functions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 with BWA. In addition, an industry group,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WiMAX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(Worldwide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Interoperability for Microwave Access) Forum, was formed to promote the 802.16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standards and to develop interoperability specifications. Initially targeted at fixed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BWA, IEEE 802.16 and the associated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WiMAX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specification now deal with both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 and mobile BWA. In this section, we provide an overview of the 802.16 and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WiMAX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specifications, with an emphasis on the fixed BWA application. This section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based on the 2012 version of IEEE 802.16.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WiMAX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Forum has developed a logical representation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architecture of a network that implements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WiMAX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called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reference model [WIMA12]. The model is useful in determining interface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points between logical functional entities that can be used as a guide for developing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interoperability standards. Figure 18.2 illustrates key elements of this model,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Access Service Network (ASN):  The set of network functions needed to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radio access to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WiMAX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subscribers.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Network Access Provider (NAP):  A business entity that provides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WiMAX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radio access infrastructure to one or more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WiMAX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 Service Providers.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Connectivity Service Network (CSN):  A set of network functions that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 connectivity services to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WiMAX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subscribers. These functions include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 access, authentication, and admission control based on user profiles.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Network Service Provider (NSP):  A business entity that provides IP connectivity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WiMAX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services to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WiMAX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subscribers.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ASN Gateway:  Provides connectivity from an ASN to an NSP. The gateway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performs such functions as routing and load balancing.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network architecture logically divides into three parts: subscriber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stations(SSs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the access service network, and the connectivity service networks.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Subscribers may be fixed or mobile. Fixed subscribers are at a fixed geographic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 and connect using a fixed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WiMAX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modem for broadband access. Fixed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locations include residential, business, and government entities. An ASN consists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or more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are interconnected by a core network and connect to an ASN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gateway. The gateway connects to one or more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CSNs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provide broadband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the Internet. IEEE 802.16 standards are concerned with the air interface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subscriber’s transceiver station and the base transceiver station.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standards specify all the details of that interface, as discussed subsequently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section. The system reference model also shows interfaces between the transceiver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stations and the networks behind them. The details of these interfaces are beyond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scope of the 802.16 standards. The reason for showing these interfaces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reference model is that the subscriber and core network technologies (such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voice, ATM, etc.) have an impact on the technologies used in the air interface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services provided by the transceiver stations over the air interface.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A9-9091-8448-A014-1E74C980DA6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0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9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10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11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12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13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14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15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16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17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18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22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23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24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25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26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28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29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30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31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32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35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36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37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38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39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40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41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42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43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44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45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46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47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grpSp>
            <p:nvGrpSpPr>
              <p:cNvPr id="6" name="Group 54"/>
              <p:cNvGrpSpPr>
                <a:grpSpLocks/>
              </p:cNvGrpSpPr>
              <p:nvPr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4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0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7410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411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10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7769CC-C4EF-CE44-8FE8-4417A2163FC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CC22B-BD40-EE4D-8BCA-11ADF8C63D8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123D3-5594-294D-847F-EF0836CFC41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76400"/>
            <a:ext cx="8229600" cy="445452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FDFAF5-A363-414A-8AFA-3B6F3B8F6A3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1027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758 w 5740"/>
                <a:gd name="T1" fmla="*/ 1632 h 4316"/>
                <a:gd name="T2" fmla="*/ 0 w 5740"/>
                <a:gd name="T3" fmla="*/ 1632 h 4316"/>
                <a:gd name="T4" fmla="*/ 0 w 5740"/>
                <a:gd name="T5" fmla="*/ 0 h 4316"/>
                <a:gd name="T6" fmla="*/ 5758 w 5740"/>
                <a:gd name="T7" fmla="*/ 0 h 4316"/>
                <a:gd name="T8" fmla="*/ 5758 w 5740"/>
                <a:gd name="T9" fmla="*/ 1632 h 4316"/>
                <a:gd name="T10" fmla="*/ 5758 w 5740"/>
                <a:gd name="T11" fmla="*/ 1632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3" name="Group 1028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4" name="Group 1029"/>
              <p:cNvGrpSpPr>
                <a:grpSpLocks/>
              </p:cNvGrpSpPr>
              <p:nvPr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0" name="Oval 1030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Oval 1031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1032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1033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Oval 1034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1035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1036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1037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" name="Oval 1038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9" name="Oval 1039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" name="Oval 1040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1" name="Oval 1041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" name="Oval 1042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3" name="Freeform 1043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4" name="Freeform 1044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5" name="Freeform 1045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6" name="Freeform 1046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7" name="Freeform 1047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8" name="Freeform 1048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9" name="Freeform 1049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20" name="Freeform 1050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21" name="Freeform 1051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22" name="Freeform 1052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23" name="Freeform 1053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1054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1055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26" name="Freeform 1056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27" name="Freeform 1057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28" name="Freeform 1058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1059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0" name="Freeform 1060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1" name="Freeform 1061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2" name="Freeform 1062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3" name="Freeform 1063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4" name="Freeform 1064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5" name="Freeform 1065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6" name="Freeform 1066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7" name="Freeform 1067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8" name="Freeform 1068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9" name="Freeform 1069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40" name="Freeform 1070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10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10 w 382"/>
                  <a:gd name="T19" fmla="*/ 96 h 96"/>
                  <a:gd name="T20" fmla="*/ 264 w 382"/>
                  <a:gd name="T21" fmla="*/ 90 h 96"/>
                  <a:gd name="T22" fmla="*/ 312 w 382"/>
                  <a:gd name="T23" fmla="*/ 84 h 96"/>
                  <a:gd name="T24" fmla="*/ 353 w 382"/>
                  <a:gd name="T25" fmla="*/ 66 h 96"/>
                  <a:gd name="T26" fmla="*/ 383 w 382"/>
                  <a:gd name="T27" fmla="*/ 42 h 96"/>
                  <a:gd name="T28" fmla="*/ 377 w 382"/>
                  <a:gd name="T29" fmla="*/ 42 h 96"/>
                  <a:gd name="T30" fmla="*/ 347 w 382"/>
                  <a:gd name="T31" fmla="*/ 66 h 96"/>
                  <a:gd name="T32" fmla="*/ 306 w 382"/>
                  <a:gd name="T33" fmla="*/ 78 h 96"/>
                  <a:gd name="T34" fmla="*/ 264 w 382"/>
                  <a:gd name="T35" fmla="*/ 90 h 96"/>
                  <a:gd name="T36" fmla="*/ 210 w 382"/>
                  <a:gd name="T37" fmla="*/ 96 h 96"/>
                  <a:gd name="T38" fmla="*/ 210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1071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1072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1073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1074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1075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20 w 185"/>
                  <a:gd name="T5" fmla="*/ 36 h 210"/>
                  <a:gd name="T6" fmla="*/ 156 w 185"/>
                  <a:gd name="T7" fmla="*/ 72 h 210"/>
                  <a:gd name="T8" fmla="*/ 162 w 185"/>
                  <a:gd name="T9" fmla="*/ 90 h 210"/>
                  <a:gd name="T10" fmla="*/ 168 w 185"/>
                  <a:gd name="T11" fmla="*/ 114 h 210"/>
                  <a:gd name="T12" fmla="*/ 162 w 185"/>
                  <a:gd name="T13" fmla="*/ 138 h 210"/>
                  <a:gd name="T14" fmla="*/ 150 w 185"/>
                  <a:gd name="T15" fmla="*/ 162 h 210"/>
                  <a:gd name="T16" fmla="*/ 120 w 185"/>
                  <a:gd name="T17" fmla="*/ 180 h 210"/>
                  <a:gd name="T18" fmla="*/ 90 w 185"/>
                  <a:gd name="T19" fmla="*/ 198 h 210"/>
                  <a:gd name="T20" fmla="*/ 97 w 185"/>
                  <a:gd name="T21" fmla="*/ 210 h 210"/>
                  <a:gd name="T22" fmla="*/ 132 w 185"/>
                  <a:gd name="T23" fmla="*/ 192 h 210"/>
                  <a:gd name="T24" fmla="*/ 162 w 185"/>
                  <a:gd name="T25" fmla="*/ 168 h 210"/>
                  <a:gd name="T26" fmla="*/ 180 w 185"/>
                  <a:gd name="T27" fmla="*/ 144 h 210"/>
                  <a:gd name="T28" fmla="*/ 186 w 185"/>
                  <a:gd name="T29" fmla="*/ 114 h 210"/>
                  <a:gd name="T30" fmla="*/ 180 w 185"/>
                  <a:gd name="T31" fmla="*/ 90 h 210"/>
                  <a:gd name="T32" fmla="*/ 174 w 185"/>
                  <a:gd name="T33" fmla="*/ 66 h 210"/>
                  <a:gd name="T34" fmla="*/ 156 w 185"/>
                  <a:gd name="T35" fmla="*/ 48 h 210"/>
                  <a:gd name="T36" fmla="*/ 132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1076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Oval 1077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grpSp>
            <p:nvGrpSpPr>
              <p:cNvPr id="6" name="Group 1078"/>
              <p:cNvGrpSpPr>
                <a:grpSpLocks/>
              </p:cNvGrpSpPr>
              <p:nvPr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4" name="Oval 1079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Oval 1080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Oval 1081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Oval 1082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Oval 1083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Oval 1084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" name="Group 1085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0" name="Oval 1086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dirty="0"/>
                </a:p>
              </p:txBody>
            </p:sp>
            <p:sp>
              <p:nvSpPr>
                <p:cNvPr id="51" name="Oval 1087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dirty="0"/>
                </a:p>
              </p:txBody>
            </p:sp>
            <p:sp>
              <p:nvSpPr>
                <p:cNvPr id="52" name="Oval 1088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dirty="0"/>
                </a:p>
              </p:txBody>
            </p:sp>
            <p:sp>
              <p:nvSpPr>
                <p:cNvPr id="53" name="Oval 1089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dirty="0"/>
                </a:p>
              </p:txBody>
            </p:sp>
          </p:grpSp>
        </p:grpSp>
      </p:grpSp>
      <p:sp>
        <p:nvSpPr>
          <p:cNvPr id="123970" name="Rectangle 109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3971" name="Rectangle 109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10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109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31EC8-B4F2-F046-9BE6-1F5086D6860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37E313-41C0-7A40-9F15-45DB07DA4D9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542FB2-F5E6-9D41-8657-540B2063D8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50DFE1-9321-BF4A-B006-BF3D8A7591B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FE1F58-A01F-9F4C-B5C4-77A3398A41E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75286-9942-9748-8A89-98E3F96C95D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97FAA-CB49-D747-9CC2-4F5F9126AF1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FC1D6-BF0C-9749-816C-1702B0C4A78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0B0A37-4266-9244-B840-330F28C6521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77210-434E-5B46-AB81-761ADBC0CA2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341CD7-CBA3-FE4F-9AC7-20B8F62CBB0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D15793-F87C-4C49-99DB-08E7BD46FE8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8B9C47-D783-9040-89DA-8EF84378EE9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1F1B6F-62CC-5F4D-9F84-332ECC65018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BE4D59-E122-044A-A01D-E29AED99A75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27A712-7836-3E46-B05C-35E636B5636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920E5-3B0C-3343-BA3D-A98C053EC41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7251F6-4E5A-1F44-ADED-8BB7DA8937F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8BC37E-4ADF-AF46-98A3-0D5FB97F609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6323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56326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27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28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29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30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31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32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33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6334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35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36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37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38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39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40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41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42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43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44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45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46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47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48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49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50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51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52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53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54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55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56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57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58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59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60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61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62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63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64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65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66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67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68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69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70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71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72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73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grpSp>
            <p:nvGrpSpPr>
              <p:cNvPr id="5" name="Group 54"/>
              <p:cNvGrpSpPr>
                <a:grpSpLocks/>
              </p:cNvGrpSpPr>
              <p:nvPr userDrawn="1"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6375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76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77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78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79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80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" name="Group 61"/>
              <p:cNvGrpSpPr>
                <a:grpSpLocks/>
              </p:cNvGrpSpPr>
              <p:nvPr userDrawn="1"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6382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83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84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85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6386" name="Rectangle 66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6387" name="Rectangle 6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88" name="Rectangle 6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56389" name="Rectangle 6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0" charset="0"/>
              </a:defRPr>
            </a:lvl1pPr>
          </a:lstStyle>
          <a:p>
            <a:fld id="{171B12AA-2077-3D43-A06B-56620C082BF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6390" name="Rectangle 70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76400"/>
            <a:ext cx="8229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110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-110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-110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032" name="Freeform 1027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758 w 5740"/>
                <a:gd name="T1" fmla="*/ 1632 h 4316"/>
                <a:gd name="T2" fmla="*/ 0 w 5740"/>
                <a:gd name="T3" fmla="*/ 1632 h 4316"/>
                <a:gd name="T4" fmla="*/ 0 w 5740"/>
                <a:gd name="T5" fmla="*/ 0 h 4316"/>
                <a:gd name="T6" fmla="*/ 5758 w 5740"/>
                <a:gd name="T7" fmla="*/ 0 h 4316"/>
                <a:gd name="T8" fmla="*/ 5758 w 5740"/>
                <a:gd name="T9" fmla="*/ 1632 h 4316"/>
                <a:gd name="T10" fmla="*/ 5758 w 5740"/>
                <a:gd name="T11" fmla="*/ 1632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3" name="Group 1028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4" name="Group 1029"/>
              <p:cNvGrpSpPr>
                <a:grpSpLocks/>
              </p:cNvGrpSpPr>
              <p:nvPr userDrawn="1"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122886" name="Oval 1030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887" name="Oval 1031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888" name="Oval 1032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889" name="Oval 1033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890" name="Oval 1034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891" name="Oval 1035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892" name="Oval 1036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893" name="Oval 1037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2894" name="Oval 1038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895" name="Oval 1039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896" name="Oval 1040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897" name="Oval 1041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898" name="Oval 1042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899" name="Freeform 1043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00" name="Freeform 1044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01" name="Freeform 1045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02" name="Freeform 1046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03" name="Freeform 1047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04" name="Freeform 1048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05" name="Freeform 1049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06" name="Freeform 1050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07" name="Freeform 1051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08" name="Freeform 1052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50" name="Freeform 1053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1" name="Freeform 1054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911" name="Freeform 1055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12" name="Freeform 1056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13" name="Freeform 1057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55" name="Freeform 1058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915" name="Freeform 1059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16" name="Freeform 1060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17" name="Freeform 1061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18" name="Freeform 1062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19" name="Freeform 1063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20" name="Freeform 1064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21" name="Freeform 1065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22" name="Freeform 1066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23" name="Freeform 1067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24" name="Freeform 1068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25" name="Freeform 1069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67" name="Freeform 1070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10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10 w 382"/>
                  <a:gd name="T19" fmla="*/ 96 h 96"/>
                  <a:gd name="T20" fmla="*/ 264 w 382"/>
                  <a:gd name="T21" fmla="*/ 90 h 96"/>
                  <a:gd name="T22" fmla="*/ 312 w 382"/>
                  <a:gd name="T23" fmla="*/ 84 h 96"/>
                  <a:gd name="T24" fmla="*/ 353 w 382"/>
                  <a:gd name="T25" fmla="*/ 66 h 96"/>
                  <a:gd name="T26" fmla="*/ 383 w 382"/>
                  <a:gd name="T27" fmla="*/ 42 h 96"/>
                  <a:gd name="T28" fmla="*/ 377 w 382"/>
                  <a:gd name="T29" fmla="*/ 42 h 96"/>
                  <a:gd name="T30" fmla="*/ 347 w 382"/>
                  <a:gd name="T31" fmla="*/ 66 h 96"/>
                  <a:gd name="T32" fmla="*/ 306 w 382"/>
                  <a:gd name="T33" fmla="*/ 78 h 96"/>
                  <a:gd name="T34" fmla="*/ 264 w 382"/>
                  <a:gd name="T35" fmla="*/ 90 h 96"/>
                  <a:gd name="T36" fmla="*/ 210 w 382"/>
                  <a:gd name="T37" fmla="*/ 96 h 96"/>
                  <a:gd name="T38" fmla="*/ 210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8" name="Freeform 1071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9" name="Freeform 1072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0" name="Freeform 1073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1" name="Freeform 1074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2" name="Freeform 1075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20 w 185"/>
                  <a:gd name="T5" fmla="*/ 36 h 210"/>
                  <a:gd name="T6" fmla="*/ 156 w 185"/>
                  <a:gd name="T7" fmla="*/ 72 h 210"/>
                  <a:gd name="T8" fmla="*/ 162 w 185"/>
                  <a:gd name="T9" fmla="*/ 90 h 210"/>
                  <a:gd name="T10" fmla="*/ 168 w 185"/>
                  <a:gd name="T11" fmla="*/ 114 h 210"/>
                  <a:gd name="T12" fmla="*/ 162 w 185"/>
                  <a:gd name="T13" fmla="*/ 138 h 210"/>
                  <a:gd name="T14" fmla="*/ 150 w 185"/>
                  <a:gd name="T15" fmla="*/ 162 h 210"/>
                  <a:gd name="T16" fmla="*/ 120 w 185"/>
                  <a:gd name="T17" fmla="*/ 180 h 210"/>
                  <a:gd name="T18" fmla="*/ 90 w 185"/>
                  <a:gd name="T19" fmla="*/ 198 h 210"/>
                  <a:gd name="T20" fmla="*/ 97 w 185"/>
                  <a:gd name="T21" fmla="*/ 210 h 210"/>
                  <a:gd name="T22" fmla="*/ 132 w 185"/>
                  <a:gd name="T23" fmla="*/ 192 h 210"/>
                  <a:gd name="T24" fmla="*/ 162 w 185"/>
                  <a:gd name="T25" fmla="*/ 168 h 210"/>
                  <a:gd name="T26" fmla="*/ 180 w 185"/>
                  <a:gd name="T27" fmla="*/ 144 h 210"/>
                  <a:gd name="T28" fmla="*/ 186 w 185"/>
                  <a:gd name="T29" fmla="*/ 114 h 210"/>
                  <a:gd name="T30" fmla="*/ 180 w 185"/>
                  <a:gd name="T31" fmla="*/ 90 h 210"/>
                  <a:gd name="T32" fmla="*/ 174 w 185"/>
                  <a:gd name="T33" fmla="*/ 66 h 210"/>
                  <a:gd name="T34" fmla="*/ 156 w 185"/>
                  <a:gd name="T35" fmla="*/ 48 h 210"/>
                  <a:gd name="T36" fmla="*/ 132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3" name="Freeform 1076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933" name="Oval 1077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grpSp>
            <p:nvGrpSpPr>
              <p:cNvPr id="5" name="Group 1078"/>
              <p:cNvGrpSpPr>
                <a:grpSpLocks/>
              </p:cNvGrpSpPr>
              <p:nvPr userDrawn="1"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122935" name="Oval 1079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936" name="Oval 1080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937" name="Oval 1081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938" name="Oval 1082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939" name="Oval 1083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940" name="Oval 1084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" name="Group 1085"/>
              <p:cNvGrpSpPr>
                <a:grpSpLocks/>
              </p:cNvGrpSpPr>
              <p:nvPr userDrawn="1"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077" name="Oval 1086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dirty="0"/>
                </a:p>
              </p:txBody>
            </p:sp>
            <p:sp>
              <p:nvSpPr>
                <p:cNvPr id="1078" name="Oval 1087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dirty="0"/>
                </a:p>
              </p:txBody>
            </p:sp>
            <p:sp>
              <p:nvSpPr>
                <p:cNvPr id="1079" name="Oval 1088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dirty="0"/>
                </a:p>
              </p:txBody>
            </p:sp>
            <p:sp>
              <p:nvSpPr>
                <p:cNvPr id="1080" name="Oval 1089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dirty="0"/>
                </a:p>
              </p:txBody>
            </p:sp>
          </p:grpSp>
        </p:grpSp>
      </p:grpSp>
      <p:sp>
        <p:nvSpPr>
          <p:cNvPr id="122946" name="Rectangle 1090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47" name="Rectangle 1091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48" name="Rectangle 1092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49" name="Rectangle 1093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2" charset="0"/>
              </a:defRPr>
            </a:lvl1pPr>
          </a:lstStyle>
          <a:p>
            <a:fld id="{81C14A9E-3D93-6645-9515-77362D14FB8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2950" name="Rectangle 109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76400"/>
            <a:ext cx="8229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3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3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  <a:cs typeface="ＭＳ Ｐゴシック" pitchFamily="3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3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685800"/>
            <a:ext cx="7848600" cy="1752600"/>
          </a:xfrm>
        </p:spPr>
        <p:txBody>
          <a:bodyPr/>
          <a:lstStyle/>
          <a:p>
            <a:pPr eaLnBrk="1" hangingPunct="1"/>
            <a:r>
              <a:rPr kumimoji="1" lang="en-US" dirty="0"/>
              <a:t>Data and Computer Communications</a:t>
            </a:r>
            <a:endParaRPr lang="en-AU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10000"/>
            <a:ext cx="6400800" cy="2057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Tenth </a:t>
            </a:r>
            <a:r>
              <a:rPr lang="en-US" sz="2800" dirty="0"/>
              <a:t>Edition</a:t>
            </a:r>
          </a:p>
          <a:p>
            <a:pPr eaLnBrk="1" hangingPunct="1"/>
            <a:r>
              <a:rPr lang="en-US" sz="2800" dirty="0"/>
              <a:t>by William Stallings</a:t>
            </a:r>
          </a:p>
          <a:p>
            <a:pPr eaLnBrk="1" hangingPunct="1"/>
            <a:endParaRPr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and Computer Communications, Tenth Edition by William Stallings, (c) Pearson Education </a:t>
            </a:r>
            <a:r>
              <a:rPr lang="en-US" smtClean="0"/>
              <a:t>- </a:t>
            </a:r>
            <a:r>
              <a:rPr lang="en-US" smtClean="0"/>
              <a:t>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3.pdf"/>
          <p:cNvPicPr>
            <a:picLocks noChangeAspect="1"/>
          </p:cNvPicPr>
          <p:nvPr/>
        </p:nvPicPr>
        <p:blipFill>
          <a:blip r:embed="rId3"/>
          <a:srcRect t="16364" b="25455"/>
          <a:stretch>
            <a:fillRect/>
          </a:stretch>
        </p:blipFill>
        <p:spPr>
          <a:xfrm>
            <a:off x="474583" y="374783"/>
            <a:ext cx="8116451" cy="61110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mv="urn:schemas-microsoft-com:mac:vml"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93537" y="-223754"/>
            <a:ext cx="8229600" cy="1139825"/>
          </a:xfrm>
        </p:spPr>
        <p:txBody>
          <a:bodyPr/>
          <a:lstStyle/>
          <a:p>
            <a:r>
              <a:rPr lang="en-US" dirty="0" smtClean="0"/>
              <a:t>Protocol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0087"/>
            <a:ext cx="3459748" cy="33586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Physical layer</a:t>
            </a:r>
          </a:p>
          <a:p>
            <a:pPr lvl="1"/>
            <a:r>
              <a:rPr lang="en-US" dirty="0" smtClean="0"/>
              <a:t>Encoding/decoding of signals</a:t>
            </a:r>
          </a:p>
          <a:p>
            <a:pPr lvl="1"/>
            <a:r>
              <a:rPr lang="en-US" dirty="0" smtClean="0"/>
              <a:t>Preamble generation/removal (for synchronization)</a:t>
            </a:r>
          </a:p>
          <a:p>
            <a:pPr lvl="1"/>
            <a:r>
              <a:rPr lang="en-US" dirty="0" smtClean="0"/>
              <a:t>Bit transmission/reception</a:t>
            </a:r>
          </a:p>
          <a:p>
            <a:pPr lvl="1"/>
            <a:r>
              <a:rPr lang="en-US" dirty="0" smtClean="0"/>
              <a:t>Frequency band and bandwidth allocation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="" val="3495165544"/>
              </p:ext>
            </p:extLst>
          </p:nvPr>
        </p:nvGraphicFramePr>
        <p:xfrm>
          <a:off x="1069474" y="688808"/>
          <a:ext cx="10360528" cy="5865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802.16 MAC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Connection oriented</a:t>
            </a:r>
          </a:p>
          <a:p>
            <a:r>
              <a:rPr lang="en-US" dirty="0" smtClean="0"/>
              <a:t>Each MAC PDU includes a connection ID which is used by the MAC protocol to deliver incoming data to the correct MAC user</a:t>
            </a:r>
          </a:p>
          <a:p>
            <a:r>
              <a:rPr lang="en-US" dirty="0" smtClean="0"/>
              <a:t>There is a one-to-one correspondence between a connection ID and service flow</a:t>
            </a:r>
          </a:p>
          <a:p>
            <a:r>
              <a:rPr lang="en-US" dirty="0" smtClean="0"/>
              <a:t>Service flow defines the </a:t>
            </a:r>
            <a:r>
              <a:rPr lang="en-US" dirty="0" err="1" smtClean="0"/>
              <a:t>QoS</a:t>
            </a:r>
            <a:r>
              <a:rPr lang="en-US" dirty="0" smtClean="0"/>
              <a:t> parameters for the </a:t>
            </a:r>
            <a:r>
              <a:rPr lang="en-US" dirty="0" err="1" smtClean="0"/>
              <a:t>PDUs</a:t>
            </a:r>
            <a:r>
              <a:rPr lang="en-US" dirty="0" smtClean="0"/>
              <a:t> that are exchanged on the connection</a:t>
            </a:r>
          </a:p>
          <a:p>
            <a:r>
              <a:rPr lang="en-US" dirty="0" smtClean="0"/>
              <a:t>Examples of service flow parameters are latency, jitter, and throughput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4.pdf"/>
          <p:cNvPicPr>
            <a:picLocks noChangeAspect="1"/>
          </p:cNvPicPr>
          <p:nvPr/>
        </p:nvPicPr>
        <p:blipFill>
          <a:blip r:embed="rId3"/>
          <a:srcRect t="7273" b="26364"/>
          <a:stretch>
            <a:fillRect/>
          </a:stretch>
        </p:blipFill>
        <p:spPr>
          <a:xfrm>
            <a:off x="818831" y="134420"/>
            <a:ext cx="7553155" cy="64867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mv="urn:schemas-microsoft-com:mac:vml"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971826"/>
          </a:xfrm>
        </p:spPr>
        <p:txBody>
          <a:bodyPr/>
          <a:lstStyle/>
          <a:p>
            <a:r>
              <a:rPr lang="en-US" dirty="0" smtClean="0"/>
              <a:t>Scheduling Service and </a:t>
            </a:r>
            <a:r>
              <a:rPr lang="en-US" dirty="0" err="1" smtClean="0"/>
              <a:t>QoS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87131" y="971827"/>
          <a:ext cx="8580782" cy="602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14226"/>
            <a:ext cx="9144000" cy="803411"/>
          </a:xfrm>
        </p:spPr>
        <p:txBody>
          <a:bodyPr/>
          <a:lstStyle/>
          <a:p>
            <a:r>
              <a:rPr lang="en-US" sz="3600" dirty="0" smtClean="0"/>
              <a:t>Table 18.1  </a:t>
            </a:r>
            <a:br>
              <a:rPr lang="en-US" sz="3600" dirty="0" smtClean="0"/>
            </a:br>
            <a:r>
              <a:rPr lang="en-US" sz="2800" dirty="0" smtClean="0"/>
              <a:t>IEEE 802.16 Service Classes and </a:t>
            </a:r>
            <a:r>
              <a:rPr lang="en-US" sz="2800" dirty="0" err="1" smtClean="0"/>
              <a:t>QoS</a:t>
            </a:r>
            <a:r>
              <a:rPr lang="en-US" sz="2800" dirty="0" smtClean="0"/>
              <a:t> Parameters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9175"/>
            <a:ext cx="8103197" cy="5328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mv="urn:schemas-microsoft-com:mac:vml"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5.pdf"/>
          <p:cNvPicPr>
            <a:picLocks noChangeAspect="1"/>
          </p:cNvPicPr>
          <p:nvPr/>
        </p:nvPicPr>
        <p:blipFill>
          <a:blip r:embed="rId3"/>
          <a:srcRect t="1818" b="7273"/>
          <a:stretch>
            <a:fillRect/>
          </a:stretch>
        </p:blipFill>
        <p:spPr>
          <a:xfrm>
            <a:off x="1637715" y="124695"/>
            <a:ext cx="5583967" cy="65693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mv="urn:schemas-microsoft-com:mac:vml" xmlns:p14="http://schemas.microsoft.com/office/powerpoint/2010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7813"/>
            <a:ext cx="9144000" cy="1139825"/>
          </a:xfrm>
        </p:spPr>
        <p:txBody>
          <a:bodyPr/>
          <a:lstStyle/>
          <a:p>
            <a:r>
              <a:rPr lang="en-US" dirty="0" smtClean="0"/>
              <a:t>Table 18.2  </a:t>
            </a:r>
            <a:br>
              <a:rPr lang="en-US" dirty="0" smtClean="0"/>
            </a:br>
            <a:r>
              <a:rPr lang="en-US" sz="4000" dirty="0" smtClean="0"/>
              <a:t>IEEE 801.16 Physical Layer Modes 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09" y="1682750"/>
            <a:ext cx="8724595" cy="49984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mv="urn:schemas-microsoft-com:mac:vml"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3943"/>
            <a:ext cx="8229600" cy="1139825"/>
          </a:xfrm>
        </p:spPr>
        <p:txBody>
          <a:bodyPr/>
          <a:lstStyle/>
          <a:p>
            <a:r>
              <a:rPr lang="en-US" sz="4000" dirty="0" smtClean="0"/>
              <a:t>Table 18.3  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600" dirty="0" smtClean="0"/>
              <a:t>Data Rates Achieved at Various </a:t>
            </a:r>
            <a:r>
              <a:rPr lang="en-US" sz="3600" dirty="0" err="1" smtClean="0"/>
              <a:t>WirelessMAN</a:t>
            </a:r>
            <a:r>
              <a:rPr lang="en-US" sz="3600" dirty="0" smtClean="0"/>
              <a:t>-OFDM Bandwidths 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b="4586"/>
          <a:stretch>
            <a:fillRect/>
          </a:stretch>
        </p:blipFill>
        <p:spPr>
          <a:xfrm>
            <a:off x="105419" y="3450816"/>
            <a:ext cx="8905775" cy="27851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mv="urn:schemas-microsoft-com:mac:vml"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6.pdf"/>
          <p:cNvPicPr>
            <a:picLocks noChangeAspect="1"/>
          </p:cNvPicPr>
          <p:nvPr/>
        </p:nvPicPr>
        <p:blipFill>
          <a:blip r:embed="rId3"/>
          <a:srcRect t="19091" b="12727"/>
          <a:stretch>
            <a:fillRect/>
          </a:stretch>
        </p:blipFill>
        <p:spPr>
          <a:xfrm>
            <a:off x="839664" y="353961"/>
            <a:ext cx="7217778" cy="636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mv="urn:schemas-microsoft-com:mac:vml"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sz="3200" cap="none" dirty="0" smtClean="0">
                <a:latin typeface="Arial" pitchFamily="-110" charset="0"/>
              </a:rPr>
              <a:t>Wireless Networks</a:t>
            </a:r>
            <a:endParaRPr kumimoji="1" lang="en-US" sz="3200" cap="none" dirty="0">
              <a:latin typeface="Arial" pitchFamily="-110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7772400" cy="1500187"/>
          </a:xfrm>
        </p:spPr>
        <p:txBody>
          <a:bodyPr/>
          <a:lstStyle/>
          <a:p>
            <a:pPr algn="ctr"/>
            <a:r>
              <a:rPr kumimoji="1" lang="en-US" sz="4000" b="1" cap="all" dirty="0" smtClean="0">
                <a:solidFill>
                  <a:schemeClr val="tx2"/>
                </a:solidFill>
                <a:latin typeface="Arial" pitchFamily="-110" charset="0"/>
              </a:rPr>
              <a:t>Chapter 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7.pdf"/>
          <p:cNvPicPr>
            <a:picLocks noChangeAspect="1"/>
          </p:cNvPicPr>
          <p:nvPr/>
        </p:nvPicPr>
        <p:blipFill>
          <a:blip r:embed="rId3"/>
          <a:srcRect t="20909" b="13636"/>
          <a:stretch>
            <a:fillRect/>
          </a:stretch>
        </p:blipFill>
        <p:spPr>
          <a:xfrm>
            <a:off x="671936" y="337050"/>
            <a:ext cx="7541658" cy="63882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mv="urn:schemas-microsoft-com:mac:vml"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188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An always-on, short-range radio hookup that resides on a microchip</a:t>
            </a:r>
          </a:p>
          <a:p>
            <a:r>
              <a:rPr lang="en-US" dirty="0" smtClean="0"/>
              <a:t>Concept behind Bluetooth is to provide a universal short-range wireless capability</a:t>
            </a:r>
          </a:p>
          <a:p>
            <a:r>
              <a:rPr lang="en-US" dirty="0" smtClean="0"/>
              <a:t>Intended to support an open-ended list of applications</a:t>
            </a:r>
          </a:p>
          <a:p>
            <a:r>
              <a:rPr lang="en-US" dirty="0" smtClean="0"/>
              <a:t>Bluetooth capabilities:</a:t>
            </a:r>
          </a:p>
          <a:p>
            <a:pPr lvl="1"/>
            <a:r>
              <a:rPr lang="en-US" dirty="0" smtClean="0"/>
              <a:t>Make calls from a wireless headset connected remotely to a cell phone</a:t>
            </a:r>
          </a:p>
          <a:p>
            <a:pPr lvl="1"/>
            <a:r>
              <a:rPr lang="en-US" dirty="0" smtClean="0"/>
              <a:t>Eliminate cables linking computers to printers, keyboards, and the mouse</a:t>
            </a:r>
          </a:p>
          <a:p>
            <a:pPr lvl="1"/>
            <a:r>
              <a:rPr lang="en-US" dirty="0" smtClean="0"/>
              <a:t>Hook up MP3 players wirelessly to other machines to download music</a:t>
            </a:r>
          </a:p>
          <a:p>
            <a:pPr lvl="1"/>
            <a:r>
              <a:rPr lang="en-US" dirty="0" smtClean="0"/>
              <a:t>Set up home networks so that a couch potato can remotely monitor air-conditioning, the oven, and children’s Internet surfing</a:t>
            </a:r>
          </a:p>
          <a:p>
            <a:pPr lvl="1"/>
            <a:r>
              <a:rPr lang="en-US" dirty="0" smtClean="0"/>
              <a:t>Call home from a remote location to turn appliances on and off, set the alarm, and monitor activity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8.pdf"/>
          <p:cNvPicPr>
            <a:picLocks noChangeAspect="1"/>
          </p:cNvPicPr>
          <p:nvPr/>
        </p:nvPicPr>
        <p:blipFill>
          <a:blip r:embed="rId3"/>
          <a:srcRect l="2727" t="3529" r="1818" b="8235"/>
          <a:stretch>
            <a:fillRect/>
          </a:stretch>
        </p:blipFill>
        <p:spPr>
          <a:xfrm>
            <a:off x="376540" y="242073"/>
            <a:ext cx="8471579" cy="60511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mv="urn:schemas-microsoft-com:mac:vml"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Adopted Protocols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="" val="3895672107"/>
              </p:ext>
            </p:extLst>
          </p:nvPr>
        </p:nvGraphicFramePr>
        <p:xfrm>
          <a:off x="457200" y="1676400"/>
          <a:ext cx="8229600" cy="4454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Piconets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4475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small network in which up to eight devices can communicate</a:t>
            </a:r>
          </a:p>
          <a:p>
            <a:r>
              <a:rPr lang="en-US" dirty="0" smtClean="0"/>
              <a:t>Consists of a master and from one to seven active slave devices</a:t>
            </a:r>
          </a:p>
          <a:p>
            <a:pPr lvl="1"/>
            <a:r>
              <a:rPr lang="en-US" dirty="0" smtClean="0"/>
              <a:t>The radio designated as the master makes the determination of the channel and phase that shall be used by all devices on the </a:t>
            </a:r>
            <a:r>
              <a:rPr lang="en-US" dirty="0" err="1" smtClean="0"/>
              <a:t>piconet</a:t>
            </a:r>
            <a:endParaRPr lang="en-US" dirty="0" smtClean="0"/>
          </a:p>
          <a:p>
            <a:pPr lvl="1"/>
            <a:r>
              <a:rPr lang="en-US" dirty="0" smtClean="0"/>
              <a:t>A slave may only communicate with the master and may only communicate when granted permission by the master</a:t>
            </a:r>
          </a:p>
          <a:p>
            <a:r>
              <a:rPr lang="en-US" dirty="0" smtClean="0"/>
              <a:t>Ten of these </a:t>
            </a:r>
            <a:r>
              <a:rPr lang="en-US" dirty="0" err="1" smtClean="0"/>
              <a:t>piconets</a:t>
            </a:r>
            <a:r>
              <a:rPr lang="en-US" dirty="0" smtClean="0"/>
              <a:t> can coexist in the same coverage of the Bluetooth radio</a:t>
            </a:r>
          </a:p>
          <a:p>
            <a:r>
              <a:rPr lang="en-US" dirty="0" smtClean="0"/>
              <a:t>To provide security each link is encoded and protected against eavesdropping and interference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p:blipFill>
          <a:blip r:embed="rId3"/>
          <a:srcRect l="5882" t="8182" r="4706" b="23636"/>
          <a:stretch>
            <a:fillRect/>
          </a:stretch>
        </p:blipFill>
        <p:spPr>
          <a:xfrm>
            <a:off x="1279810" y="312317"/>
            <a:ext cx="6454918" cy="6370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mv="urn:schemas-microsoft-com:mac:vml"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0.pdf"/>
          <p:cNvPicPr>
            <a:picLocks noChangeAspect="1"/>
          </p:cNvPicPr>
          <p:nvPr/>
        </p:nvPicPr>
        <p:blipFill>
          <a:blip r:embed="rId3"/>
          <a:srcRect l="4706" t="6364" r="5882" b="15455"/>
          <a:stretch>
            <a:fillRect/>
          </a:stretch>
        </p:blipFill>
        <p:spPr>
          <a:xfrm>
            <a:off x="1389134" y="139213"/>
            <a:ext cx="5783447" cy="65444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mv="urn:schemas-microsoft-com:mac:vml"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7813"/>
            <a:ext cx="9144000" cy="1139825"/>
          </a:xfrm>
        </p:spPr>
        <p:txBody>
          <a:bodyPr/>
          <a:lstStyle/>
          <a:p>
            <a:r>
              <a:rPr lang="en-US" sz="4000" dirty="0" smtClean="0"/>
              <a:t>Table 18.4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Bluetooth Radio and Baseband Parameters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l="18038" r="18038"/>
          <a:stretch>
            <a:fillRect/>
          </a:stretch>
        </p:blipFill>
        <p:spPr>
          <a:xfrm>
            <a:off x="1315015" y="1748986"/>
            <a:ext cx="6720745" cy="526777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Hopping (FH)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="" val="4180392974"/>
              </p:ext>
            </p:extLst>
          </p:nvPr>
        </p:nvGraphicFramePr>
        <p:xfrm>
          <a:off x="457200" y="1676400"/>
          <a:ext cx="8229600" cy="4454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1.pdf"/>
          <p:cNvPicPr>
            <a:picLocks noChangeAspect="1"/>
          </p:cNvPicPr>
          <p:nvPr/>
        </p:nvPicPr>
        <p:blipFill>
          <a:blip r:embed="rId3"/>
          <a:srcRect t="16364" b="35455"/>
          <a:stretch>
            <a:fillRect/>
          </a:stretch>
        </p:blipFill>
        <p:spPr>
          <a:xfrm>
            <a:off x="252403" y="934873"/>
            <a:ext cx="8535485" cy="5321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mv="urn:schemas-microsoft-com:mac:vml"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80311"/>
            <a:ext cx="8582124" cy="5877689"/>
          </a:xfrm>
        </p:spPr>
        <p:txBody>
          <a:bodyPr/>
          <a:lstStyle/>
          <a:p>
            <a:pPr marL="347472" indent="-530352">
              <a:spcBef>
                <a:spcPts val="1368"/>
              </a:spcBef>
              <a:spcAft>
                <a:spcPts val="1800"/>
              </a:spcAft>
              <a:buNone/>
            </a:pPr>
            <a:r>
              <a:rPr lang="en-US" i="1" spc="60" dirty="0" smtClean="0"/>
              <a:t>“It was my old housekeeper who heard of it first by that strange wireless by which such people collect the news of the countryside.</a:t>
            </a:r>
            <a:endParaRPr lang="en-US" i="1" dirty="0" smtClean="0">
              <a:effectLst/>
              <a:latin typeface="Times" pitchFamily="32" charset="0"/>
            </a:endParaRPr>
          </a:p>
          <a:p>
            <a:pPr algn="r" eaLnBrk="1" hangingPunct="1">
              <a:buNone/>
            </a:pPr>
            <a:endParaRPr lang="en-US" i="1" dirty="0" smtClean="0">
              <a:effectLst/>
            </a:endParaRPr>
          </a:p>
          <a:p>
            <a:pPr algn="r" eaLnBrk="1" hangingPunct="1">
              <a:buNone/>
            </a:pPr>
            <a:r>
              <a:rPr lang="en-US" i="1" dirty="0" smtClean="0">
                <a:effectLst/>
              </a:rPr>
              <a:t>—The Adventure of the Lion’s Mane, </a:t>
            </a:r>
            <a:endParaRPr lang="en-US" dirty="0" smtClean="0">
              <a:effectLst/>
            </a:endParaRPr>
          </a:p>
          <a:p>
            <a:pPr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ffectLst/>
              </a:rPr>
              <a:t>by Sir Arthur Conan Doyle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1624"/>
            <a:ext cx="3021698" cy="28349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96"/>
          </a:xfrm>
        </p:spPr>
        <p:txBody>
          <a:bodyPr/>
          <a:lstStyle/>
          <a:p>
            <a:r>
              <a:rPr lang="en-US" dirty="0" smtClean="0"/>
              <a:t>Physical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187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Two types of links can be established between a master and a slave: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SCO links are used primarily to exchange time-bounded data requiring guaranteed data rate but without guaranteed delivery</a:t>
            </a:r>
          </a:p>
          <a:p>
            <a:r>
              <a:rPr lang="en-US" dirty="0" smtClean="0"/>
              <a:t>ACL links provide a packet-switched style of connection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="" val="3566592504"/>
              </p:ext>
            </p:extLst>
          </p:nvPr>
        </p:nvGraphicFramePr>
        <p:xfrm>
          <a:off x="614947" y="2245895"/>
          <a:ext cx="7793789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2.pdf"/>
          <p:cNvPicPr>
            <a:picLocks noChangeAspect="1"/>
          </p:cNvPicPr>
          <p:nvPr/>
        </p:nvPicPr>
        <p:blipFill>
          <a:blip r:embed="rId3"/>
          <a:srcRect t="19091" b="26364"/>
          <a:stretch>
            <a:fillRect/>
          </a:stretch>
        </p:blipFill>
        <p:spPr>
          <a:xfrm>
            <a:off x="385175" y="463642"/>
            <a:ext cx="8487143" cy="59909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r>
              <a:rPr lang="en-US" dirty="0" smtClean="0"/>
              <a:t>Error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4105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At the baseband level Bluetooth makes use of three error correction schemes:</a:t>
            </a:r>
          </a:p>
          <a:p>
            <a:r>
              <a:rPr lang="en-US" dirty="0" smtClean="0"/>
              <a:t>1/3 rate FEC (forward error correction)</a:t>
            </a:r>
          </a:p>
          <a:p>
            <a:pPr lvl="1"/>
            <a:r>
              <a:rPr lang="en-US" dirty="0" smtClean="0"/>
              <a:t>Used on the 18-bit packet header and also for the voice field in an HV1 packet</a:t>
            </a:r>
          </a:p>
          <a:p>
            <a:pPr lvl="1"/>
            <a:r>
              <a:rPr lang="en-US" dirty="0" smtClean="0"/>
              <a:t>Scheme involves sending three copies of each bit</a:t>
            </a:r>
          </a:p>
          <a:p>
            <a:r>
              <a:rPr lang="en-US" dirty="0" smtClean="0"/>
              <a:t>2/3 rate FEC</a:t>
            </a:r>
          </a:p>
          <a:p>
            <a:pPr lvl="1"/>
            <a:r>
              <a:rPr lang="en-US" dirty="0" smtClean="0"/>
              <a:t>Used in all DM packets</a:t>
            </a:r>
          </a:p>
          <a:p>
            <a:pPr lvl="2"/>
            <a:r>
              <a:rPr lang="en-US" dirty="0" smtClean="0"/>
              <a:t>In the data field of the DV packet, in the FHS packet, and in the HV2 packet</a:t>
            </a:r>
          </a:p>
          <a:p>
            <a:pPr lvl="2"/>
            <a:r>
              <a:rPr lang="en-US" dirty="0" smtClean="0"/>
              <a:t>Code can correct all single errors and detects double errors in each codeword</a:t>
            </a:r>
          </a:p>
          <a:p>
            <a:pPr lvl="1"/>
            <a:r>
              <a:rPr lang="en-US" dirty="0" smtClean="0"/>
              <a:t>ARQ (automatic repeat request</a:t>
            </a:r>
            <a:r>
              <a:rPr lang="en-US" sz="2839" dirty="0" smtClean="0"/>
              <a:t>)</a:t>
            </a:r>
          </a:p>
          <a:p>
            <a:pPr lvl="2"/>
            <a:r>
              <a:rPr lang="en-US" sz="2439" dirty="0" smtClean="0"/>
              <a:t>Used with DM and DH packets, and the data field of DV packets</a:t>
            </a:r>
          </a:p>
          <a:p>
            <a:pPr lvl="2"/>
            <a:r>
              <a:rPr lang="en-US" sz="2439" dirty="0" smtClean="0"/>
              <a:t>Scheme similar to ARQ schemes used in data link control protocols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3.pdf"/>
          <p:cNvPicPr>
            <a:picLocks noChangeAspect="1"/>
          </p:cNvPicPr>
          <p:nvPr/>
        </p:nvPicPr>
        <p:blipFill>
          <a:blip r:embed="rId3"/>
          <a:srcRect t="16364" b="33636"/>
          <a:stretch>
            <a:fillRect/>
          </a:stretch>
        </p:blipFill>
        <p:spPr>
          <a:xfrm>
            <a:off x="239433" y="809946"/>
            <a:ext cx="8713281" cy="56378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mv="urn:schemas-microsoft-com:mac:vml"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6154"/>
            <a:ext cx="8229600" cy="1139825"/>
          </a:xfrm>
        </p:spPr>
        <p:txBody>
          <a:bodyPr/>
          <a:lstStyle/>
          <a:p>
            <a:r>
              <a:rPr lang="en-US" dirty="0" smtClean="0"/>
              <a:t>Logical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0387"/>
            <a:ext cx="8229600" cy="132161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Bluetooth defines five types of logical data channels designated to carry different types of payload traffic:</a:t>
            </a:r>
          </a:p>
          <a:p>
            <a:pPr lvl="2"/>
            <a:endParaRPr lang="en-US" sz="18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="" val="1186595937"/>
              </p:ext>
            </p:extLst>
          </p:nvPr>
        </p:nvGraphicFramePr>
        <p:xfrm>
          <a:off x="160422" y="1624263"/>
          <a:ext cx="8796421" cy="5140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4.pdf"/>
          <p:cNvPicPr>
            <a:picLocks noChangeAspect="1"/>
          </p:cNvPicPr>
          <p:nvPr/>
        </p:nvPicPr>
        <p:blipFill>
          <a:blip r:embed="rId3"/>
          <a:srcRect t="29091" b="16364"/>
          <a:stretch>
            <a:fillRect/>
          </a:stretch>
        </p:blipFill>
        <p:spPr>
          <a:xfrm>
            <a:off x="281126" y="510120"/>
            <a:ext cx="8536256" cy="6025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mv="urn:schemas-microsoft-com:mac:vml"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5.pdf"/>
          <p:cNvPicPr>
            <a:picLocks noChangeAspect="1"/>
          </p:cNvPicPr>
          <p:nvPr/>
        </p:nvPicPr>
        <p:blipFill>
          <a:blip r:embed="rId3"/>
          <a:srcRect t="2727" b="7273"/>
          <a:stretch>
            <a:fillRect/>
          </a:stretch>
        </p:blipFill>
        <p:spPr>
          <a:xfrm>
            <a:off x="1697410" y="187053"/>
            <a:ext cx="5524272" cy="6434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mv="urn:schemas-microsoft-com:mac:vml"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53381"/>
          </a:xfrm>
        </p:spPr>
        <p:txBody>
          <a:bodyPr/>
          <a:lstStyle/>
          <a:p>
            <a:r>
              <a:rPr lang="en-US" sz="4000" dirty="0" smtClean="0"/>
              <a:t>Table 18.5  </a:t>
            </a:r>
            <a:br>
              <a:rPr lang="en-US" sz="4000" dirty="0" smtClean="0"/>
            </a:br>
            <a:r>
              <a:rPr lang="en-US" sz="4000" dirty="0" smtClean="0"/>
              <a:t>CVSD Parameter Values 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l="25553" r="25553"/>
          <a:stretch>
            <a:fillRect/>
          </a:stretch>
        </p:blipFill>
        <p:spPr>
          <a:xfrm>
            <a:off x="1959555" y="1507855"/>
            <a:ext cx="5785583" cy="55089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mv="urn:schemas-microsoft-com:mac:vml"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7813"/>
            <a:ext cx="9144000" cy="1139825"/>
          </a:xfrm>
        </p:spPr>
        <p:txBody>
          <a:bodyPr/>
          <a:lstStyle/>
          <a:p>
            <a:r>
              <a:rPr lang="en-US" dirty="0" smtClean="0"/>
              <a:t>Bluetooth Logical Link Control and Adaptation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0367"/>
            <a:ext cx="8229600" cy="501763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L2CAP provides:</a:t>
            </a:r>
          </a:p>
          <a:p>
            <a:pPr lvl="1"/>
            <a:r>
              <a:rPr lang="en-US" dirty="0" smtClean="0"/>
              <a:t>A link-layer protocol between entities across a shared-medium network</a:t>
            </a:r>
          </a:p>
          <a:p>
            <a:pPr lvl="1"/>
            <a:r>
              <a:rPr lang="en-US" dirty="0" smtClean="0"/>
              <a:t>A number of services and relies on a lower layer for flow and error control</a:t>
            </a:r>
          </a:p>
          <a:p>
            <a:pPr lvl="1"/>
            <a:r>
              <a:rPr lang="en-US" dirty="0" smtClean="0"/>
              <a:t>Two alternative services to upper-layer protocols:</a:t>
            </a:r>
          </a:p>
          <a:p>
            <a:pPr lvl="2"/>
            <a:r>
              <a:rPr lang="en-US" dirty="0" smtClean="0"/>
              <a:t>Connectionless service</a:t>
            </a:r>
          </a:p>
          <a:p>
            <a:pPr lvl="3"/>
            <a:r>
              <a:rPr lang="en-US" dirty="0" smtClean="0"/>
              <a:t>This is a reliable datagram style of service</a:t>
            </a:r>
          </a:p>
          <a:p>
            <a:pPr lvl="2"/>
            <a:r>
              <a:rPr lang="en-US" dirty="0" smtClean="0"/>
              <a:t>Connection-mode service</a:t>
            </a:r>
          </a:p>
          <a:p>
            <a:pPr lvl="3"/>
            <a:r>
              <a:rPr lang="en-US" dirty="0" smtClean="0"/>
              <a:t>A logical connection is set up between two users exchanging data, and flow control and error control are provided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L2CAP Logical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270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Connectionless </a:t>
            </a:r>
          </a:p>
          <a:p>
            <a:pPr lvl="1"/>
            <a:r>
              <a:rPr lang="en-US" dirty="0" smtClean="0"/>
              <a:t>Supports the connectionless service</a:t>
            </a:r>
          </a:p>
          <a:p>
            <a:pPr lvl="1"/>
            <a:r>
              <a:rPr lang="en-US" dirty="0" smtClean="0"/>
              <a:t>Each channel is unidirectional</a:t>
            </a:r>
          </a:p>
          <a:p>
            <a:pPr lvl="1"/>
            <a:r>
              <a:rPr lang="en-US" dirty="0" smtClean="0"/>
              <a:t>Typically used for broadcast from the master to multiple slaves</a:t>
            </a:r>
          </a:p>
          <a:p>
            <a:r>
              <a:rPr lang="en-US" dirty="0" smtClean="0"/>
              <a:t>Connection oriented</a:t>
            </a:r>
          </a:p>
          <a:p>
            <a:pPr lvl="1"/>
            <a:r>
              <a:rPr lang="en-US" dirty="0" smtClean="0"/>
              <a:t>Supports the connection-oriented service</a:t>
            </a:r>
          </a:p>
          <a:p>
            <a:pPr lvl="1"/>
            <a:r>
              <a:rPr lang="en-US" dirty="0" smtClean="0"/>
              <a:t>Each channel is bidirectional (full duplex)</a:t>
            </a:r>
          </a:p>
          <a:p>
            <a:pPr lvl="1"/>
            <a:r>
              <a:rPr lang="en-US" dirty="0" smtClean="0"/>
              <a:t>A QOS flow specification is assigned in each direction</a:t>
            </a:r>
          </a:p>
          <a:p>
            <a:r>
              <a:rPr lang="en-US" dirty="0" smtClean="0"/>
              <a:t>Signaling</a:t>
            </a:r>
          </a:p>
          <a:p>
            <a:pPr lvl="1"/>
            <a:r>
              <a:rPr lang="en-US" dirty="0" smtClean="0"/>
              <a:t>Provides for the exchange of signaling messages between L2CAP entities</a:t>
            </a:r>
          </a:p>
          <a:p>
            <a:r>
              <a:rPr lang="en-US" dirty="0" smtClean="0"/>
              <a:t>Associated with each logical channel is a channel identifier (CID)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7813"/>
            <a:ext cx="9144000" cy="1139825"/>
          </a:xfrm>
        </p:spPr>
        <p:txBody>
          <a:bodyPr/>
          <a:lstStyle/>
          <a:p>
            <a:r>
              <a:rPr lang="en-US" dirty="0" smtClean="0"/>
              <a:t>Fixed Broadband Wireless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9653"/>
            <a:ext cx="8229600" cy="44545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Increasing interest is being shown in competing wireless technologies for subscriber access</a:t>
            </a:r>
          </a:p>
          <a:p>
            <a:r>
              <a:rPr lang="en-US" dirty="0" smtClean="0"/>
              <a:t>Approaches are referred to as </a:t>
            </a:r>
            <a:r>
              <a:rPr lang="en-US" i="1" dirty="0" smtClean="0"/>
              <a:t>wireless local loop </a:t>
            </a:r>
            <a:r>
              <a:rPr lang="en-US" dirty="0" smtClean="0"/>
              <a:t>(WLL) or </a:t>
            </a:r>
            <a:r>
              <a:rPr lang="en-US" i="1" dirty="0" smtClean="0"/>
              <a:t>fixed wireless access</a:t>
            </a:r>
          </a:p>
          <a:p>
            <a:r>
              <a:rPr lang="en-US" dirty="0" err="1" smtClean="0"/>
              <a:t>WiMAX</a:t>
            </a:r>
            <a:endParaRPr lang="en-US" dirty="0" smtClean="0"/>
          </a:p>
          <a:p>
            <a:pPr lvl="1"/>
            <a:r>
              <a:rPr lang="en-US" dirty="0" smtClean="0"/>
              <a:t>Most prominent fixed broadband wireless access (fixed BWA) system</a:t>
            </a:r>
          </a:p>
          <a:p>
            <a:pPr lvl="1"/>
            <a:r>
              <a:rPr lang="en-US" dirty="0" smtClean="0"/>
              <a:t>Based on the IEEE 802.16 standard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r>
              <a:rPr lang="en-US" dirty="0" smtClean="0"/>
              <a:t>Flow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1739"/>
            <a:ext cx="8229600" cy="4840941"/>
          </a:xfrm>
        </p:spPr>
        <p:txBody>
          <a:bodyPr/>
          <a:lstStyle/>
          <a:p>
            <a:r>
              <a:rPr lang="en-US" dirty="0" smtClean="0"/>
              <a:t>Set of parameters that indicate a performance level that the transmitter will attempt to achieve</a:t>
            </a:r>
          </a:p>
          <a:p>
            <a:r>
              <a:rPr lang="en-US" dirty="0" smtClean="0"/>
              <a:t>Consists of the following parameters:</a:t>
            </a:r>
          </a:p>
          <a:p>
            <a:pPr lvl="1"/>
            <a:r>
              <a:rPr lang="en-US" dirty="0" smtClean="0"/>
              <a:t>Service type</a:t>
            </a:r>
          </a:p>
          <a:p>
            <a:pPr lvl="1"/>
            <a:r>
              <a:rPr lang="en-US" dirty="0" smtClean="0"/>
              <a:t>Token rate (bytes/second)</a:t>
            </a:r>
          </a:p>
          <a:p>
            <a:pPr lvl="1"/>
            <a:r>
              <a:rPr lang="en-US" dirty="0" smtClean="0"/>
              <a:t>Token bucket size (bytes)</a:t>
            </a:r>
          </a:p>
          <a:p>
            <a:pPr lvl="1"/>
            <a:r>
              <a:rPr lang="en-US" dirty="0" smtClean="0"/>
              <a:t>Peak bandwidth (bytes/second)</a:t>
            </a:r>
          </a:p>
          <a:p>
            <a:pPr lvl="1"/>
            <a:r>
              <a:rPr lang="en-US" dirty="0" smtClean="0"/>
              <a:t>Latency (microseconds)</a:t>
            </a:r>
          </a:p>
          <a:p>
            <a:pPr lvl="1"/>
            <a:r>
              <a:rPr lang="en-US" dirty="0" smtClean="0"/>
              <a:t>Delay variation (microseconds)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CC10e-cover.jpg"/>
          <p:cNvPicPr>
            <a:picLocks noChangeAspect="1"/>
          </p:cNvPicPr>
          <p:nvPr/>
        </p:nvPicPr>
        <p:blipFill>
          <a:blip r:embed="rId3">
            <a:lum bright="30000" contrast="24000"/>
            <a:alphaModFix amt="74000"/>
          </a:blip>
          <a:srcRect t="31111" b="14444"/>
          <a:stretch>
            <a:fillRect/>
          </a:stretch>
        </p:blipFill>
        <p:spPr>
          <a:xfrm>
            <a:off x="1981200" y="34758"/>
            <a:ext cx="5259917" cy="1489242"/>
          </a:xfrm>
          <a:prstGeom prst="rect">
            <a:avLst/>
          </a:prstGeom>
        </p:spPr>
      </p:pic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Summary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2216840"/>
            <a:ext cx="4191000" cy="464116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Fixed broadband wireless access</a:t>
            </a:r>
          </a:p>
          <a:p>
            <a:pPr eaLnBrk="1" hangingPunct="1"/>
            <a:r>
              <a:rPr lang="en-US" dirty="0" err="1" smtClean="0"/>
              <a:t>WiMAX</a:t>
            </a:r>
            <a:r>
              <a:rPr lang="en-US" dirty="0" smtClean="0"/>
              <a:t>/IEEE 802.16</a:t>
            </a:r>
          </a:p>
          <a:p>
            <a:pPr lvl="1" eaLnBrk="1" hangingPunct="1"/>
            <a:r>
              <a:rPr lang="en-US" dirty="0" smtClean="0"/>
              <a:t>802.16 architecture</a:t>
            </a:r>
          </a:p>
          <a:p>
            <a:pPr lvl="1" eaLnBrk="1" hangingPunct="1"/>
            <a:r>
              <a:rPr lang="en-US" dirty="0" smtClean="0"/>
              <a:t>802.16 MAC layer</a:t>
            </a:r>
          </a:p>
          <a:p>
            <a:pPr lvl="1" eaLnBrk="1" hangingPunct="1"/>
            <a:r>
              <a:rPr lang="en-US" dirty="0" smtClean="0"/>
              <a:t>802.16 physical layer</a:t>
            </a:r>
          </a:p>
          <a:p>
            <a:pPr eaLnBrk="1" hangingPunct="1"/>
            <a:r>
              <a:rPr lang="en-US" dirty="0" smtClean="0"/>
              <a:t>Bluetooth overview</a:t>
            </a:r>
          </a:p>
          <a:p>
            <a:pPr lvl="1" eaLnBrk="1" hangingPunct="1"/>
            <a:r>
              <a:rPr lang="en-US" dirty="0" smtClean="0"/>
              <a:t>Protocol architecture</a:t>
            </a:r>
          </a:p>
          <a:p>
            <a:pPr lvl="1" eaLnBrk="1" hangingPunct="1"/>
            <a:r>
              <a:rPr lang="en-US" dirty="0" err="1" smtClean="0"/>
              <a:t>Piconets</a:t>
            </a:r>
            <a:r>
              <a:rPr lang="en-US" dirty="0" smtClean="0"/>
              <a:t> and </a:t>
            </a:r>
            <a:r>
              <a:rPr lang="en-US" dirty="0" err="1" smtClean="0"/>
              <a:t>scatternets</a:t>
            </a:r>
            <a:endParaRPr lang="en-AU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031484"/>
            <a:ext cx="4038600" cy="4826516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Bluetooth radio specification</a:t>
            </a:r>
          </a:p>
          <a:p>
            <a:pPr eaLnBrk="1" hangingPunct="1"/>
            <a:r>
              <a:rPr lang="en-US" dirty="0" smtClean="0"/>
              <a:t>Bluetooth baseband specification</a:t>
            </a:r>
          </a:p>
          <a:p>
            <a:pPr lvl="1" eaLnBrk="1" hangingPunct="1"/>
            <a:r>
              <a:rPr lang="en-US" dirty="0" smtClean="0"/>
              <a:t>Frequency hopping</a:t>
            </a:r>
          </a:p>
          <a:p>
            <a:pPr lvl="1" eaLnBrk="1" hangingPunct="1"/>
            <a:r>
              <a:rPr lang="en-US" dirty="0" smtClean="0"/>
              <a:t>Physical links</a:t>
            </a:r>
          </a:p>
          <a:p>
            <a:pPr lvl="1" eaLnBrk="1" hangingPunct="1"/>
            <a:r>
              <a:rPr lang="en-US" dirty="0" smtClean="0"/>
              <a:t>Packets</a:t>
            </a:r>
          </a:p>
          <a:p>
            <a:pPr lvl="1" eaLnBrk="1" hangingPunct="1"/>
            <a:r>
              <a:rPr lang="en-US" dirty="0" smtClean="0"/>
              <a:t>Error correction</a:t>
            </a:r>
          </a:p>
          <a:p>
            <a:pPr lvl="1" eaLnBrk="1" hangingPunct="1"/>
            <a:r>
              <a:rPr lang="en-US" dirty="0" smtClean="0"/>
              <a:t>Logical channels</a:t>
            </a:r>
          </a:p>
          <a:p>
            <a:pPr lvl="1" eaLnBrk="1" hangingPunct="1"/>
            <a:r>
              <a:rPr lang="en-US" dirty="0" smtClean="0"/>
              <a:t>Bluetooth audio</a:t>
            </a:r>
          </a:p>
          <a:p>
            <a:pPr eaLnBrk="1" hangingPunct="1"/>
            <a:r>
              <a:rPr lang="en-US" dirty="0" smtClean="0"/>
              <a:t>Bluetooth logical link control and adaption protocol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.pdf"/>
          <p:cNvPicPr>
            <a:picLocks noChangeAspect="1"/>
          </p:cNvPicPr>
          <p:nvPr/>
        </p:nvPicPr>
        <p:blipFill>
          <a:blip r:embed="rId3"/>
          <a:srcRect t="20909" b="26364"/>
          <a:stretch>
            <a:fillRect/>
          </a:stretch>
        </p:blipFill>
        <p:spPr>
          <a:xfrm>
            <a:off x="267992" y="468478"/>
            <a:ext cx="8650748" cy="5902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mv="urn:schemas-microsoft-com:mac:vml"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WBA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0531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Wireless systems are less expensive than wired systems</a:t>
            </a:r>
          </a:p>
          <a:p>
            <a:r>
              <a:rPr lang="en-US" dirty="0" smtClean="0"/>
              <a:t>Installation time</a:t>
            </a:r>
          </a:p>
          <a:p>
            <a:pPr lvl="1"/>
            <a:r>
              <a:rPr lang="en-US" dirty="0" smtClean="0"/>
              <a:t>Typically can be installed rapidly</a:t>
            </a:r>
          </a:p>
          <a:p>
            <a:pPr lvl="1"/>
            <a:r>
              <a:rPr lang="en-US" dirty="0" smtClean="0"/>
              <a:t>Key stumbling blocks:</a:t>
            </a:r>
          </a:p>
          <a:p>
            <a:pPr lvl="2"/>
            <a:r>
              <a:rPr lang="en-US" dirty="0" smtClean="0"/>
              <a:t>Obtaining permission to use a given frequency band</a:t>
            </a:r>
          </a:p>
          <a:p>
            <a:pPr lvl="2"/>
            <a:r>
              <a:rPr lang="en-US" dirty="0" smtClean="0"/>
              <a:t>Finding a suitable elevated site for the BS antennas</a:t>
            </a:r>
          </a:p>
          <a:p>
            <a:r>
              <a:rPr lang="en-US" dirty="0" smtClean="0"/>
              <a:t>Selective installation</a:t>
            </a:r>
          </a:p>
          <a:p>
            <a:pPr lvl="1"/>
            <a:r>
              <a:rPr lang="en-US" dirty="0" smtClean="0"/>
              <a:t>Radio units are installed only for those subscribers who want the service at a given time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550"/>
            <a:ext cx="8229600" cy="1139825"/>
          </a:xfrm>
        </p:spPr>
        <p:txBody>
          <a:bodyPr/>
          <a:lstStyle/>
          <a:p>
            <a:r>
              <a:rPr lang="en-US" dirty="0" smtClean="0"/>
              <a:t>Evaluating WBA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94"/>
            <a:ext cx="8229600" cy="9438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WBA needs to be evaluated with respect to two alternatives: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="" val="370693435"/>
              </p:ext>
            </p:extLst>
          </p:nvPr>
        </p:nvGraphicFramePr>
        <p:xfrm>
          <a:off x="708527" y="2399631"/>
          <a:ext cx="774031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WiMAX</a:t>
            </a:r>
            <a:r>
              <a:rPr lang="en-US" dirty="0" smtClean="0"/>
              <a:t>/IEEE 802.16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989" y="1676400"/>
            <a:ext cx="4038600" cy="44545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Need within the industry to develop standards for BWA services</a:t>
            </a:r>
          </a:p>
          <a:p>
            <a:r>
              <a:rPr lang="en-US" dirty="0" smtClean="0"/>
              <a:t>802.16 working group was set up in 1999 to develop broadband wireless standards</a:t>
            </a:r>
          </a:p>
          <a:p>
            <a:pPr marL="342900" lvl="1" indent="-342900">
              <a:buClr>
                <a:schemeClr val="hlink"/>
              </a:buClr>
              <a:buSzPct val="80000"/>
              <a:buFont typeface="Wingdings" pitchFamily="32" charset="2"/>
              <a:buChar char="Ø"/>
            </a:pPr>
            <a:r>
              <a:rPr lang="en-US" sz="3143" dirty="0" err="1" smtClean="0">
                <a:ea typeface="+mn-ea"/>
                <a:cs typeface="+mn-cs"/>
              </a:rPr>
              <a:t>WiMAX</a:t>
            </a:r>
            <a:r>
              <a:rPr lang="en-US" sz="3143" dirty="0" smtClean="0">
                <a:ea typeface="+mn-ea"/>
                <a:cs typeface="+mn-cs"/>
              </a:rPr>
              <a:t> (Worldwide Interoperability for Microwave Access) Forum</a:t>
            </a:r>
          </a:p>
          <a:p>
            <a:pPr marL="742950" lvl="2" indent="-342900">
              <a:buClr>
                <a:schemeClr val="hlink"/>
              </a:buClr>
              <a:buSzPct val="80000"/>
              <a:buFont typeface="Wingdings" pitchFamily="32" charset="2"/>
              <a:buChar char="Ø"/>
            </a:pPr>
            <a:r>
              <a:rPr lang="en-US" sz="2743" dirty="0" smtClean="0">
                <a:ea typeface="+mn-ea"/>
                <a:cs typeface="+mn-cs"/>
              </a:rPr>
              <a:t>Formed to promote 802.16 standards and to develop interoperability specifications</a:t>
            </a:r>
          </a:p>
          <a:p>
            <a:pPr marL="742950" lvl="2" indent="-342900">
              <a:buClr>
                <a:schemeClr val="hlink"/>
              </a:buClr>
              <a:buSzPct val="80000"/>
              <a:buFont typeface="Wingdings" pitchFamily="32" charset="2"/>
              <a:buChar char="Ø"/>
            </a:pPr>
            <a:endParaRPr lang="en-US" sz="2743" dirty="0" smtClean="0"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105" y="1676400"/>
            <a:ext cx="4785896" cy="4454525"/>
          </a:xfrm>
        </p:spPr>
        <p:txBody>
          <a:bodyPr/>
          <a:lstStyle/>
          <a:p>
            <a:r>
              <a:rPr lang="en-US" sz="2200" dirty="0"/>
              <a:t>Charter for the group was to develop standards that:</a:t>
            </a:r>
          </a:p>
          <a:p>
            <a:pPr lvl="1"/>
            <a:r>
              <a:rPr lang="en-US" sz="1600" dirty="0"/>
              <a:t>Use wireless links with microwave or millimeter wave radios</a:t>
            </a:r>
          </a:p>
          <a:p>
            <a:pPr lvl="1"/>
            <a:r>
              <a:rPr lang="en-US" sz="1600" dirty="0"/>
              <a:t>Use licensed spectrum (typically)</a:t>
            </a:r>
          </a:p>
          <a:p>
            <a:pPr lvl="1"/>
            <a:r>
              <a:rPr lang="en-US" sz="1600" dirty="0"/>
              <a:t>Are metropolitan in scale</a:t>
            </a:r>
          </a:p>
          <a:p>
            <a:pPr lvl="1"/>
            <a:r>
              <a:rPr lang="en-US" sz="1600" dirty="0"/>
              <a:t>Provide public network service to fee-paying customers (typically)</a:t>
            </a:r>
          </a:p>
          <a:p>
            <a:pPr lvl="1"/>
            <a:r>
              <a:rPr lang="en-US" sz="1600" dirty="0"/>
              <a:t>Use point-to-multipoint architecture with stationary rooftop or tower-mounted antennas</a:t>
            </a:r>
          </a:p>
          <a:p>
            <a:pPr lvl="1"/>
            <a:r>
              <a:rPr lang="en-US" sz="1600" dirty="0"/>
              <a:t>Provide efficient transport of heterogeneous traffic supporting quality of service (</a:t>
            </a:r>
            <a:r>
              <a:rPr lang="en-US" sz="1600" dirty="0" err="1"/>
              <a:t>QoS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Are capable of broadband transmissions (&gt;2 Mbps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.pdf"/>
          <p:cNvPicPr>
            <a:picLocks noChangeAspect="1"/>
          </p:cNvPicPr>
          <p:nvPr/>
        </p:nvPicPr>
        <p:blipFill>
          <a:blip r:embed="rId3"/>
          <a:srcRect t="1818" b="2727"/>
          <a:stretch>
            <a:fillRect/>
          </a:stretch>
        </p:blipFill>
        <p:spPr>
          <a:xfrm>
            <a:off x="1922318" y="124696"/>
            <a:ext cx="5299364" cy="65462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mv="urn:schemas-microsoft-com:mac:vml"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01">
  <a:themeElements>
    <a:clrScheme name="ch01 5">
      <a:dk1>
        <a:srgbClr val="008080"/>
      </a:dk1>
      <a:lt1>
        <a:srgbClr val="FFFFFF"/>
      </a:lt1>
      <a:dk2>
        <a:srgbClr val="006666"/>
      </a:dk2>
      <a:lt2>
        <a:srgbClr val="FFFFCC"/>
      </a:lt2>
      <a:accent1>
        <a:srgbClr val="008080"/>
      </a:accent1>
      <a:accent2>
        <a:srgbClr val="0099FF"/>
      </a:accent2>
      <a:accent3>
        <a:srgbClr val="AAB8B8"/>
      </a:accent3>
      <a:accent4>
        <a:srgbClr val="DADADA"/>
      </a:accent4>
      <a:accent5>
        <a:srgbClr val="AAC0C0"/>
      </a:accent5>
      <a:accent6>
        <a:srgbClr val="008AE7"/>
      </a:accent6>
      <a:hlink>
        <a:srgbClr val="1ACE9F"/>
      </a:hlink>
      <a:folHlink>
        <a:srgbClr val="A5B5CD"/>
      </a:folHlink>
    </a:clrScheme>
    <a:fontScheme name="ch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0" charset="0"/>
          </a:defRPr>
        </a:defPPr>
      </a:lstStyle>
    </a:lnDef>
  </a:objectDefaults>
  <a:extraClrSchemeLst>
    <a:extraClrScheme>
      <a:clrScheme name="ch01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01-Overview">
  <a:themeElements>
    <a:clrScheme name="Custom 1">
      <a:dk1>
        <a:srgbClr val="008080"/>
      </a:dk1>
      <a:lt1>
        <a:srgbClr val="FFFFFF"/>
      </a:lt1>
      <a:dk2>
        <a:srgbClr val="006666"/>
      </a:dk2>
      <a:lt2>
        <a:srgbClr val="FFFFCC"/>
      </a:lt2>
      <a:accent1>
        <a:srgbClr val="008080"/>
      </a:accent1>
      <a:accent2>
        <a:srgbClr val="0099FF"/>
      </a:accent2>
      <a:accent3>
        <a:srgbClr val="AAB8B8"/>
      </a:accent3>
      <a:accent4>
        <a:srgbClr val="DADADA"/>
      </a:accent4>
      <a:accent5>
        <a:srgbClr val="AAC0C0"/>
      </a:accent5>
      <a:accent6>
        <a:srgbClr val="DDE2E7"/>
      </a:accent6>
      <a:hlink>
        <a:srgbClr val="1ACE9F"/>
      </a:hlink>
      <a:folHlink>
        <a:srgbClr val="A5B5CD"/>
      </a:folHlink>
    </a:clrScheme>
    <a:fontScheme name="01-Overvi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0" charset="0"/>
          </a:defRPr>
        </a:defPPr>
      </a:lstStyle>
    </a:lnDef>
  </a:objectDefaults>
  <a:extraClrSchemeLst>
    <a:extraClrScheme>
      <a:clrScheme name="01-Overview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-Overview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10189</TotalTime>
  <Words>11217</Words>
  <Application>Microsoft Macintosh PowerPoint</Application>
  <PresentationFormat>On-screen Show (4:3)</PresentationFormat>
  <Paragraphs>1151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ch01</vt:lpstr>
      <vt:lpstr>01-Overview</vt:lpstr>
      <vt:lpstr>Data and Computer Communications</vt:lpstr>
      <vt:lpstr>Wireless Networks</vt:lpstr>
      <vt:lpstr>Slide 3</vt:lpstr>
      <vt:lpstr>Fixed Broadband Wireless Access</vt:lpstr>
      <vt:lpstr>Slide 5</vt:lpstr>
      <vt:lpstr>Fixed WBA Advantages</vt:lpstr>
      <vt:lpstr>Evaluating WBA</vt:lpstr>
      <vt:lpstr>WiMAX/IEEE 802.16</vt:lpstr>
      <vt:lpstr>Slide 9</vt:lpstr>
      <vt:lpstr>Slide 10</vt:lpstr>
      <vt:lpstr>Protocol Architecture</vt:lpstr>
      <vt:lpstr>IEEE 802.16 MAC Layer</vt:lpstr>
      <vt:lpstr>Slide 13</vt:lpstr>
      <vt:lpstr>Scheduling Service and QoS</vt:lpstr>
      <vt:lpstr>Table 18.1   IEEE 802.16 Service Classes and QoS Parameters </vt:lpstr>
      <vt:lpstr>Slide 16</vt:lpstr>
      <vt:lpstr>Table 18.2   IEEE 801.16 Physical Layer Modes </vt:lpstr>
      <vt:lpstr>Table 18.3    Data Rates Achieved at Various WirelessMAN-OFDM Bandwidths </vt:lpstr>
      <vt:lpstr>Slide 19</vt:lpstr>
      <vt:lpstr>Slide 20</vt:lpstr>
      <vt:lpstr>Bluetooth Overview</vt:lpstr>
      <vt:lpstr>Slide 22</vt:lpstr>
      <vt:lpstr>Adopted Protocols</vt:lpstr>
      <vt:lpstr>Piconets</vt:lpstr>
      <vt:lpstr>Slide 25</vt:lpstr>
      <vt:lpstr>Slide 26</vt:lpstr>
      <vt:lpstr>Table 18.4  Bluetooth Radio and Baseband Parameters </vt:lpstr>
      <vt:lpstr>Frequency Hopping (FH)</vt:lpstr>
      <vt:lpstr>Slide 29</vt:lpstr>
      <vt:lpstr>Physical Links</vt:lpstr>
      <vt:lpstr>Slide 31</vt:lpstr>
      <vt:lpstr>Error Correction</vt:lpstr>
      <vt:lpstr>Slide 33</vt:lpstr>
      <vt:lpstr>Logical Channels</vt:lpstr>
      <vt:lpstr>Slide 35</vt:lpstr>
      <vt:lpstr>Slide 36</vt:lpstr>
      <vt:lpstr>Table 18.5   CVSD Parameter Values </vt:lpstr>
      <vt:lpstr>Bluetooth Logical Link Control and Adaptation Protocol</vt:lpstr>
      <vt:lpstr>L2CAP Logical Channels</vt:lpstr>
      <vt:lpstr>Flow Specification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Kevin McLaughlin</dc:creator>
  <cp:lastModifiedBy>anupchow</cp:lastModifiedBy>
  <cp:revision>30</cp:revision>
  <dcterms:created xsi:type="dcterms:W3CDTF">2013-11-08T03:34:31Z</dcterms:created>
  <dcterms:modified xsi:type="dcterms:W3CDTF">2014-02-11T12:30:31Z</dcterms:modified>
</cp:coreProperties>
</file>