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colors12.xml" ContentType="application/vnd.openxmlformats-officedocument.drawingml.diagramColors+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10.xml" ContentType="application/vnd.openxmlformats-officedocument.drawingml.diagramData+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notesSlides/notesSlide37.xml" ContentType="application/vnd.openxmlformats-officedocument.presentationml.notesSlide+xml"/>
  <Override PartName="/ppt/diagrams/data12.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81" r:id="rId2"/>
  </p:sldMasterIdLst>
  <p:notesMasterIdLst>
    <p:notesMasterId r:id="rId47"/>
  </p:notesMasterIdLst>
  <p:handoutMasterIdLst>
    <p:handoutMasterId r:id="rId48"/>
  </p:handoutMasterIdLst>
  <p:sldIdLst>
    <p:sldId id="399" r:id="rId3"/>
    <p:sldId id="401" r:id="rId4"/>
    <p:sldId id="342" r:id="rId5"/>
    <p:sldId id="296" r:id="rId6"/>
    <p:sldId id="367" r:id="rId7"/>
    <p:sldId id="297" r:id="rId8"/>
    <p:sldId id="344" r:id="rId9"/>
    <p:sldId id="359" r:id="rId10"/>
    <p:sldId id="373" r:id="rId11"/>
    <p:sldId id="397" r:id="rId12"/>
    <p:sldId id="381" r:id="rId13"/>
    <p:sldId id="398" r:id="rId14"/>
    <p:sldId id="383" r:id="rId15"/>
    <p:sldId id="384" r:id="rId16"/>
    <p:sldId id="385" r:id="rId17"/>
    <p:sldId id="386" r:id="rId18"/>
    <p:sldId id="402" r:id="rId19"/>
    <p:sldId id="353" r:id="rId20"/>
    <p:sldId id="388" r:id="rId21"/>
    <p:sldId id="363" r:id="rId22"/>
    <p:sldId id="351" r:id="rId23"/>
    <p:sldId id="360" r:id="rId24"/>
    <p:sldId id="352" r:id="rId25"/>
    <p:sldId id="364" r:id="rId26"/>
    <p:sldId id="403" r:id="rId27"/>
    <p:sldId id="358" r:id="rId28"/>
    <p:sldId id="282" r:id="rId29"/>
    <p:sldId id="335" r:id="rId30"/>
    <p:sldId id="404" r:id="rId31"/>
    <p:sldId id="405" r:id="rId32"/>
    <p:sldId id="406" r:id="rId33"/>
    <p:sldId id="389" r:id="rId34"/>
    <p:sldId id="407" r:id="rId35"/>
    <p:sldId id="280" r:id="rId36"/>
    <p:sldId id="390" r:id="rId37"/>
    <p:sldId id="378" r:id="rId38"/>
    <p:sldId id="408" r:id="rId39"/>
    <p:sldId id="409" r:id="rId40"/>
    <p:sldId id="410" r:id="rId41"/>
    <p:sldId id="411" r:id="rId42"/>
    <p:sldId id="412" r:id="rId43"/>
    <p:sldId id="413" r:id="rId44"/>
    <p:sldId id="414" r:id="rId45"/>
    <p:sldId id="343"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B0B0"/>
    <a:srgbClr val="0000FF"/>
    <a:srgbClr val="FF0000"/>
  </p:clrMru>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39" autoAdjust="0"/>
    <p:restoredTop sz="91457" autoAdjust="0"/>
  </p:normalViewPr>
  <p:slideViewPr>
    <p:cSldViewPr>
      <p:cViewPr varScale="1">
        <p:scale>
          <a:sx n="66" d="100"/>
          <a:sy n="66" d="100"/>
        </p:scale>
        <p:origin x="-1482" y="-114"/>
      </p:cViewPr>
      <p:guideLst>
        <p:guide orient="horz" pos="2160"/>
        <p:guide pos="2880"/>
      </p:guideLst>
    </p:cSldViewPr>
  </p:slideViewPr>
  <p:outlineViewPr>
    <p:cViewPr>
      <p:scale>
        <a:sx n="33" d="100"/>
        <a:sy n="33" d="100"/>
      </p:scale>
      <p:origin x="0" y="9928"/>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2640" y="-8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diagrams/_rels/data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21.png"/><Relationship Id="rId1" Type="http://schemas.openxmlformats.org/officeDocument/2006/relationships/image" Target="../media/image211.png"/><Relationship Id="rId4" Type="http://schemas.openxmlformats.org/officeDocument/2006/relationships/image" Target="../media/image2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824788-3922-C64B-B5BF-63EEC0C0932F}"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03B374AA-46AA-9345-9CA0-EFF582E4F5E1}">
      <dgm:prSet/>
      <dgm:spPr/>
      <dgm:t>
        <a:bodyPr/>
        <a:lstStyle/>
        <a:p>
          <a:pPr rtl="0"/>
          <a:r>
            <a:rPr kumimoji="1" lang="en-US" b="1" dirty="0" smtClean="0"/>
            <a:t>To transfer data several tasks must be performed:</a:t>
          </a:r>
          <a:endParaRPr lang="en-US" dirty="0"/>
        </a:p>
      </dgm:t>
    </dgm:pt>
    <dgm:pt modelId="{47B9C378-CF02-C844-A9BE-F4C794377911}" type="parTrans" cxnId="{36879D1A-C4D8-D24B-8226-A57B1AF05D88}">
      <dgm:prSet/>
      <dgm:spPr/>
      <dgm:t>
        <a:bodyPr/>
        <a:lstStyle/>
        <a:p>
          <a:endParaRPr lang="en-US"/>
        </a:p>
      </dgm:t>
    </dgm:pt>
    <dgm:pt modelId="{6EA39D3A-83A6-A849-B3D5-81AA3163E30E}" type="sibTrans" cxnId="{36879D1A-C4D8-D24B-8226-A57B1AF05D88}">
      <dgm:prSet/>
      <dgm:spPr/>
      <dgm:t>
        <a:bodyPr/>
        <a:lstStyle/>
        <a:p>
          <a:endParaRPr lang="en-US"/>
        </a:p>
      </dgm:t>
    </dgm:pt>
    <dgm:pt modelId="{B866BA07-725C-264E-80D1-CA6711C0BEE3}">
      <dgm:prSet/>
      <dgm:spPr/>
      <dgm:t>
        <a:bodyPr/>
        <a:lstStyle/>
        <a:p>
          <a:pPr algn="ctr" rtl="0"/>
          <a:r>
            <a:rPr kumimoji="1" lang="en-US" b="1" dirty="0" smtClean="0">
              <a:solidFill>
                <a:schemeClr val="accent4">
                  <a:lumMod val="10000"/>
                </a:schemeClr>
              </a:solidFill>
            </a:rPr>
            <a:t>1.) The source must either activate the direct communications path or inform the network of the identity of the desired destination system</a:t>
          </a:r>
          <a:endParaRPr lang="en-US" dirty="0">
            <a:solidFill>
              <a:schemeClr val="accent4">
                <a:lumMod val="10000"/>
              </a:schemeClr>
            </a:solidFill>
          </a:endParaRPr>
        </a:p>
      </dgm:t>
    </dgm:pt>
    <dgm:pt modelId="{15188DB5-ECDC-0A4D-9DA0-D200AEE4593F}" type="parTrans" cxnId="{03DABB04-73CD-5C4D-A0A7-ED08BBE55F87}">
      <dgm:prSet/>
      <dgm:spPr/>
      <dgm:t>
        <a:bodyPr/>
        <a:lstStyle/>
        <a:p>
          <a:endParaRPr lang="en-US"/>
        </a:p>
      </dgm:t>
    </dgm:pt>
    <dgm:pt modelId="{0C431076-BA6B-5841-8999-CE07EEC94987}" type="sibTrans" cxnId="{03DABB04-73CD-5C4D-A0A7-ED08BBE55F87}">
      <dgm:prSet/>
      <dgm:spPr/>
      <dgm:t>
        <a:bodyPr/>
        <a:lstStyle/>
        <a:p>
          <a:endParaRPr lang="en-US"/>
        </a:p>
      </dgm:t>
    </dgm:pt>
    <dgm:pt modelId="{57524791-FCAE-6948-B4C0-E3F4EB56CD9C}">
      <dgm:prSet/>
      <dgm:spPr/>
      <dgm:t>
        <a:bodyPr/>
        <a:lstStyle/>
        <a:p>
          <a:r>
            <a:rPr kumimoji="1" lang="en-US" b="1" dirty="0" smtClean="0">
              <a:solidFill>
                <a:schemeClr val="accent4">
                  <a:lumMod val="10000"/>
                </a:schemeClr>
              </a:solidFill>
            </a:rPr>
            <a:t>2.) The source system must ascertain that the destination system is prepared to receive data</a:t>
          </a:r>
          <a:endParaRPr kumimoji="1" lang="en-US" b="1" dirty="0">
            <a:solidFill>
              <a:schemeClr val="accent4">
                <a:lumMod val="10000"/>
              </a:schemeClr>
            </a:solidFill>
          </a:endParaRPr>
        </a:p>
      </dgm:t>
    </dgm:pt>
    <dgm:pt modelId="{95F7AAE9-C899-6841-B626-BA51FE0D9BB8}" type="parTrans" cxnId="{769427EC-DCDE-B242-90E8-69997D4BD638}">
      <dgm:prSet/>
      <dgm:spPr/>
      <dgm:t>
        <a:bodyPr/>
        <a:lstStyle/>
        <a:p>
          <a:endParaRPr lang="en-US"/>
        </a:p>
      </dgm:t>
    </dgm:pt>
    <dgm:pt modelId="{C65DDCD8-3366-6B4A-9764-F6F0F2395712}" type="sibTrans" cxnId="{769427EC-DCDE-B242-90E8-69997D4BD638}">
      <dgm:prSet/>
      <dgm:spPr/>
      <dgm:t>
        <a:bodyPr/>
        <a:lstStyle/>
        <a:p>
          <a:endParaRPr lang="en-US"/>
        </a:p>
      </dgm:t>
    </dgm:pt>
    <dgm:pt modelId="{B7BF4F7D-D600-B348-8F84-243A103C9FA5}">
      <dgm:prSet custT="1"/>
      <dgm:spPr/>
      <dgm:t>
        <a:bodyPr/>
        <a:lstStyle/>
        <a:p>
          <a:r>
            <a:rPr kumimoji="1" lang="en-US" sz="1900" b="1" dirty="0" smtClean="0">
              <a:solidFill>
                <a:schemeClr val="accent4">
                  <a:lumMod val="10000"/>
                </a:schemeClr>
              </a:solidFill>
            </a:rPr>
            <a:t>3.) The file transfer application on the source system must ascertain that the file management program on the destination system is prepared to accept and store the file for this particular user</a:t>
          </a:r>
          <a:endParaRPr kumimoji="1" lang="en-US" sz="1900" b="1" dirty="0">
            <a:solidFill>
              <a:schemeClr val="accent4">
                <a:lumMod val="10000"/>
              </a:schemeClr>
            </a:solidFill>
          </a:endParaRPr>
        </a:p>
      </dgm:t>
    </dgm:pt>
    <dgm:pt modelId="{F331F393-DBED-B547-BF7A-7809F9596EC8}" type="parTrans" cxnId="{EC26B23E-0714-C946-9173-8C8BD34D97FC}">
      <dgm:prSet/>
      <dgm:spPr/>
      <dgm:t>
        <a:bodyPr/>
        <a:lstStyle/>
        <a:p>
          <a:endParaRPr lang="en-US"/>
        </a:p>
      </dgm:t>
    </dgm:pt>
    <dgm:pt modelId="{6C547D37-F97F-6A43-ADF8-6B844EA14208}" type="sibTrans" cxnId="{EC26B23E-0714-C946-9173-8C8BD34D97FC}">
      <dgm:prSet/>
      <dgm:spPr/>
      <dgm:t>
        <a:bodyPr/>
        <a:lstStyle/>
        <a:p>
          <a:endParaRPr lang="en-US"/>
        </a:p>
      </dgm:t>
    </dgm:pt>
    <dgm:pt modelId="{F3862795-DA86-1545-8B2E-554167AD7712}">
      <dgm:prSet custT="1"/>
      <dgm:spPr/>
      <dgm:t>
        <a:bodyPr/>
        <a:lstStyle/>
        <a:p>
          <a:r>
            <a:rPr kumimoji="1" lang="en-US" sz="1900" b="1" dirty="0" smtClean="0">
              <a:solidFill>
                <a:schemeClr val="accent4">
                  <a:lumMod val="10000"/>
                </a:schemeClr>
              </a:solidFill>
            </a:rPr>
            <a:t>4.) A format translation function may need to be performed by one or the other system if the file formats used on the two systems are different</a:t>
          </a:r>
          <a:endParaRPr kumimoji="1" lang="en-US" sz="1900" b="1" dirty="0">
            <a:solidFill>
              <a:schemeClr val="accent4">
                <a:lumMod val="10000"/>
              </a:schemeClr>
            </a:solidFill>
          </a:endParaRPr>
        </a:p>
      </dgm:t>
    </dgm:pt>
    <dgm:pt modelId="{4DA60CBF-AC41-4B4C-8213-1746CED969F8}" type="parTrans" cxnId="{1548E644-D24C-344E-B2C8-EA56449622A3}">
      <dgm:prSet/>
      <dgm:spPr/>
      <dgm:t>
        <a:bodyPr/>
        <a:lstStyle/>
        <a:p>
          <a:endParaRPr lang="en-US"/>
        </a:p>
      </dgm:t>
    </dgm:pt>
    <dgm:pt modelId="{4FC4CD16-387E-554E-B9BF-729962D5DAC0}" type="sibTrans" cxnId="{1548E644-D24C-344E-B2C8-EA56449622A3}">
      <dgm:prSet/>
      <dgm:spPr/>
      <dgm:t>
        <a:bodyPr/>
        <a:lstStyle/>
        <a:p>
          <a:endParaRPr lang="en-US"/>
        </a:p>
      </dgm:t>
    </dgm:pt>
    <dgm:pt modelId="{089A48E8-3D47-CA45-A0F0-8E0086F477D6}" type="pres">
      <dgm:prSet presAssocID="{42824788-3922-C64B-B5BF-63EEC0C0932F}" presName="diagram" presStyleCnt="0">
        <dgm:presLayoutVars>
          <dgm:chMax val="1"/>
          <dgm:dir/>
          <dgm:animLvl val="ctr"/>
          <dgm:resizeHandles val="exact"/>
        </dgm:presLayoutVars>
      </dgm:prSet>
      <dgm:spPr/>
      <dgm:t>
        <a:bodyPr/>
        <a:lstStyle/>
        <a:p>
          <a:endParaRPr lang="en-US"/>
        </a:p>
      </dgm:t>
    </dgm:pt>
    <dgm:pt modelId="{9636AA83-4162-8548-AAC5-B62375100869}" type="pres">
      <dgm:prSet presAssocID="{42824788-3922-C64B-B5BF-63EEC0C0932F}" presName="matrix" presStyleCnt="0"/>
      <dgm:spPr/>
    </dgm:pt>
    <dgm:pt modelId="{C594F4A5-D724-7B45-82A6-C60937E41D27}" type="pres">
      <dgm:prSet presAssocID="{42824788-3922-C64B-B5BF-63EEC0C0932F}" presName="tile1" presStyleLbl="node1" presStyleIdx="0" presStyleCnt="4" custScaleY="95292"/>
      <dgm:spPr/>
      <dgm:t>
        <a:bodyPr/>
        <a:lstStyle/>
        <a:p>
          <a:endParaRPr lang="en-US"/>
        </a:p>
      </dgm:t>
    </dgm:pt>
    <dgm:pt modelId="{93DFA609-DB75-9E41-9FC4-171D09CFE906}" type="pres">
      <dgm:prSet presAssocID="{42824788-3922-C64B-B5BF-63EEC0C0932F}" presName="tile1text" presStyleLbl="node1" presStyleIdx="0" presStyleCnt="4">
        <dgm:presLayoutVars>
          <dgm:chMax val="0"/>
          <dgm:chPref val="0"/>
          <dgm:bulletEnabled val="1"/>
        </dgm:presLayoutVars>
      </dgm:prSet>
      <dgm:spPr/>
      <dgm:t>
        <a:bodyPr/>
        <a:lstStyle/>
        <a:p>
          <a:endParaRPr lang="en-US"/>
        </a:p>
      </dgm:t>
    </dgm:pt>
    <dgm:pt modelId="{0DA7CE62-9644-6145-AC7D-05E1351FF9E9}" type="pres">
      <dgm:prSet presAssocID="{42824788-3922-C64B-B5BF-63EEC0C0932F}" presName="tile2" presStyleLbl="node1" presStyleIdx="1" presStyleCnt="4" custLinFactNeighborX="-152" custLinFactNeighborY="2536"/>
      <dgm:spPr/>
      <dgm:t>
        <a:bodyPr/>
        <a:lstStyle/>
        <a:p>
          <a:endParaRPr lang="en-US"/>
        </a:p>
      </dgm:t>
    </dgm:pt>
    <dgm:pt modelId="{9E0F5041-99CF-BA47-9E74-6821004C5696}" type="pres">
      <dgm:prSet presAssocID="{42824788-3922-C64B-B5BF-63EEC0C0932F}" presName="tile2text" presStyleLbl="node1" presStyleIdx="1" presStyleCnt="4">
        <dgm:presLayoutVars>
          <dgm:chMax val="0"/>
          <dgm:chPref val="0"/>
          <dgm:bulletEnabled val="1"/>
        </dgm:presLayoutVars>
      </dgm:prSet>
      <dgm:spPr/>
      <dgm:t>
        <a:bodyPr/>
        <a:lstStyle/>
        <a:p>
          <a:endParaRPr lang="en-US"/>
        </a:p>
      </dgm:t>
    </dgm:pt>
    <dgm:pt modelId="{73AD7448-A120-FE4B-8F9E-AF74A214264E}" type="pres">
      <dgm:prSet presAssocID="{42824788-3922-C64B-B5BF-63EEC0C0932F}" presName="tile3" presStyleLbl="node1" presStyleIdx="2" presStyleCnt="4" custScaleX="103658" custScaleY="110143" custLinFactNeighborX="1829" custLinFactNeighborY="-6521"/>
      <dgm:spPr/>
      <dgm:t>
        <a:bodyPr/>
        <a:lstStyle/>
        <a:p>
          <a:endParaRPr lang="en-US"/>
        </a:p>
      </dgm:t>
    </dgm:pt>
    <dgm:pt modelId="{A933742C-3427-2B49-ADE9-EABFF19A7F59}" type="pres">
      <dgm:prSet presAssocID="{42824788-3922-C64B-B5BF-63EEC0C0932F}" presName="tile3text" presStyleLbl="node1" presStyleIdx="2" presStyleCnt="4">
        <dgm:presLayoutVars>
          <dgm:chMax val="0"/>
          <dgm:chPref val="0"/>
          <dgm:bulletEnabled val="1"/>
        </dgm:presLayoutVars>
      </dgm:prSet>
      <dgm:spPr/>
      <dgm:t>
        <a:bodyPr/>
        <a:lstStyle/>
        <a:p>
          <a:endParaRPr lang="en-US"/>
        </a:p>
      </dgm:t>
    </dgm:pt>
    <dgm:pt modelId="{11FA02DF-ABD2-E541-93B7-4F7F2F812386}" type="pres">
      <dgm:prSet presAssocID="{42824788-3922-C64B-B5BF-63EEC0C0932F}" presName="tile4" presStyleLbl="node1" presStyleIdx="3" presStyleCnt="4" custScaleX="100609" custScaleY="97827"/>
      <dgm:spPr/>
      <dgm:t>
        <a:bodyPr/>
        <a:lstStyle/>
        <a:p>
          <a:endParaRPr lang="en-US"/>
        </a:p>
      </dgm:t>
    </dgm:pt>
    <dgm:pt modelId="{D8F6CA6B-2E3B-764D-BA5F-E5C157B62CC6}" type="pres">
      <dgm:prSet presAssocID="{42824788-3922-C64B-B5BF-63EEC0C0932F}" presName="tile4text" presStyleLbl="node1" presStyleIdx="3" presStyleCnt="4">
        <dgm:presLayoutVars>
          <dgm:chMax val="0"/>
          <dgm:chPref val="0"/>
          <dgm:bulletEnabled val="1"/>
        </dgm:presLayoutVars>
      </dgm:prSet>
      <dgm:spPr/>
      <dgm:t>
        <a:bodyPr/>
        <a:lstStyle/>
        <a:p>
          <a:endParaRPr lang="en-US"/>
        </a:p>
      </dgm:t>
    </dgm:pt>
    <dgm:pt modelId="{FD8D9F27-209C-3843-8255-4F6B0458F432}" type="pres">
      <dgm:prSet presAssocID="{42824788-3922-C64B-B5BF-63EEC0C0932F}" presName="centerTile" presStyleLbl="fgShp" presStyleIdx="0" presStyleCnt="1" custScaleX="89354" custScaleY="109803" custLinFactNeighborX="3010" custLinFactNeighborY="-23359">
        <dgm:presLayoutVars>
          <dgm:chMax val="0"/>
          <dgm:chPref val="0"/>
        </dgm:presLayoutVars>
      </dgm:prSet>
      <dgm:spPr/>
      <dgm:t>
        <a:bodyPr/>
        <a:lstStyle/>
        <a:p>
          <a:endParaRPr lang="en-US"/>
        </a:p>
      </dgm:t>
    </dgm:pt>
  </dgm:ptLst>
  <dgm:cxnLst>
    <dgm:cxn modelId="{0BFF0663-0F32-A44A-9DDE-8531B562E02C}" type="presOf" srcId="{42824788-3922-C64B-B5BF-63EEC0C0932F}" destId="{089A48E8-3D47-CA45-A0F0-8E0086F477D6}" srcOrd="0" destOrd="0" presId="urn:microsoft.com/office/officeart/2005/8/layout/matrix1"/>
    <dgm:cxn modelId="{DD4A19B3-232F-9546-8A1F-6B779985DEDA}" type="presOf" srcId="{B866BA07-725C-264E-80D1-CA6711C0BEE3}" destId="{C594F4A5-D724-7B45-82A6-C60937E41D27}" srcOrd="0" destOrd="0" presId="urn:microsoft.com/office/officeart/2005/8/layout/matrix1"/>
    <dgm:cxn modelId="{2D7E7A6A-0D09-9448-8A94-4F5AB4C5EA54}" type="presOf" srcId="{F3862795-DA86-1545-8B2E-554167AD7712}" destId="{D8F6CA6B-2E3B-764D-BA5F-E5C157B62CC6}" srcOrd="1" destOrd="0" presId="urn:microsoft.com/office/officeart/2005/8/layout/matrix1"/>
    <dgm:cxn modelId="{36879D1A-C4D8-D24B-8226-A57B1AF05D88}" srcId="{42824788-3922-C64B-B5BF-63EEC0C0932F}" destId="{03B374AA-46AA-9345-9CA0-EFF582E4F5E1}" srcOrd="0" destOrd="0" parTransId="{47B9C378-CF02-C844-A9BE-F4C794377911}" sibTransId="{6EA39D3A-83A6-A849-B3D5-81AA3163E30E}"/>
    <dgm:cxn modelId="{769427EC-DCDE-B242-90E8-69997D4BD638}" srcId="{03B374AA-46AA-9345-9CA0-EFF582E4F5E1}" destId="{57524791-FCAE-6948-B4C0-E3F4EB56CD9C}" srcOrd="1" destOrd="0" parTransId="{95F7AAE9-C899-6841-B626-BA51FE0D9BB8}" sibTransId="{C65DDCD8-3366-6B4A-9764-F6F0F2395712}"/>
    <dgm:cxn modelId="{2040CD1F-2604-FB4E-8DB8-CB62E82071C4}" type="presOf" srcId="{B7BF4F7D-D600-B348-8F84-243A103C9FA5}" destId="{A933742C-3427-2B49-ADE9-EABFF19A7F59}" srcOrd="1" destOrd="0" presId="urn:microsoft.com/office/officeart/2005/8/layout/matrix1"/>
    <dgm:cxn modelId="{5E14896A-6530-2943-9D43-DDA2B33F797E}" type="presOf" srcId="{F3862795-DA86-1545-8B2E-554167AD7712}" destId="{11FA02DF-ABD2-E541-93B7-4F7F2F812386}" srcOrd="0" destOrd="0" presId="urn:microsoft.com/office/officeart/2005/8/layout/matrix1"/>
    <dgm:cxn modelId="{2EA15AA2-D6CE-AF48-8234-8F6DE5320590}" type="presOf" srcId="{57524791-FCAE-6948-B4C0-E3F4EB56CD9C}" destId="{9E0F5041-99CF-BA47-9E74-6821004C5696}" srcOrd="1" destOrd="0" presId="urn:microsoft.com/office/officeart/2005/8/layout/matrix1"/>
    <dgm:cxn modelId="{1548E644-D24C-344E-B2C8-EA56449622A3}" srcId="{03B374AA-46AA-9345-9CA0-EFF582E4F5E1}" destId="{F3862795-DA86-1545-8B2E-554167AD7712}" srcOrd="3" destOrd="0" parTransId="{4DA60CBF-AC41-4B4C-8213-1746CED969F8}" sibTransId="{4FC4CD16-387E-554E-B9BF-729962D5DAC0}"/>
    <dgm:cxn modelId="{03DABB04-73CD-5C4D-A0A7-ED08BBE55F87}" srcId="{03B374AA-46AA-9345-9CA0-EFF582E4F5E1}" destId="{B866BA07-725C-264E-80D1-CA6711C0BEE3}" srcOrd="0" destOrd="0" parTransId="{15188DB5-ECDC-0A4D-9DA0-D200AEE4593F}" sibTransId="{0C431076-BA6B-5841-8999-CE07EEC94987}"/>
    <dgm:cxn modelId="{48568A7F-ACE5-1F4E-AB9B-CC0DC176D44A}" type="presOf" srcId="{B866BA07-725C-264E-80D1-CA6711C0BEE3}" destId="{93DFA609-DB75-9E41-9FC4-171D09CFE906}" srcOrd="1" destOrd="0" presId="urn:microsoft.com/office/officeart/2005/8/layout/matrix1"/>
    <dgm:cxn modelId="{EC26B23E-0714-C946-9173-8C8BD34D97FC}" srcId="{03B374AA-46AA-9345-9CA0-EFF582E4F5E1}" destId="{B7BF4F7D-D600-B348-8F84-243A103C9FA5}" srcOrd="2" destOrd="0" parTransId="{F331F393-DBED-B547-BF7A-7809F9596EC8}" sibTransId="{6C547D37-F97F-6A43-ADF8-6B844EA14208}"/>
    <dgm:cxn modelId="{095C23B0-A58E-0B4B-A4A7-A8B7067B19AD}" type="presOf" srcId="{57524791-FCAE-6948-B4C0-E3F4EB56CD9C}" destId="{0DA7CE62-9644-6145-AC7D-05E1351FF9E9}" srcOrd="0" destOrd="0" presId="urn:microsoft.com/office/officeart/2005/8/layout/matrix1"/>
    <dgm:cxn modelId="{13053497-9456-4445-94D8-29251E0C2393}" type="presOf" srcId="{B7BF4F7D-D600-B348-8F84-243A103C9FA5}" destId="{73AD7448-A120-FE4B-8F9E-AF74A214264E}" srcOrd="0" destOrd="0" presId="urn:microsoft.com/office/officeart/2005/8/layout/matrix1"/>
    <dgm:cxn modelId="{F389ED5A-26BA-8E4B-B858-A073BA8300E2}" type="presOf" srcId="{03B374AA-46AA-9345-9CA0-EFF582E4F5E1}" destId="{FD8D9F27-209C-3843-8255-4F6B0458F432}" srcOrd="0" destOrd="0" presId="urn:microsoft.com/office/officeart/2005/8/layout/matrix1"/>
    <dgm:cxn modelId="{2124124A-668E-6A4B-BA92-9A8F68DA34F0}" type="presParOf" srcId="{089A48E8-3D47-CA45-A0F0-8E0086F477D6}" destId="{9636AA83-4162-8548-AAC5-B62375100869}" srcOrd="0" destOrd="0" presId="urn:microsoft.com/office/officeart/2005/8/layout/matrix1"/>
    <dgm:cxn modelId="{CA7A526C-EBE4-D049-8D26-79D2E578C5FC}" type="presParOf" srcId="{9636AA83-4162-8548-AAC5-B62375100869}" destId="{C594F4A5-D724-7B45-82A6-C60937E41D27}" srcOrd="0" destOrd="0" presId="urn:microsoft.com/office/officeart/2005/8/layout/matrix1"/>
    <dgm:cxn modelId="{4AB66F36-1516-634E-97F0-E9BCC4EE6688}" type="presParOf" srcId="{9636AA83-4162-8548-AAC5-B62375100869}" destId="{93DFA609-DB75-9E41-9FC4-171D09CFE906}" srcOrd="1" destOrd="0" presId="urn:microsoft.com/office/officeart/2005/8/layout/matrix1"/>
    <dgm:cxn modelId="{F0321127-7A75-8D44-85EA-6E23BE0B38BC}" type="presParOf" srcId="{9636AA83-4162-8548-AAC5-B62375100869}" destId="{0DA7CE62-9644-6145-AC7D-05E1351FF9E9}" srcOrd="2" destOrd="0" presId="urn:microsoft.com/office/officeart/2005/8/layout/matrix1"/>
    <dgm:cxn modelId="{A9B673A1-9701-CE4A-B9D2-4F27869A25DB}" type="presParOf" srcId="{9636AA83-4162-8548-AAC5-B62375100869}" destId="{9E0F5041-99CF-BA47-9E74-6821004C5696}" srcOrd="3" destOrd="0" presId="urn:microsoft.com/office/officeart/2005/8/layout/matrix1"/>
    <dgm:cxn modelId="{173829AB-AF83-344C-B0C2-A83CC1217E17}" type="presParOf" srcId="{9636AA83-4162-8548-AAC5-B62375100869}" destId="{73AD7448-A120-FE4B-8F9E-AF74A214264E}" srcOrd="4" destOrd="0" presId="urn:microsoft.com/office/officeart/2005/8/layout/matrix1"/>
    <dgm:cxn modelId="{4B6AFA7D-D468-274F-8F1F-A5B3A7CA5019}" type="presParOf" srcId="{9636AA83-4162-8548-AAC5-B62375100869}" destId="{A933742C-3427-2B49-ADE9-EABFF19A7F59}" srcOrd="5" destOrd="0" presId="urn:microsoft.com/office/officeart/2005/8/layout/matrix1"/>
    <dgm:cxn modelId="{166E37BE-83D8-F64A-A90D-4F60D9CB3F21}" type="presParOf" srcId="{9636AA83-4162-8548-AAC5-B62375100869}" destId="{11FA02DF-ABD2-E541-93B7-4F7F2F812386}" srcOrd="6" destOrd="0" presId="urn:microsoft.com/office/officeart/2005/8/layout/matrix1"/>
    <dgm:cxn modelId="{27B0F5C2-6AE1-0A48-9589-3A76DF1699E4}" type="presParOf" srcId="{9636AA83-4162-8548-AAC5-B62375100869}" destId="{D8F6CA6B-2E3B-764D-BA5F-E5C157B62CC6}" srcOrd="7" destOrd="0" presId="urn:microsoft.com/office/officeart/2005/8/layout/matrix1"/>
    <dgm:cxn modelId="{7C8943DE-9A75-3E42-9F4C-30116D747B8D}" type="presParOf" srcId="{089A48E8-3D47-CA45-A0F0-8E0086F477D6}" destId="{FD8D9F27-209C-3843-8255-4F6B0458F432}" srcOrd="1" destOrd="0" presId="urn:microsoft.com/office/officeart/2005/8/layout/matrix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075941-D57A-C046-B73F-31C7118E8163}" type="doc">
      <dgm:prSet loTypeId="urn:microsoft.com/office/officeart/2008/layout/PictureStrips" loCatId="" qsTypeId="urn:microsoft.com/office/officeart/2005/8/quickstyle/simple4" qsCatId="simple" csTypeId="urn:microsoft.com/office/officeart/2005/8/colors/accent1_2" csCatId="accent1" phldr="1"/>
      <dgm:spPr/>
      <dgm:t>
        <a:bodyPr/>
        <a:lstStyle/>
        <a:p>
          <a:endParaRPr lang="en-US"/>
        </a:p>
      </dgm:t>
    </dgm:pt>
    <dgm:pt modelId="{6EA4995C-1CCC-0646-BD8A-30A9DC6CDFA2}">
      <dgm:prSet/>
      <dgm:spPr>
        <a:solidFill>
          <a:schemeClr val="bg2">
            <a:lumMod val="75000"/>
          </a:schemeClr>
        </a:solidFill>
      </dgm:spPr>
      <dgm:t>
        <a:bodyPr/>
        <a:lstStyle/>
        <a:p>
          <a:pPr rtl="0"/>
          <a:r>
            <a:rPr kumimoji="1" lang="en-US" b="1" smtClean="0">
              <a:solidFill>
                <a:schemeClr val="tx1"/>
              </a:solidFill>
            </a:rPr>
            <a:t>audio</a:t>
          </a:r>
          <a:r>
            <a:rPr kumimoji="1" lang="en-US" smtClean="0">
              <a:solidFill>
                <a:schemeClr val="tx1"/>
              </a:solidFill>
            </a:rPr>
            <a:t> generally encompasses sounds that are produced by the human speech mechanism</a:t>
          </a:r>
          <a:endParaRPr kumimoji="1" lang="en-US" dirty="0">
            <a:solidFill>
              <a:schemeClr val="tx1"/>
            </a:solidFill>
          </a:endParaRPr>
        </a:p>
      </dgm:t>
    </dgm:pt>
    <dgm:pt modelId="{E056852E-028C-004B-9B68-DC11C992F9AE}" type="parTrans" cxnId="{5E048771-5E97-7E4E-ADAF-3CA69328A69F}">
      <dgm:prSet/>
      <dgm:spPr/>
      <dgm:t>
        <a:bodyPr/>
        <a:lstStyle/>
        <a:p>
          <a:endParaRPr lang="en-US"/>
        </a:p>
      </dgm:t>
    </dgm:pt>
    <dgm:pt modelId="{F87FB91B-8281-8E45-B216-B67B842B5F17}" type="sibTrans" cxnId="{5E048771-5E97-7E4E-ADAF-3CA69328A69F}">
      <dgm:prSet/>
      <dgm:spPr/>
      <dgm:t>
        <a:bodyPr/>
        <a:lstStyle/>
        <a:p>
          <a:endParaRPr lang="en-US"/>
        </a:p>
      </dgm:t>
    </dgm:pt>
    <dgm:pt modelId="{3F5039B2-E3DE-0F4F-B9F3-90FE2A126930}">
      <dgm:prSet/>
      <dgm:spPr>
        <a:solidFill>
          <a:schemeClr val="bg2">
            <a:lumMod val="75000"/>
          </a:schemeClr>
        </a:solidFill>
      </dgm:spPr>
      <dgm:t>
        <a:bodyPr/>
        <a:lstStyle/>
        <a:p>
          <a:pPr rtl="0"/>
          <a:r>
            <a:rPr kumimoji="1" lang="en-US" b="1" smtClean="0">
              <a:solidFill>
                <a:schemeClr val="tx1"/>
              </a:solidFill>
            </a:rPr>
            <a:t>image</a:t>
          </a:r>
          <a:r>
            <a:rPr kumimoji="1" lang="en-US" smtClean="0">
              <a:solidFill>
                <a:schemeClr val="tx1"/>
              </a:solidFill>
            </a:rPr>
            <a:t> supports the communication of individual pictures, charts, or drawings</a:t>
          </a:r>
          <a:endParaRPr kumimoji="1" lang="en-US" dirty="0">
            <a:solidFill>
              <a:schemeClr val="tx1"/>
            </a:solidFill>
          </a:endParaRPr>
        </a:p>
      </dgm:t>
    </dgm:pt>
    <dgm:pt modelId="{1DC98821-61FD-2440-9403-E1A1F8BC22F7}" type="parTrans" cxnId="{2EAF94AC-918C-354B-86D9-30DC62B12A05}">
      <dgm:prSet/>
      <dgm:spPr/>
      <dgm:t>
        <a:bodyPr/>
        <a:lstStyle/>
        <a:p>
          <a:endParaRPr lang="en-US"/>
        </a:p>
      </dgm:t>
    </dgm:pt>
    <dgm:pt modelId="{08F6E8E8-32B6-5E4C-8AB1-B20B989EE1DA}" type="sibTrans" cxnId="{2EAF94AC-918C-354B-86D9-30DC62B12A05}">
      <dgm:prSet/>
      <dgm:spPr/>
      <dgm:t>
        <a:bodyPr/>
        <a:lstStyle/>
        <a:p>
          <a:endParaRPr lang="en-US"/>
        </a:p>
      </dgm:t>
    </dgm:pt>
    <dgm:pt modelId="{EF32284F-AD44-0B49-A2CF-D2832EE9E67C}">
      <dgm:prSet/>
      <dgm:spPr>
        <a:solidFill>
          <a:schemeClr val="bg2">
            <a:lumMod val="75000"/>
          </a:schemeClr>
        </a:solidFill>
      </dgm:spPr>
      <dgm:t>
        <a:bodyPr/>
        <a:lstStyle/>
        <a:p>
          <a:pPr rtl="0"/>
          <a:r>
            <a:rPr kumimoji="1" lang="en-US" b="1" smtClean="0">
              <a:solidFill>
                <a:schemeClr val="tx1"/>
              </a:solidFill>
            </a:rPr>
            <a:t>video</a:t>
          </a:r>
          <a:r>
            <a:rPr kumimoji="1" lang="en-US" smtClean="0">
              <a:solidFill>
                <a:schemeClr val="tx1"/>
              </a:solidFill>
            </a:rPr>
            <a:t> service carries sequences of pictures in time</a:t>
          </a:r>
          <a:endParaRPr kumimoji="1" lang="en-US" dirty="0">
            <a:solidFill>
              <a:schemeClr val="tx1"/>
            </a:solidFill>
          </a:endParaRPr>
        </a:p>
      </dgm:t>
    </dgm:pt>
    <dgm:pt modelId="{DC36F72C-9761-D442-8CFE-CB5867642270}" type="parTrans" cxnId="{AD9FBE44-D5E6-6042-BB0D-D8BC4D031FCC}">
      <dgm:prSet/>
      <dgm:spPr/>
      <dgm:t>
        <a:bodyPr/>
        <a:lstStyle/>
        <a:p>
          <a:endParaRPr lang="en-US"/>
        </a:p>
      </dgm:t>
    </dgm:pt>
    <dgm:pt modelId="{912AD52A-F740-3F40-A7C9-E185F3BF4997}" type="sibTrans" cxnId="{AD9FBE44-D5E6-6042-BB0D-D8BC4D031FCC}">
      <dgm:prSet/>
      <dgm:spPr/>
      <dgm:t>
        <a:bodyPr/>
        <a:lstStyle/>
        <a:p>
          <a:endParaRPr lang="en-US"/>
        </a:p>
      </dgm:t>
    </dgm:pt>
    <dgm:pt modelId="{E2C949DE-334E-8448-88F3-861C8DCE0F92}">
      <dgm:prSet/>
      <dgm:spPr>
        <a:solidFill>
          <a:schemeClr val="bg2">
            <a:lumMod val="75000"/>
          </a:schemeClr>
        </a:solidFill>
      </dgm:spPr>
      <dgm:t>
        <a:bodyPr/>
        <a:lstStyle/>
        <a:p>
          <a:pPr rtl="0"/>
          <a:r>
            <a:rPr kumimoji="1" lang="en-US" b="1" smtClean="0">
              <a:solidFill>
                <a:schemeClr val="tx1"/>
              </a:solidFill>
            </a:rPr>
            <a:t>text</a:t>
          </a:r>
          <a:r>
            <a:rPr kumimoji="1" lang="en-US" smtClean="0">
              <a:solidFill>
                <a:schemeClr val="tx1"/>
              </a:solidFill>
            </a:rPr>
            <a:t> is information that can be entered via a keyboard and is directly readable and printable</a:t>
          </a:r>
          <a:endParaRPr kumimoji="1" lang="en-US" dirty="0">
            <a:solidFill>
              <a:schemeClr val="tx1"/>
            </a:solidFill>
          </a:endParaRPr>
        </a:p>
      </dgm:t>
    </dgm:pt>
    <dgm:pt modelId="{D9147EC7-6A4B-0644-AFC6-3158DB0270EF}" type="parTrans" cxnId="{732A81FA-8AAD-6D49-B91F-6E5F9F0932C0}">
      <dgm:prSet/>
      <dgm:spPr/>
      <dgm:t>
        <a:bodyPr/>
        <a:lstStyle/>
        <a:p>
          <a:endParaRPr lang="en-US"/>
        </a:p>
      </dgm:t>
    </dgm:pt>
    <dgm:pt modelId="{D69EF443-1C90-9F4B-823C-CDE2EBB6CEFB}" type="sibTrans" cxnId="{732A81FA-8AAD-6D49-B91F-6E5F9F0932C0}">
      <dgm:prSet/>
      <dgm:spPr/>
      <dgm:t>
        <a:bodyPr/>
        <a:lstStyle/>
        <a:p>
          <a:endParaRPr lang="en-US"/>
        </a:p>
      </dgm:t>
    </dgm:pt>
    <dgm:pt modelId="{4B0416E0-4E56-3D4C-AD42-838C8DF2BA57}" type="pres">
      <dgm:prSet presAssocID="{FD075941-D57A-C046-B73F-31C7118E8163}" presName="Name0" presStyleCnt="0">
        <dgm:presLayoutVars>
          <dgm:dir/>
          <dgm:resizeHandles val="exact"/>
        </dgm:presLayoutVars>
      </dgm:prSet>
      <dgm:spPr/>
      <dgm:t>
        <a:bodyPr/>
        <a:lstStyle/>
        <a:p>
          <a:endParaRPr lang="en-US"/>
        </a:p>
      </dgm:t>
    </dgm:pt>
    <dgm:pt modelId="{DD46B993-D478-F444-A1C5-CD3BB2475308}" type="pres">
      <dgm:prSet presAssocID="{6EA4995C-1CCC-0646-BD8A-30A9DC6CDFA2}" presName="composite" presStyleCnt="0"/>
      <dgm:spPr/>
      <dgm:t>
        <a:bodyPr/>
        <a:lstStyle/>
        <a:p>
          <a:endParaRPr lang="en-US"/>
        </a:p>
      </dgm:t>
    </dgm:pt>
    <dgm:pt modelId="{C3F6241F-2728-FE40-B999-18DFBD05CCFB}" type="pres">
      <dgm:prSet presAssocID="{6EA4995C-1CCC-0646-BD8A-30A9DC6CDFA2}" presName="rect1" presStyleLbl="trAlignAcc1" presStyleIdx="0" presStyleCnt="4">
        <dgm:presLayoutVars>
          <dgm:bulletEnabled val="1"/>
        </dgm:presLayoutVars>
      </dgm:prSet>
      <dgm:spPr/>
      <dgm:t>
        <a:bodyPr/>
        <a:lstStyle/>
        <a:p>
          <a:endParaRPr lang="en-US"/>
        </a:p>
      </dgm:t>
    </dgm:pt>
    <dgm:pt modelId="{C9CFED07-300D-AD4E-8808-933371DBB299}" type="pres">
      <dgm:prSet presAssocID="{6EA4995C-1CCC-0646-BD8A-30A9DC6CDFA2}" presName="rect2" presStyleLbl="fgImgPlace1" presStyleIdx="0" presStyleCnt="4" custLinFactNeighborX="8079" custLinFactNeighborY="8690"/>
      <dgm:spPr>
        <a:blipFill>
          <a:blip xmlns:r="http://schemas.openxmlformats.org/officeDocument/2006/relationships" r:embed="rId1">
            <a:extLst>
              <a:ext uri="{28A0092B-C50C-407E-A947-70E740481C1C}">
                <a14:useLocalDpi xmlns="" xmlns:a14="http://schemas.microsoft.com/office/drawing/2010/main" val="0"/>
              </a:ext>
            </a:extLst>
          </a:blip>
          <a:srcRect/>
          <a:stretch>
            <a:fillRect l="-34000" r="-34000"/>
          </a:stretch>
        </a:blipFill>
      </dgm:spPr>
      <dgm:t>
        <a:bodyPr/>
        <a:lstStyle/>
        <a:p>
          <a:endParaRPr lang="en-US"/>
        </a:p>
      </dgm:t>
    </dgm:pt>
    <dgm:pt modelId="{EA78B5B4-B652-0345-B56F-B2E201F1490C}" type="pres">
      <dgm:prSet presAssocID="{F87FB91B-8281-8E45-B216-B67B842B5F17}" presName="sibTrans" presStyleCnt="0"/>
      <dgm:spPr/>
      <dgm:t>
        <a:bodyPr/>
        <a:lstStyle/>
        <a:p>
          <a:endParaRPr lang="en-US"/>
        </a:p>
      </dgm:t>
    </dgm:pt>
    <dgm:pt modelId="{D34AA65C-C627-4D42-91CD-5BBD84092542}" type="pres">
      <dgm:prSet presAssocID="{3F5039B2-E3DE-0F4F-B9F3-90FE2A126930}" presName="composite" presStyleCnt="0"/>
      <dgm:spPr/>
      <dgm:t>
        <a:bodyPr/>
        <a:lstStyle/>
        <a:p>
          <a:endParaRPr lang="en-US"/>
        </a:p>
      </dgm:t>
    </dgm:pt>
    <dgm:pt modelId="{1CC4C3EF-6AD1-6145-98C5-CE2DEB5A897D}" type="pres">
      <dgm:prSet presAssocID="{3F5039B2-E3DE-0F4F-B9F3-90FE2A126930}" presName="rect1" presStyleLbl="trAlignAcc1" presStyleIdx="1" presStyleCnt="4">
        <dgm:presLayoutVars>
          <dgm:bulletEnabled val="1"/>
        </dgm:presLayoutVars>
      </dgm:prSet>
      <dgm:spPr/>
      <dgm:t>
        <a:bodyPr/>
        <a:lstStyle/>
        <a:p>
          <a:endParaRPr lang="en-US"/>
        </a:p>
      </dgm:t>
    </dgm:pt>
    <dgm:pt modelId="{DDF0464D-544D-D44A-BFDE-6F984461D3BF}" type="pres">
      <dgm:prSet presAssocID="{3F5039B2-E3DE-0F4F-B9F3-90FE2A126930}" presName="rect2" presStyleLbl="fgImgPlace1" presStyleIdx="1" presStyleCnt="4" custLinFactNeighborX="-3494" custLinFactNeighborY="8690"/>
      <dgm:spPr>
        <a:blipFill>
          <a:blip xmlns:r="http://schemas.openxmlformats.org/officeDocument/2006/relationships" r:embed="rId2">
            <a:extLst>
              <a:ext uri="{28A0092B-C50C-407E-A947-70E740481C1C}">
                <a14:useLocalDpi xmlns="" xmlns:a14="http://schemas.microsoft.com/office/drawing/2010/main" val="0"/>
              </a:ext>
            </a:extLst>
          </a:blip>
          <a:srcRect/>
          <a:stretch>
            <a:fillRect l="-71000" r="-71000"/>
          </a:stretch>
        </a:blipFill>
      </dgm:spPr>
      <dgm:t>
        <a:bodyPr/>
        <a:lstStyle/>
        <a:p>
          <a:endParaRPr lang="en-US"/>
        </a:p>
      </dgm:t>
    </dgm:pt>
    <dgm:pt modelId="{77EF1E87-8C00-8A4F-AABA-767D5461276D}" type="pres">
      <dgm:prSet presAssocID="{08F6E8E8-32B6-5E4C-8AB1-B20B989EE1DA}" presName="sibTrans" presStyleCnt="0"/>
      <dgm:spPr/>
      <dgm:t>
        <a:bodyPr/>
        <a:lstStyle/>
        <a:p>
          <a:endParaRPr lang="en-US"/>
        </a:p>
      </dgm:t>
    </dgm:pt>
    <dgm:pt modelId="{716D308B-FA13-D942-8CD3-4A0D35051576}" type="pres">
      <dgm:prSet presAssocID="{EF32284F-AD44-0B49-A2CF-D2832EE9E67C}" presName="composite" presStyleCnt="0"/>
      <dgm:spPr/>
      <dgm:t>
        <a:bodyPr/>
        <a:lstStyle/>
        <a:p>
          <a:endParaRPr lang="en-US"/>
        </a:p>
      </dgm:t>
    </dgm:pt>
    <dgm:pt modelId="{1D504107-4EF0-8C43-BAD9-B8104D06E62B}" type="pres">
      <dgm:prSet presAssocID="{EF32284F-AD44-0B49-A2CF-D2832EE9E67C}" presName="rect1" presStyleLbl="trAlignAcc1" presStyleIdx="2" presStyleCnt="4">
        <dgm:presLayoutVars>
          <dgm:bulletEnabled val="1"/>
        </dgm:presLayoutVars>
      </dgm:prSet>
      <dgm:spPr/>
      <dgm:t>
        <a:bodyPr/>
        <a:lstStyle/>
        <a:p>
          <a:endParaRPr lang="en-US"/>
        </a:p>
      </dgm:t>
    </dgm:pt>
    <dgm:pt modelId="{B0C16F3E-5E0B-8449-A42F-2FB8B37EDEA8}" type="pres">
      <dgm:prSet presAssocID="{EF32284F-AD44-0B49-A2CF-D2832EE9E67C}" presName="rect2" presStyleLbl="fgImgPlace1" presStyleIdx="2" presStyleCnt="4" custLinFactNeighborX="8079" custLinFactNeighborY="8841"/>
      <dgm:spPr>
        <a:blipFill>
          <a:blip xmlns:r="http://schemas.openxmlformats.org/officeDocument/2006/relationships" r:embed="rId3">
            <a:extLst>
              <a:ext uri="{28A0092B-C50C-407E-A947-70E740481C1C}">
                <a14:useLocalDpi xmlns="" xmlns:a14="http://schemas.microsoft.com/office/drawing/2010/main" val="0"/>
              </a:ext>
            </a:extLst>
          </a:blip>
          <a:srcRect/>
          <a:stretch>
            <a:fillRect l="-25000" r="-25000"/>
          </a:stretch>
        </a:blipFill>
      </dgm:spPr>
      <dgm:t>
        <a:bodyPr/>
        <a:lstStyle/>
        <a:p>
          <a:endParaRPr lang="en-US"/>
        </a:p>
      </dgm:t>
    </dgm:pt>
    <dgm:pt modelId="{2C1EAB61-82CC-8541-920D-55C83834AE14}" type="pres">
      <dgm:prSet presAssocID="{912AD52A-F740-3F40-A7C9-E185F3BF4997}" presName="sibTrans" presStyleCnt="0"/>
      <dgm:spPr/>
      <dgm:t>
        <a:bodyPr/>
        <a:lstStyle/>
        <a:p>
          <a:endParaRPr lang="en-US"/>
        </a:p>
      </dgm:t>
    </dgm:pt>
    <dgm:pt modelId="{465F0478-1A9B-5749-83AB-8CBB5DD04494}" type="pres">
      <dgm:prSet presAssocID="{E2C949DE-334E-8448-88F3-861C8DCE0F92}" presName="composite" presStyleCnt="0"/>
      <dgm:spPr/>
      <dgm:t>
        <a:bodyPr/>
        <a:lstStyle/>
        <a:p>
          <a:endParaRPr lang="en-US"/>
        </a:p>
      </dgm:t>
    </dgm:pt>
    <dgm:pt modelId="{B409047D-B927-4342-9C96-F8702C11B0FC}" type="pres">
      <dgm:prSet presAssocID="{E2C949DE-334E-8448-88F3-861C8DCE0F92}" presName="rect1" presStyleLbl="trAlignAcc1" presStyleIdx="3" presStyleCnt="4">
        <dgm:presLayoutVars>
          <dgm:bulletEnabled val="1"/>
        </dgm:presLayoutVars>
      </dgm:prSet>
      <dgm:spPr/>
      <dgm:t>
        <a:bodyPr/>
        <a:lstStyle/>
        <a:p>
          <a:endParaRPr lang="en-US"/>
        </a:p>
      </dgm:t>
    </dgm:pt>
    <dgm:pt modelId="{A6E3EA2D-F16E-F14F-843B-FCA1A8CA9C35}" type="pres">
      <dgm:prSet presAssocID="{E2C949DE-334E-8448-88F3-861C8DCE0F92}" presName="rect2" presStyleLbl="fgImgPlace1" presStyleIdx="3" presStyleCnt="4" custLinFactNeighborX="5081" custLinFactNeighborY="8841"/>
      <dgm:spPr>
        <a:blipFill>
          <a:blip xmlns:r="http://schemas.openxmlformats.org/officeDocument/2006/relationships" r:embed="rId4">
            <a:extLst>
              <a:ext uri="{28A0092B-C50C-407E-A947-70E740481C1C}">
                <a14:useLocalDpi xmlns="" xmlns:a14="http://schemas.microsoft.com/office/drawing/2010/main" val="0"/>
              </a:ext>
            </a:extLst>
          </a:blip>
          <a:srcRect/>
          <a:stretch>
            <a:fillRect l="-64000" r="-64000"/>
          </a:stretch>
        </a:blipFill>
      </dgm:spPr>
      <dgm:t>
        <a:bodyPr/>
        <a:lstStyle/>
        <a:p>
          <a:endParaRPr lang="en-US"/>
        </a:p>
      </dgm:t>
    </dgm:pt>
  </dgm:ptLst>
  <dgm:cxnLst>
    <dgm:cxn modelId="{1CBB4922-0FD7-DE4D-A7C3-564627203149}" type="presOf" srcId="{3F5039B2-E3DE-0F4F-B9F3-90FE2A126930}" destId="{1CC4C3EF-6AD1-6145-98C5-CE2DEB5A897D}" srcOrd="0" destOrd="0" presId="urn:microsoft.com/office/officeart/2008/layout/PictureStrips"/>
    <dgm:cxn modelId="{DB77D7C0-FA6F-FE4C-B079-45AAA55D81FD}" type="presOf" srcId="{EF32284F-AD44-0B49-A2CF-D2832EE9E67C}" destId="{1D504107-4EF0-8C43-BAD9-B8104D06E62B}" srcOrd="0" destOrd="0" presId="urn:microsoft.com/office/officeart/2008/layout/PictureStrips"/>
    <dgm:cxn modelId="{AD9FBE44-D5E6-6042-BB0D-D8BC4D031FCC}" srcId="{FD075941-D57A-C046-B73F-31C7118E8163}" destId="{EF32284F-AD44-0B49-A2CF-D2832EE9E67C}" srcOrd="2" destOrd="0" parTransId="{DC36F72C-9761-D442-8CFE-CB5867642270}" sibTransId="{912AD52A-F740-3F40-A7C9-E185F3BF4997}"/>
    <dgm:cxn modelId="{732A81FA-8AAD-6D49-B91F-6E5F9F0932C0}" srcId="{FD075941-D57A-C046-B73F-31C7118E8163}" destId="{E2C949DE-334E-8448-88F3-861C8DCE0F92}" srcOrd="3" destOrd="0" parTransId="{D9147EC7-6A4B-0644-AFC6-3158DB0270EF}" sibTransId="{D69EF443-1C90-9F4B-823C-CDE2EBB6CEFB}"/>
    <dgm:cxn modelId="{2EAF94AC-918C-354B-86D9-30DC62B12A05}" srcId="{FD075941-D57A-C046-B73F-31C7118E8163}" destId="{3F5039B2-E3DE-0F4F-B9F3-90FE2A126930}" srcOrd="1" destOrd="0" parTransId="{1DC98821-61FD-2440-9403-E1A1F8BC22F7}" sibTransId="{08F6E8E8-32B6-5E4C-8AB1-B20B989EE1DA}"/>
    <dgm:cxn modelId="{5E048771-5E97-7E4E-ADAF-3CA69328A69F}" srcId="{FD075941-D57A-C046-B73F-31C7118E8163}" destId="{6EA4995C-1CCC-0646-BD8A-30A9DC6CDFA2}" srcOrd="0" destOrd="0" parTransId="{E056852E-028C-004B-9B68-DC11C992F9AE}" sibTransId="{F87FB91B-8281-8E45-B216-B67B842B5F17}"/>
    <dgm:cxn modelId="{FF99A319-AF51-A043-A8E8-5D11A3AD4C06}" type="presOf" srcId="{6EA4995C-1CCC-0646-BD8A-30A9DC6CDFA2}" destId="{C3F6241F-2728-FE40-B999-18DFBD05CCFB}" srcOrd="0" destOrd="0" presId="urn:microsoft.com/office/officeart/2008/layout/PictureStrips"/>
    <dgm:cxn modelId="{EDAFC3C4-5178-D644-AEB3-126A42F955A6}" type="presOf" srcId="{FD075941-D57A-C046-B73F-31C7118E8163}" destId="{4B0416E0-4E56-3D4C-AD42-838C8DF2BA57}" srcOrd="0" destOrd="0" presId="urn:microsoft.com/office/officeart/2008/layout/PictureStrips"/>
    <dgm:cxn modelId="{D2FEA6EF-282F-B042-BE15-B0D3DA90FB5C}" type="presOf" srcId="{E2C949DE-334E-8448-88F3-861C8DCE0F92}" destId="{B409047D-B927-4342-9C96-F8702C11B0FC}" srcOrd="0" destOrd="0" presId="urn:microsoft.com/office/officeart/2008/layout/PictureStrips"/>
    <dgm:cxn modelId="{E8B54F38-DB7D-3C45-8F15-AF1FF38909CA}" type="presParOf" srcId="{4B0416E0-4E56-3D4C-AD42-838C8DF2BA57}" destId="{DD46B993-D478-F444-A1C5-CD3BB2475308}" srcOrd="0" destOrd="0" presId="urn:microsoft.com/office/officeart/2008/layout/PictureStrips"/>
    <dgm:cxn modelId="{25409963-0E59-E144-85F5-07951F2296FD}" type="presParOf" srcId="{DD46B993-D478-F444-A1C5-CD3BB2475308}" destId="{C3F6241F-2728-FE40-B999-18DFBD05CCFB}" srcOrd="0" destOrd="0" presId="urn:microsoft.com/office/officeart/2008/layout/PictureStrips"/>
    <dgm:cxn modelId="{4AF6BD73-92F0-2842-8431-DE3D7834E824}" type="presParOf" srcId="{DD46B993-D478-F444-A1C5-CD3BB2475308}" destId="{C9CFED07-300D-AD4E-8808-933371DBB299}" srcOrd="1" destOrd="0" presId="urn:microsoft.com/office/officeart/2008/layout/PictureStrips"/>
    <dgm:cxn modelId="{C5656082-B891-1740-B402-D98E840CA5EA}" type="presParOf" srcId="{4B0416E0-4E56-3D4C-AD42-838C8DF2BA57}" destId="{EA78B5B4-B652-0345-B56F-B2E201F1490C}" srcOrd="1" destOrd="0" presId="urn:microsoft.com/office/officeart/2008/layout/PictureStrips"/>
    <dgm:cxn modelId="{96B376AE-0AEC-CE4D-80B2-342EBD7A092D}" type="presParOf" srcId="{4B0416E0-4E56-3D4C-AD42-838C8DF2BA57}" destId="{D34AA65C-C627-4D42-91CD-5BBD84092542}" srcOrd="2" destOrd="0" presId="urn:microsoft.com/office/officeart/2008/layout/PictureStrips"/>
    <dgm:cxn modelId="{5A751789-60B6-9B4E-8E9C-24C3E728C80B}" type="presParOf" srcId="{D34AA65C-C627-4D42-91CD-5BBD84092542}" destId="{1CC4C3EF-6AD1-6145-98C5-CE2DEB5A897D}" srcOrd="0" destOrd="0" presId="urn:microsoft.com/office/officeart/2008/layout/PictureStrips"/>
    <dgm:cxn modelId="{6D966598-A4E6-5049-A761-C2460161EEFF}" type="presParOf" srcId="{D34AA65C-C627-4D42-91CD-5BBD84092542}" destId="{DDF0464D-544D-D44A-BFDE-6F984461D3BF}" srcOrd="1" destOrd="0" presId="urn:microsoft.com/office/officeart/2008/layout/PictureStrips"/>
    <dgm:cxn modelId="{0543CE62-E607-9A4A-84E9-94EAB93FC2DD}" type="presParOf" srcId="{4B0416E0-4E56-3D4C-AD42-838C8DF2BA57}" destId="{77EF1E87-8C00-8A4F-AABA-767D5461276D}" srcOrd="3" destOrd="0" presId="urn:microsoft.com/office/officeart/2008/layout/PictureStrips"/>
    <dgm:cxn modelId="{8650317D-2AF1-8745-8B07-93F7E0F01BE6}" type="presParOf" srcId="{4B0416E0-4E56-3D4C-AD42-838C8DF2BA57}" destId="{716D308B-FA13-D942-8CD3-4A0D35051576}" srcOrd="4" destOrd="0" presId="urn:microsoft.com/office/officeart/2008/layout/PictureStrips"/>
    <dgm:cxn modelId="{27CBD2D1-2B51-314B-9EB5-6B99D0D81E1F}" type="presParOf" srcId="{716D308B-FA13-D942-8CD3-4A0D35051576}" destId="{1D504107-4EF0-8C43-BAD9-B8104D06E62B}" srcOrd="0" destOrd="0" presId="urn:microsoft.com/office/officeart/2008/layout/PictureStrips"/>
    <dgm:cxn modelId="{F8FB0443-DA80-A84C-A7A1-61F7F869400E}" type="presParOf" srcId="{716D308B-FA13-D942-8CD3-4A0D35051576}" destId="{B0C16F3E-5E0B-8449-A42F-2FB8B37EDEA8}" srcOrd="1" destOrd="0" presId="urn:microsoft.com/office/officeart/2008/layout/PictureStrips"/>
    <dgm:cxn modelId="{7C0C8986-7CD7-4643-9341-C9CA9C837056}" type="presParOf" srcId="{4B0416E0-4E56-3D4C-AD42-838C8DF2BA57}" destId="{2C1EAB61-82CC-8541-920D-55C83834AE14}" srcOrd="5" destOrd="0" presId="urn:microsoft.com/office/officeart/2008/layout/PictureStrips"/>
    <dgm:cxn modelId="{64724CE5-0DC4-BE46-BE5F-F2CBD35ADB2B}" type="presParOf" srcId="{4B0416E0-4E56-3D4C-AD42-838C8DF2BA57}" destId="{465F0478-1A9B-5749-83AB-8CBB5DD04494}" srcOrd="6" destOrd="0" presId="urn:microsoft.com/office/officeart/2008/layout/PictureStrips"/>
    <dgm:cxn modelId="{C4DD5CFB-B668-E84F-ABF5-C03F88CCE476}" type="presParOf" srcId="{465F0478-1A9B-5749-83AB-8CBB5DD04494}" destId="{B409047D-B927-4342-9C96-F8702C11B0FC}" srcOrd="0" destOrd="0" presId="urn:microsoft.com/office/officeart/2008/layout/PictureStrips"/>
    <dgm:cxn modelId="{79FDB7E9-B574-4F4A-A844-00B09F80A315}" type="presParOf" srcId="{465F0478-1A9B-5749-83AB-8CBB5DD04494}" destId="{A6E3EA2D-F16E-F14F-843B-FCA1A8CA9C35}" srcOrd="1" destOrd="0" presId="urn:microsoft.com/office/officeart/2008/layout/PictureStrip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970024A-F217-4BD3-BD40-79717EADC5CD}" type="doc">
      <dgm:prSet loTypeId="urn:microsoft.com/office/officeart/2005/8/layout/default#2" loCatId="list" qsTypeId="urn:microsoft.com/office/officeart/2005/8/quickstyle/simple2" qsCatId="simple" csTypeId="urn:microsoft.com/office/officeart/2005/8/colors/accent1_2" csCatId="accent1" phldr="1"/>
      <dgm:spPr/>
      <dgm:t>
        <a:bodyPr/>
        <a:lstStyle/>
        <a:p>
          <a:endParaRPr lang="en-US"/>
        </a:p>
      </dgm:t>
    </dgm:pt>
    <dgm:pt modelId="{C3F7CFB3-316D-4A52-8A57-0866E7740D04}">
      <dgm:prSet phldrT="[Text]"/>
      <dgm:spPr>
        <a:solidFill>
          <a:schemeClr val="bg1">
            <a:lumMod val="75000"/>
          </a:schemeClr>
        </a:solidFill>
      </dgm:spPr>
      <dgm:t>
        <a:bodyPr/>
        <a:lstStyle/>
        <a:p>
          <a:r>
            <a:rPr kumimoji="1" lang="en-US" b="1" dirty="0" smtClean="0">
              <a:latin typeface="Times New Roman" pitchFamily="-110" charset="0"/>
            </a:rPr>
            <a:t>Information systems</a:t>
          </a:r>
          <a:r>
            <a:rPr kumimoji="1" lang="en-US" dirty="0" smtClean="0">
              <a:latin typeface="Times New Roman" pitchFamily="-110" charset="0"/>
            </a:rPr>
            <a:t> </a:t>
          </a:r>
          <a:endParaRPr lang="en-US" dirty="0"/>
        </a:p>
      </dgm:t>
    </dgm:pt>
    <dgm:pt modelId="{07D62520-CE99-42FD-8DA5-1C6E8FBAFF9C}" type="parTrans" cxnId="{2D7F1937-F98C-4480-A686-FD8D95B1CE29}">
      <dgm:prSet/>
      <dgm:spPr/>
      <dgm:t>
        <a:bodyPr/>
        <a:lstStyle/>
        <a:p>
          <a:endParaRPr lang="en-US"/>
        </a:p>
      </dgm:t>
    </dgm:pt>
    <dgm:pt modelId="{CE8B1D8D-8174-4346-BB6E-D5A58F78F169}" type="sibTrans" cxnId="{2D7F1937-F98C-4480-A686-FD8D95B1CE29}">
      <dgm:prSet/>
      <dgm:spPr/>
      <dgm:t>
        <a:bodyPr/>
        <a:lstStyle/>
        <a:p>
          <a:endParaRPr lang="en-US"/>
        </a:p>
      </dgm:t>
    </dgm:pt>
    <dgm:pt modelId="{EF7D5F7C-C744-4E28-B8BA-F9C133F7B058}">
      <dgm:prSet phldrT="[Text]"/>
      <dgm:spPr>
        <a:solidFill>
          <a:schemeClr val="bg1">
            <a:lumMod val="75000"/>
          </a:schemeClr>
        </a:solidFill>
      </dgm:spPr>
      <dgm:t>
        <a:bodyPr/>
        <a:lstStyle/>
        <a:p>
          <a:r>
            <a:rPr kumimoji="1" lang="en-US" b="1" dirty="0" smtClean="0">
              <a:latin typeface="Times New Roman" pitchFamily="-110" charset="0"/>
            </a:rPr>
            <a:t>Communication systems</a:t>
          </a:r>
          <a:r>
            <a:rPr kumimoji="1" lang="en-US" dirty="0" smtClean="0">
              <a:latin typeface="Times New Roman" pitchFamily="-110" charset="0"/>
            </a:rPr>
            <a:t> </a:t>
          </a:r>
          <a:endParaRPr lang="en-US" dirty="0"/>
        </a:p>
      </dgm:t>
    </dgm:pt>
    <dgm:pt modelId="{657A58F5-1574-4940-9C28-28E812AF00A4}" type="parTrans" cxnId="{AD553197-8379-4135-BA9C-BEE4D45F8B45}">
      <dgm:prSet/>
      <dgm:spPr/>
      <dgm:t>
        <a:bodyPr/>
        <a:lstStyle/>
        <a:p>
          <a:endParaRPr lang="en-US"/>
        </a:p>
      </dgm:t>
    </dgm:pt>
    <dgm:pt modelId="{57E117B3-33CC-4008-89E7-AA152DBF67BD}" type="sibTrans" cxnId="{AD553197-8379-4135-BA9C-BEE4D45F8B45}">
      <dgm:prSet/>
      <dgm:spPr/>
      <dgm:t>
        <a:bodyPr/>
        <a:lstStyle/>
        <a:p>
          <a:endParaRPr lang="en-US"/>
        </a:p>
      </dgm:t>
    </dgm:pt>
    <dgm:pt modelId="{0BC105FE-D38C-40D5-804E-266CA9787F93}">
      <dgm:prSet/>
      <dgm:spPr>
        <a:solidFill>
          <a:schemeClr val="bg1">
            <a:lumMod val="75000"/>
          </a:schemeClr>
        </a:solidFill>
      </dgm:spPr>
      <dgm:t>
        <a:bodyPr/>
        <a:lstStyle/>
        <a:p>
          <a:r>
            <a:rPr kumimoji="1" lang="en-US" dirty="0" smtClean="0">
              <a:latin typeface="Times New Roman" pitchFamily="-110" charset="0"/>
            </a:rPr>
            <a:t>Information kiosks, electronic books that include audio and video, and multimedia expert systems</a:t>
          </a:r>
          <a:endParaRPr lang="en-US" dirty="0"/>
        </a:p>
      </dgm:t>
    </dgm:pt>
    <dgm:pt modelId="{EDA2C9C5-4131-421C-82FD-AB62B43BCF11}" type="parTrans" cxnId="{E80EB6C7-5B2B-4085-B4C6-AC2568861133}">
      <dgm:prSet/>
      <dgm:spPr/>
      <dgm:t>
        <a:bodyPr/>
        <a:lstStyle/>
        <a:p>
          <a:endParaRPr lang="en-US"/>
        </a:p>
      </dgm:t>
    </dgm:pt>
    <dgm:pt modelId="{ED2160CB-1FC2-4E4C-B49E-0A088FD07A1A}" type="sibTrans" cxnId="{E80EB6C7-5B2B-4085-B4C6-AC2568861133}">
      <dgm:prSet/>
      <dgm:spPr/>
      <dgm:t>
        <a:bodyPr/>
        <a:lstStyle/>
        <a:p>
          <a:endParaRPr lang="en-US"/>
        </a:p>
      </dgm:t>
    </dgm:pt>
    <dgm:pt modelId="{7F818847-A3C1-4B8A-9B49-3647C49BF2A2}">
      <dgm:prSet/>
      <dgm:spPr>
        <a:solidFill>
          <a:schemeClr val="bg1">
            <a:lumMod val="75000"/>
          </a:schemeClr>
        </a:solidFill>
      </dgm:spPr>
      <dgm:t>
        <a:bodyPr/>
        <a:lstStyle/>
        <a:p>
          <a:r>
            <a:rPr kumimoji="1" lang="en-US" dirty="0" smtClean="0">
              <a:latin typeface="Times New Roman" pitchFamily="-110" charset="0"/>
            </a:rPr>
            <a:t>Support collaborative work, such as videoconferencing</a:t>
          </a:r>
          <a:endParaRPr lang="en-US" dirty="0"/>
        </a:p>
      </dgm:t>
    </dgm:pt>
    <dgm:pt modelId="{AFCAEAB3-4330-4D52-90DA-7B615E2386EC}" type="parTrans" cxnId="{EBE77B7E-AB22-4228-8235-F052D8C3FDD7}">
      <dgm:prSet/>
      <dgm:spPr/>
      <dgm:t>
        <a:bodyPr/>
        <a:lstStyle/>
        <a:p>
          <a:endParaRPr lang="en-US"/>
        </a:p>
      </dgm:t>
    </dgm:pt>
    <dgm:pt modelId="{96A9FBC5-4A7E-42D7-8652-9BEF2A7EE16F}" type="sibTrans" cxnId="{EBE77B7E-AB22-4228-8235-F052D8C3FDD7}">
      <dgm:prSet/>
      <dgm:spPr/>
      <dgm:t>
        <a:bodyPr/>
        <a:lstStyle/>
        <a:p>
          <a:endParaRPr lang="en-US"/>
        </a:p>
      </dgm:t>
    </dgm:pt>
    <dgm:pt modelId="{490697F3-5D42-42D7-97A0-185E28A77728}">
      <dgm:prSet/>
      <dgm:spPr>
        <a:solidFill>
          <a:schemeClr val="bg1">
            <a:lumMod val="75000"/>
          </a:schemeClr>
        </a:solidFill>
      </dgm:spPr>
      <dgm:t>
        <a:bodyPr/>
        <a:lstStyle/>
        <a:p>
          <a:r>
            <a:rPr kumimoji="1" lang="en-US" b="1" dirty="0" smtClean="0">
              <a:latin typeface="Times New Roman" pitchFamily="-110" charset="0"/>
            </a:rPr>
            <a:t>Entertainment systems</a:t>
          </a:r>
          <a:r>
            <a:rPr kumimoji="1" lang="en-US" dirty="0" smtClean="0">
              <a:latin typeface="Times New Roman" pitchFamily="-110" charset="0"/>
            </a:rPr>
            <a:t> </a:t>
          </a:r>
          <a:endParaRPr lang="en-US" dirty="0"/>
        </a:p>
      </dgm:t>
    </dgm:pt>
    <dgm:pt modelId="{C225ED13-DA71-4E1C-9A56-267C379620FD}" type="parTrans" cxnId="{11A65827-62F3-4FCE-8B07-C8B8626B2ECF}">
      <dgm:prSet/>
      <dgm:spPr/>
      <dgm:t>
        <a:bodyPr/>
        <a:lstStyle/>
        <a:p>
          <a:endParaRPr lang="en-US"/>
        </a:p>
      </dgm:t>
    </dgm:pt>
    <dgm:pt modelId="{BFFEAA63-3364-43F4-B8FA-676FE1A5EC3F}" type="sibTrans" cxnId="{11A65827-62F3-4FCE-8B07-C8B8626B2ECF}">
      <dgm:prSet/>
      <dgm:spPr/>
      <dgm:t>
        <a:bodyPr/>
        <a:lstStyle/>
        <a:p>
          <a:endParaRPr lang="en-US"/>
        </a:p>
      </dgm:t>
    </dgm:pt>
    <dgm:pt modelId="{4A183ED1-B9C5-4BAD-9C09-D474E1B22C8A}">
      <dgm:prSet/>
      <dgm:spPr>
        <a:solidFill>
          <a:schemeClr val="bg1">
            <a:lumMod val="75000"/>
          </a:schemeClr>
        </a:solidFill>
      </dgm:spPr>
      <dgm:t>
        <a:bodyPr/>
        <a:lstStyle/>
        <a:p>
          <a:r>
            <a:rPr kumimoji="1" lang="en-US" dirty="0" smtClean="0">
              <a:latin typeface="Times New Roman" pitchFamily="-110" charset="0"/>
            </a:rPr>
            <a:t>Computer and network games and other forms of audiovisual entertainment</a:t>
          </a:r>
          <a:endParaRPr lang="en-US" dirty="0"/>
        </a:p>
      </dgm:t>
    </dgm:pt>
    <dgm:pt modelId="{FC4EF0BE-A0AE-4C90-B53A-50036A9EC598}" type="parTrans" cxnId="{131C404C-5100-4445-9255-861D2365F60A}">
      <dgm:prSet/>
      <dgm:spPr/>
      <dgm:t>
        <a:bodyPr/>
        <a:lstStyle/>
        <a:p>
          <a:endParaRPr lang="en-US"/>
        </a:p>
      </dgm:t>
    </dgm:pt>
    <dgm:pt modelId="{3F113915-1E5A-4C45-9F59-A84ED4C6E967}" type="sibTrans" cxnId="{131C404C-5100-4445-9255-861D2365F60A}">
      <dgm:prSet/>
      <dgm:spPr/>
      <dgm:t>
        <a:bodyPr/>
        <a:lstStyle/>
        <a:p>
          <a:endParaRPr lang="en-US"/>
        </a:p>
      </dgm:t>
    </dgm:pt>
    <dgm:pt modelId="{6F2C223C-E395-4FD2-8478-9ED4E88F9088}">
      <dgm:prSet/>
      <dgm:spPr>
        <a:solidFill>
          <a:schemeClr val="bg1">
            <a:lumMod val="75000"/>
          </a:schemeClr>
        </a:solidFill>
      </dgm:spPr>
      <dgm:t>
        <a:bodyPr/>
        <a:lstStyle/>
        <a:p>
          <a:r>
            <a:rPr kumimoji="1" lang="en-US" b="1" dirty="0" smtClean="0">
              <a:latin typeface="Times New Roman" pitchFamily="-110" charset="0"/>
            </a:rPr>
            <a:t>Business systems</a:t>
          </a:r>
          <a:r>
            <a:rPr kumimoji="1" lang="en-US" dirty="0" smtClean="0">
              <a:latin typeface="Times New Roman" pitchFamily="-110" charset="0"/>
            </a:rPr>
            <a:t> </a:t>
          </a:r>
          <a:endParaRPr lang="en-US" dirty="0"/>
        </a:p>
      </dgm:t>
    </dgm:pt>
    <dgm:pt modelId="{181DB4D0-40D7-430C-B9F0-64483F927EA3}" type="parTrans" cxnId="{F777E394-9446-4DFE-A7A9-B8DDB1F8E3D7}">
      <dgm:prSet/>
      <dgm:spPr/>
      <dgm:t>
        <a:bodyPr/>
        <a:lstStyle/>
        <a:p>
          <a:endParaRPr lang="en-US"/>
        </a:p>
      </dgm:t>
    </dgm:pt>
    <dgm:pt modelId="{77E304E4-A254-41CB-87C2-938D79EBD850}" type="sibTrans" cxnId="{F777E394-9446-4DFE-A7A9-B8DDB1F8E3D7}">
      <dgm:prSet/>
      <dgm:spPr/>
      <dgm:t>
        <a:bodyPr/>
        <a:lstStyle/>
        <a:p>
          <a:endParaRPr lang="en-US"/>
        </a:p>
      </dgm:t>
    </dgm:pt>
    <dgm:pt modelId="{DC5E6161-3E03-458C-88E3-303E5D5A29A6}">
      <dgm:prSet/>
      <dgm:spPr>
        <a:solidFill>
          <a:schemeClr val="bg1">
            <a:lumMod val="75000"/>
          </a:schemeClr>
        </a:solidFill>
      </dgm:spPr>
      <dgm:t>
        <a:bodyPr/>
        <a:lstStyle/>
        <a:p>
          <a:r>
            <a:rPr kumimoji="1" lang="en-US" dirty="0" smtClean="0">
              <a:latin typeface="Times New Roman" pitchFamily="-110" charset="0"/>
            </a:rPr>
            <a:t>Business-oriented multimedia presentations, video brochures, and online shopping</a:t>
          </a:r>
          <a:endParaRPr lang="en-US" dirty="0"/>
        </a:p>
      </dgm:t>
    </dgm:pt>
    <dgm:pt modelId="{D1F2502E-3C98-4292-9846-6001EBBDE6E9}" type="parTrans" cxnId="{AB38B185-F9E3-4373-956F-C587CED7AED5}">
      <dgm:prSet/>
      <dgm:spPr/>
      <dgm:t>
        <a:bodyPr/>
        <a:lstStyle/>
        <a:p>
          <a:endParaRPr lang="en-US"/>
        </a:p>
      </dgm:t>
    </dgm:pt>
    <dgm:pt modelId="{A11BCDC2-C7BA-4B2D-AF8D-68E41C25D661}" type="sibTrans" cxnId="{AB38B185-F9E3-4373-956F-C587CED7AED5}">
      <dgm:prSet/>
      <dgm:spPr/>
      <dgm:t>
        <a:bodyPr/>
        <a:lstStyle/>
        <a:p>
          <a:endParaRPr lang="en-US"/>
        </a:p>
      </dgm:t>
    </dgm:pt>
    <dgm:pt modelId="{C5B1D130-F337-433E-A19D-DB0ADC421802}">
      <dgm:prSet/>
      <dgm:spPr>
        <a:solidFill>
          <a:schemeClr val="bg1">
            <a:lumMod val="75000"/>
          </a:schemeClr>
        </a:solidFill>
      </dgm:spPr>
      <dgm:t>
        <a:bodyPr/>
        <a:lstStyle/>
        <a:p>
          <a:r>
            <a:rPr kumimoji="1" lang="en-US" b="1" dirty="0" smtClean="0">
              <a:latin typeface="Times New Roman" pitchFamily="-110" charset="0"/>
            </a:rPr>
            <a:t>Educational systems</a:t>
          </a:r>
          <a:r>
            <a:rPr kumimoji="1" lang="en-US" dirty="0" smtClean="0">
              <a:latin typeface="Times New Roman" pitchFamily="-110" charset="0"/>
            </a:rPr>
            <a:t> </a:t>
          </a:r>
          <a:endParaRPr lang="en-US" dirty="0"/>
        </a:p>
      </dgm:t>
    </dgm:pt>
    <dgm:pt modelId="{3EE1C2A6-E582-4A63-86EB-45D5266A02C2}" type="parTrans" cxnId="{71275302-B93A-4DAC-AF64-2C788D78E858}">
      <dgm:prSet/>
      <dgm:spPr/>
      <dgm:t>
        <a:bodyPr/>
        <a:lstStyle/>
        <a:p>
          <a:endParaRPr lang="en-US"/>
        </a:p>
      </dgm:t>
    </dgm:pt>
    <dgm:pt modelId="{2AA68F26-ACFB-4FC5-A9F7-32523EEDD0BC}" type="sibTrans" cxnId="{71275302-B93A-4DAC-AF64-2C788D78E858}">
      <dgm:prSet/>
      <dgm:spPr/>
      <dgm:t>
        <a:bodyPr/>
        <a:lstStyle/>
        <a:p>
          <a:endParaRPr lang="en-US"/>
        </a:p>
      </dgm:t>
    </dgm:pt>
    <dgm:pt modelId="{BE401D00-18A0-4C70-85F1-1782A2BA72D2}">
      <dgm:prSet/>
      <dgm:spPr>
        <a:solidFill>
          <a:schemeClr val="bg1">
            <a:lumMod val="75000"/>
          </a:schemeClr>
        </a:solidFill>
      </dgm:spPr>
      <dgm:t>
        <a:bodyPr/>
        <a:lstStyle/>
        <a:p>
          <a:r>
            <a:rPr kumimoji="1" lang="en-US" dirty="0" smtClean="0">
              <a:latin typeface="Times New Roman" pitchFamily="-110" charset="0"/>
            </a:rPr>
            <a:t>Electronic books with a multimedia component, simulation and modeling applets, and other teaching support systems</a:t>
          </a:r>
          <a:endParaRPr lang="en-US" dirty="0"/>
        </a:p>
      </dgm:t>
    </dgm:pt>
    <dgm:pt modelId="{8F35635F-6810-40C9-99EB-94E1742433AF}" type="parTrans" cxnId="{C2FAE26D-FDCC-4712-926B-826000E4976C}">
      <dgm:prSet/>
      <dgm:spPr/>
      <dgm:t>
        <a:bodyPr/>
        <a:lstStyle/>
        <a:p>
          <a:endParaRPr lang="en-US"/>
        </a:p>
      </dgm:t>
    </dgm:pt>
    <dgm:pt modelId="{AAF3D2C7-E115-46FC-AEAF-6CD9836A3D1A}" type="sibTrans" cxnId="{C2FAE26D-FDCC-4712-926B-826000E4976C}">
      <dgm:prSet/>
      <dgm:spPr/>
      <dgm:t>
        <a:bodyPr/>
        <a:lstStyle/>
        <a:p>
          <a:endParaRPr lang="en-US"/>
        </a:p>
      </dgm:t>
    </dgm:pt>
    <dgm:pt modelId="{3AC09DEB-42C8-0A49-8583-BB46E59F9CA7}" type="pres">
      <dgm:prSet presAssocID="{7970024A-F217-4BD3-BD40-79717EADC5CD}" presName="diagram" presStyleCnt="0">
        <dgm:presLayoutVars>
          <dgm:dir/>
          <dgm:resizeHandles val="exact"/>
        </dgm:presLayoutVars>
      </dgm:prSet>
      <dgm:spPr/>
      <dgm:t>
        <a:bodyPr/>
        <a:lstStyle/>
        <a:p>
          <a:endParaRPr lang="en-US"/>
        </a:p>
      </dgm:t>
    </dgm:pt>
    <dgm:pt modelId="{881A337F-C49D-1747-B148-9AC221C790E3}" type="pres">
      <dgm:prSet presAssocID="{C3F7CFB3-316D-4A52-8A57-0866E7740D04}" presName="node" presStyleLbl="node1" presStyleIdx="0" presStyleCnt="5" custLinFactNeighborX="-35592" custLinFactNeighborY="4445">
        <dgm:presLayoutVars>
          <dgm:bulletEnabled val="1"/>
        </dgm:presLayoutVars>
      </dgm:prSet>
      <dgm:spPr/>
      <dgm:t>
        <a:bodyPr/>
        <a:lstStyle/>
        <a:p>
          <a:endParaRPr lang="en-US"/>
        </a:p>
      </dgm:t>
    </dgm:pt>
    <dgm:pt modelId="{50AC0E46-C3F1-C34C-8AB4-8C5851800906}" type="pres">
      <dgm:prSet presAssocID="{CE8B1D8D-8174-4346-BB6E-D5A58F78F169}" presName="sibTrans" presStyleCnt="0"/>
      <dgm:spPr/>
    </dgm:pt>
    <dgm:pt modelId="{8BA5AC76-2914-784D-B9AE-042C561D2044}" type="pres">
      <dgm:prSet presAssocID="{EF7D5F7C-C744-4E28-B8BA-F9C133F7B058}" presName="node" presStyleLbl="node1" presStyleIdx="1" presStyleCnt="5" custLinFactNeighborX="46370" custLinFactNeighborY="4445">
        <dgm:presLayoutVars>
          <dgm:bulletEnabled val="1"/>
        </dgm:presLayoutVars>
      </dgm:prSet>
      <dgm:spPr/>
      <dgm:t>
        <a:bodyPr/>
        <a:lstStyle/>
        <a:p>
          <a:endParaRPr lang="en-US"/>
        </a:p>
      </dgm:t>
    </dgm:pt>
    <dgm:pt modelId="{B2579AB7-7753-EF4E-A3E3-08AB672DA3E3}" type="pres">
      <dgm:prSet presAssocID="{57E117B3-33CC-4008-89E7-AA152DBF67BD}" presName="sibTrans" presStyleCnt="0"/>
      <dgm:spPr/>
    </dgm:pt>
    <dgm:pt modelId="{83DFA7B5-2110-C744-A0E6-80E1FF6145BE}" type="pres">
      <dgm:prSet presAssocID="{490697F3-5D42-42D7-97A0-185E28A77728}" presName="node" presStyleLbl="node1" presStyleIdx="2" presStyleCnt="5">
        <dgm:presLayoutVars>
          <dgm:bulletEnabled val="1"/>
        </dgm:presLayoutVars>
      </dgm:prSet>
      <dgm:spPr/>
      <dgm:t>
        <a:bodyPr/>
        <a:lstStyle/>
        <a:p>
          <a:endParaRPr lang="en-US"/>
        </a:p>
      </dgm:t>
    </dgm:pt>
    <dgm:pt modelId="{FC71F628-6C0C-7C48-BF40-972470B201C4}" type="pres">
      <dgm:prSet presAssocID="{BFFEAA63-3364-43F4-B8FA-676FE1A5EC3F}" presName="sibTrans" presStyleCnt="0"/>
      <dgm:spPr/>
    </dgm:pt>
    <dgm:pt modelId="{D005EFBD-ADC8-054C-B0A0-F15327A02C5F}" type="pres">
      <dgm:prSet presAssocID="{6F2C223C-E395-4FD2-8478-9ED4E88F9088}" presName="node" presStyleLbl="node1" presStyleIdx="3" presStyleCnt="5">
        <dgm:presLayoutVars>
          <dgm:bulletEnabled val="1"/>
        </dgm:presLayoutVars>
      </dgm:prSet>
      <dgm:spPr/>
      <dgm:t>
        <a:bodyPr/>
        <a:lstStyle/>
        <a:p>
          <a:endParaRPr lang="en-US"/>
        </a:p>
      </dgm:t>
    </dgm:pt>
    <dgm:pt modelId="{3F17F901-CB1E-0D46-BB1B-A5DE5844EB71}" type="pres">
      <dgm:prSet presAssocID="{77E304E4-A254-41CB-87C2-938D79EBD850}" presName="sibTrans" presStyleCnt="0"/>
      <dgm:spPr/>
    </dgm:pt>
    <dgm:pt modelId="{99C47379-F048-EA46-A091-07128143A3B4}" type="pres">
      <dgm:prSet presAssocID="{C5B1D130-F337-433E-A19D-DB0ADC421802}" presName="node" presStyleLbl="node1" presStyleIdx="4" presStyleCnt="5">
        <dgm:presLayoutVars>
          <dgm:bulletEnabled val="1"/>
        </dgm:presLayoutVars>
      </dgm:prSet>
      <dgm:spPr/>
      <dgm:t>
        <a:bodyPr/>
        <a:lstStyle/>
        <a:p>
          <a:endParaRPr lang="en-US"/>
        </a:p>
      </dgm:t>
    </dgm:pt>
  </dgm:ptLst>
  <dgm:cxnLst>
    <dgm:cxn modelId="{35326266-F0D7-1045-B062-412C41C592AE}" type="presOf" srcId="{6F2C223C-E395-4FD2-8478-9ED4E88F9088}" destId="{D005EFBD-ADC8-054C-B0A0-F15327A02C5F}" srcOrd="0" destOrd="0" presId="urn:microsoft.com/office/officeart/2005/8/layout/default#2"/>
    <dgm:cxn modelId="{DA96BAC2-890E-374A-AFF7-B4937CD5807D}" type="presOf" srcId="{490697F3-5D42-42D7-97A0-185E28A77728}" destId="{83DFA7B5-2110-C744-A0E6-80E1FF6145BE}" srcOrd="0" destOrd="0" presId="urn:microsoft.com/office/officeart/2005/8/layout/default#2"/>
    <dgm:cxn modelId="{131C404C-5100-4445-9255-861D2365F60A}" srcId="{490697F3-5D42-42D7-97A0-185E28A77728}" destId="{4A183ED1-B9C5-4BAD-9C09-D474E1B22C8A}" srcOrd="0" destOrd="0" parTransId="{FC4EF0BE-A0AE-4C90-B53A-50036A9EC598}" sibTransId="{3F113915-1E5A-4C45-9F59-A84ED4C6E967}"/>
    <dgm:cxn modelId="{EBE77B7E-AB22-4228-8235-F052D8C3FDD7}" srcId="{EF7D5F7C-C744-4E28-B8BA-F9C133F7B058}" destId="{7F818847-A3C1-4B8A-9B49-3647C49BF2A2}" srcOrd="0" destOrd="0" parTransId="{AFCAEAB3-4330-4D52-90DA-7B615E2386EC}" sibTransId="{96A9FBC5-4A7E-42D7-8652-9BEF2A7EE16F}"/>
    <dgm:cxn modelId="{5B6039BF-C731-CA4A-B982-B5C6BC148C81}" type="presOf" srcId="{C3F7CFB3-316D-4A52-8A57-0866E7740D04}" destId="{881A337F-C49D-1747-B148-9AC221C790E3}" srcOrd="0" destOrd="0" presId="urn:microsoft.com/office/officeart/2005/8/layout/default#2"/>
    <dgm:cxn modelId="{C2FAE26D-FDCC-4712-926B-826000E4976C}" srcId="{C5B1D130-F337-433E-A19D-DB0ADC421802}" destId="{BE401D00-18A0-4C70-85F1-1782A2BA72D2}" srcOrd="0" destOrd="0" parTransId="{8F35635F-6810-40C9-99EB-94E1742433AF}" sibTransId="{AAF3D2C7-E115-46FC-AEAF-6CD9836A3D1A}"/>
    <dgm:cxn modelId="{AD3A2816-3812-8F4A-8BEB-AF8560A41AFA}" type="presOf" srcId="{DC5E6161-3E03-458C-88E3-303E5D5A29A6}" destId="{D005EFBD-ADC8-054C-B0A0-F15327A02C5F}" srcOrd="0" destOrd="1" presId="urn:microsoft.com/office/officeart/2005/8/layout/default#2"/>
    <dgm:cxn modelId="{1B98061D-4F0C-C34D-85A1-2EB068407052}" type="presOf" srcId="{0BC105FE-D38C-40D5-804E-266CA9787F93}" destId="{881A337F-C49D-1747-B148-9AC221C790E3}" srcOrd="0" destOrd="1" presId="urn:microsoft.com/office/officeart/2005/8/layout/default#2"/>
    <dgm:cxn modelId="{930296E7-1244-AB4A-B946-811AD3B8FBDB}" type="presOf" srcId="{C5B1D130-F337-433E-A19D-DB0ADC421802}" destId="{99C47379-F048-EA46-A091-07128143A3B4}" srcOrd="0" destOrd="0" presId="urn:microsoft.com/office/officeart/2005/8/layout/default#2"/>
    <dgm:cxn modelId="{AD553197-8379-4135-BA9C-BEE4D45F8B45}" srcId="{7970024A-F217-4BD3-BD40-79717EADC5CD}" destId="{EF7D5F7C-C744-4E28-B8BA-F9C133F7B058}" srcOrd="1" destOrd="0" parTransId="{657A58F5-1574-4940-9C28-28E812AF00A4}" sibTransId="{57E117B3-33CC-4008-89E7-AA152DBF67BD}"/>
    <dgm:cxn modelId="{71275302-B93A-4DAC-AF64-2C788D78E858}" srcId="{7970024A-F217-4BD3-BD40-79717EADC5CD}" destId="{C5B1D130-F337-433E-A19D-DB0ADC421802}" srcOrd="4" destOrd="0" parTransId="{3EE1C2A6-E582-4A63-86EB-45D5266A02C2}" sibTransId="{2AA68F26-ACFB-4FC5-A9F7-32523EEDD0BC}"/>
    <dgm:cxn modelId="{C56E16CE-848B-274D-B85A-5636D5ADAE49}" type="presOf" srcId="{4A183ED1-B9C5-4BAD-9C09-D474E1B22C8A}" destId="{83DFA7B5-2110-C744-A0E6-80E1FF6145BE}" srcOrd="0" destOrd="1" presId="urn:microsoft.com/office/officeart/2005/8/layout/default#2"/>
    <dgm:cxn modelId="{7E4C4BEC-2BF0-7646-9A51-E94EE34CFFD5}" type="presOf" srcId="{7F818847-A3C1-4B8A-9B49-3647C49BF2A2}" destId="{8BA5AC76-2914-784D-B9AE-042C561D2044}" srcOrd="0" destOrd="1" presId="urn:microsoft.com/office/officeart/2005/8/layout/default#2"/>
    <dgm:cxn modelId="{F777E394-9446-4DFE-A7A9-B8DDB1F8E3D7}" srcId="{7970024A-F217-4BD3-BD40-79717EADC5CD}" destId="{6F2C223C-E395-4FD2-8478-9ED4E88F9088}" srcOrd="3" destOrd="0" parTransId="{181DB4D0-40D7-430C-B9F0-64483F927EA3}" sibTransId="{77E304E4-A254-41CB-87C2-938D79EBD850}"/>
    <dgm:cxn modelId="{BB542452-2BA9-5842-AAA5-D97852857894}" type="presOf" srcId="{BE401D00-18A0-4C70-85F1-1782A2BA72D2}" destId="{99C47379-F048-EA46-A091-07128143A3B4}" srcOrd="0" destOrd="1" presId="urn:microsoft.com/office/officeart/2005/8/layout/default#2"/>
    <dgm:cxn modelId="{AB38B185-F9E3-4373-956F-C587CED7AED5}" srcId="{6F2C223C-E395-4FD2-8478-9ED4E88F9088}" destId="{DC5E6161-3E03-458C-88E3-303E5D5A29A6}" srcOrd="0" destOrd="0" parTransId="{D1F2502E-3C98-4292-9846-6001EBBDE6E9}" sibTransId="{A11BCDC2-C7BA-4B2D-AF8D-68E41C25D661}"/>
    <dgm:cxn modelId="{2D7F1937-F98C-4480-A686-FD8D95B1CE29}" srcId="{7970024A-F217-4BD3-BD40-79717EADC5CD}" destId="{C3F7CFB3-316D-4A52-8A57-0866E7740D04}" srcOrd="0" destOrd="0" parTransId="{07D62520-CE99-42FD-8DA5-1C6E8FBAFF9C}" sibTransId="{CE8B1D8D-8174-4346-BB6E-D5A58F78F169}"/>
    <dgm:cxn modelId="{2F0D096C-D375-E94E-BBC5-DAFB07A497D7}" type="presOf" srcId="{7970024A-F217-4BD3-BD40-79717EADC5CD}" destId="{3AC09DEB-42C8-0A49-8583-BB46E59F9CA7}" srcOrd="0" destOrd="0" presId="urn:microsoft.com/office/officeart/2005/8/layout/default#2"/>
    <dgm:cxn modelId="{AFA1C4FA-16CE-BC4E-8EE5-86C0E64BF3E4}" type="presOf" srcId="{EF7D5F7C-C744-4E28-B8BA-F9C133F7B058}" destId="{8BA5AC76-2914-784D-B9AE-042C561D2044}" srcOrd="0" destOrd="0" presId="urn:microsoft.com/office/officeart/2005/8/layout/default#2"/>
    <dgm:cxn modelId="{11A65827-62F3-4FCE-8B07-C8B8626B2ECF}" srcId="{7970024A-F217-4BD3-BD40-79717EADC5CD}" destId="{490697F3-5D42-42D7-97A0-185E28A77728}" srcOrd="2" destOrd="0" parTransId="{C225ED13-DA71-4E1C-9A56-267C379620FD}" sibTransId="{BFFEAA63-3364-43F4-B8FA-676FE1A5EC3F}"/>
    <dgm:cxn modelId="{E80EB6C7-5B2B-4085-B4C6-AC2568861133}" srcId="{C3F7CFB3-316D-4A52-8A57-0866E7740D04}" destId="{0BC105FE-D38C-40D5-804E-266CA9787F93}" srcOrd="0" destOrd="0" parTransId="{EDA2C9C5-4131-421C-82FD-AB62B43BCF11}" sibTransId="{ED2160CB-1FC2-4E4C-B49E-0A088FD07A1A}"/>
    <dgm:cxn modelId="{9EC7AE10-EB61-204C-9C5D-6BB179FCDA3B}" type="presParOf" srcId="{3AC09DEB-42C8-0A49-8583-BB46E59F9CA7}" destId="{881A337F-C49D-1747-B148-9AC221C790E3}" srcOrd="0" destOrd="0" presId="urn:microsoft.com/office/officeart/2005/8/layout/default#2"/>
    <dgm:cxn modelId="{AE77D74A-1F32-024E-A3B3-9C3D840DD500}" type="presParOf" srcId="{3AC09DEB-42C8-0A49-8583-BB46E59F9CA7}" destId="{50AC0E46-C3F1-C34C-8AB4-8C5851800906}" srcOrd="1" destOrd="0" presId="urn:microsoft.com/office/officeart/2005/8/layout/default#2"/>
    <dgm:cxn modelId="{C2F51B19-DEB7-1743-8E88-F2EDC6E44D4F}" type="presParOf" srcId="{3AC09DEB-42C8-0A49-8583-BB46E59F9CA7}" destId="{8BA5AC76-2914-784D-B9AE-042C561D2044}" srcOrd="2" destOrd="0" presId="urn:microsoft.com/office/officeart/2005/8/layout/default#2"/>
    <dgm:cxn modelId="{38A81E88-B26E-724F-B5AC-0EB8B04115C5}" type="presParOf" srcId="{3AC09DEB-42C8-0A49-8583-BB46E59F9CA7}" destId="{B2579AB7-7753-EF4E-A3E3-08AB672DA3E3}" srcOrd="3" destOrd="0" presId="urn:microsoft.com/office/officeart/2005/8/layout/default#2"/>
    <dgm:cxn modelId="{780478C1-8E85-C64E-9F1D-1ECDDA70F56B}" type="presParOf" srcId="{3AC09DEB-42C8-0A49-8583-BB46E59F9CA7}" destId="{83DFA7B5-2110-C744-A0E6-80E1FF6145BE}" srcOrd="4" destOrd="0" presId="urn:microsoft.com/office/officeart/2005/8/layout/default#2"/>
    <dgm:cxn modelId="{10453A09-C967-9F4B-B1DC-73FB851592D2}" type="presParOf" srcId="{3AC09DEB-42C8-0A49-8583-BB46E59F9CA7}" destId="{FC71F628-6C0C-7C48-BF40-972470B201C4}" srcOrd="5" destOrd="0" presId="urn:microsoft.com/office/officeart/2005/8/layout/default#2"/>
    <dgm:cxn modelId="{872A577B-90E7-BF4C-89A2-E5FBC331B9B3}" type="presParOf" srcId="{3AC09DEB-42C8-0A49-8583-BB46E59F9CA7}" destId="{D005EFBD-ADC8-054C-B0A0-F15327A02C5F}" srcOrd="6" destOrd="0" presId="urn:microsoft.com/office/officeart/2005/8/layout/default#2"/>
    <dgm:cxn modelId="{25CDB8E9-398E-7E42-9925-A90DBF470253}" type="presParOf" srcId="{3AC09DEB-42C8-0A49-8583-BB46E59F9CA7}" destId="{3F17F901-CB1E-0D46-BB1B-A5DE5844EB71}" srcOrd="7" destOrd="0" presId="urn:microsoft.com/office/officeart/2005/8/layout/default#2"/>
    <dgm:cxn modelId="{01607199-9339-534F-8256-C709B3AE7568}" type="presParOf" srcId="{3AC09DEB-42C8-0A49-8583-BB46E59F9CA7}" destId="{99C47379-F048-EA46-A091-07128143A3B4}" srcOrd="8" destOrd="0" presId="urn:microsoft.com/office/officeart/2005/8/layout/defaul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741EFF-E9D4-8144-9769-94DB342A036D}" type="doc">
      <dgm:prSet loTypeId="urn:microsoft.com/office/officeart/2005/8/layout/lProcess2" loCatId="" qsTypeId="urn:microsoft.com/office/officeart/2005/8/quickstyle/3D3" qsCatId="3D" csTypeId="urn:microsoft.com/office/officeart/2005/8/colors/accent1_2" csCatId="accent1" phldr="1"/>
      <dgm:spPr/>
      <dgm:t>
        <a:bodyPr/>
        <a:lstStyle/>
        <a:p>
          <a:endParaRPr lang="en-US"/>
        </a:p>
      </dgm:t>
    </dgm:pt>
    <dgm:pt modelId="{DA87C66C-4ECB-A84D-A525-F8ABC534960E}">
      <dgm:prSet phldrT="[Text]"/>
      <dgm:spPr/>
      <dgm:t>
        <a:bodyPr/>
        <a:lstStyle/>
        <a:p>
          <a:r>
            <a:rPr lang="en-US" smtClean="0"/>
            <a:t>Compression</a:t>
          </a:r>
          <a:endParaRPr lang="en-US"/>
        </a:p>
      </dgm:t>
    </dgm:pt>
    <dgm:pt modelId="{34125E7A-2751-9940-92F7-26518294C067}" type="parTrans" cxnId="{707E4AA0-FA4A-3B41-95DA-F12A1BF2D98F}">
      <dgm:prSet/>
      <dgm:spPr/>
      <dgm:t>
        <a:bodyPr/>
        <a:lstStyle/>
        <a:p>
          <a:endParaRPr lang="en-US"/>
        </a:p>
      </dgm:t>
    </dgm:pt>
    <dgm:pt modelId="{077DF9B9-C513-2E4E-9F29-0880698F05EB}" type="sibTrans" cxnId="{707E4AA0-FA4A-3B41-95DA-F12A1BF2D98F}">
      <dgm:prSet/>
      <dgm:spPr/>
      <dgm:t>
        <a:bodyPr/>
        <a:lstStyle/>
        <a:p>
          <a:endParaRPr lang="en-US"/>
        </a:p>
      </dgm:t>
    </dgm:pt>
    <dgm:pt modelId="{07804ED8-C204-034E-9388-04F6BD70CCE5}">
      <dgm:prSet/>
      <dgm:spPr/>
      <dgm:t>
        <a:bodyPr/>
        <a:lstStyle/>
        <a:p>
          <a:r>
            <a:rPr lang="en-US" smtClean="0"/>
            <a:t>JPG for still images</a:t>
          </a:r>
          <a:endParaRPr lang="en-US" dirty="0" smtClean="0"/>
        </a:p>
      </dgm:t>
    </dgm:pt>
    <dgm:pt modelId="{B99553D7-996F-0547-BDA4-A01F5FD643DA}" type="parTrans" cxnId="{16D06F59-DB1A-504D-83AF-01DEE6AAB082}">
      <dgm:prSet/>
      <dgm:spPr/>
      <dgm:t>
        <a:bodyPr/>
        <a:lstStyle/>
        <a:p>
          <a:endParaRPr lang="en-US"/>
        </a:p>
      </dgm:t>
    </dgm:pt>
    <dgm:pt modelId="{3FAA311E-ADE7-174E-B88C-C1A01F0FD935}" type="sibTrans" cxnId="{16D06F59-DB1A-504D-83AF-01DEE6AAB082}">
      <dgm:prSet/>
      <dgm:spPr/>
      <dgm:t>
        <a:bodyPr/>
        <a:lstStyle/>
        <a:p>
          <a:endParaRPr lang="en-US"/>
        </a:p>
      </dgm:t>
    </dgm:pt>
    <dgm:pt modelId="{89DB1D2C-2F25-DB44-BD0D-8EFCA7C50D51}">
      <dgm:prSet/>
      <dgm:spPr/>
      <dgm:t>
        <a:bodyPr/>
        <a:lstStyle/>
        <a:p>
          <a:r>
            <a:rPr lang="en-US" smtClean="0"/>
            <a:t>MPG for video</a:t>
          </a:r>
          <a:endParaRPr lang="en-US" dirty="0" smtClean="0"/>
        </a:p>
      </dgm:t>
    </dgm:pt>
    <dgm:pt modelId="{B3EBF78D-74A6-C547-BF72-2FABBEB0EDD9}" type="parTrans" cxnId="{46106F7C-2FAD-8C4F-8774-78C6E8C00AE8}">
      <dgm:prSet/>
      <dgm:spPr/>
      <dgm:t>
        <a:bodyPr/>
        <a:lstStyle/>
        <a:p>
          <a:endParaRPr lang="en-US"/>
        </a:p>
      </dgm:t>
    </dgm:pt>
    <dgm:pt modelId="{264EC941-EC5E-EA49-90B8-604AD5EAB109}" type="sibTrans" cxnId="{46106F7C-2FAD-8C4F-8774-78C6E8C00AE8}">
      <dgm:prSet/>
      <dgm:spPr/>
      <dgm:t>
        <a:bodyPr/>
        <a:lstStyle/>
        <a:p>
          <a:endParaRPr lang="en-US"/>
        </a:p>
      </dgm:t>
    </dgm:pt>
    <dgm:pt modelId="{A753DFC1-B1E6-9744-A35E-69B56C96C22B}">
      <dgm:prSet/>
      <dgm:spPr/>
      <dgm:t>
        <a:bodyPr/>
        <a:lstStyle/>
        <a:p>
          <a:r>
            <a:rPr lang="en-US" smtClean="0"/>
            <a:t>Communications/networking</a:t>
          </a:r>
          <a:endParaRPr lang="en-US" dirty="0" smtClean="0"/>
        </a:p>
      </dgm:t>
    </dgm:pt>
    <dgm:pt modelId="{6F1DC30A-B091-A143-9017-8BBD241D1088}" type="parTrans" cxnId="{F6E37C8C-DF9E-1344-834D-6C518197D39B}">
      <dgm:prSet/>
      <dgm:spPr/>
      <dgm:t>
        <a:bodyPr/>
        <a:lstStyle/>
        <a:p>
          <a:endParaRPr lang="en-US"/>
        </a:p>
      </dgm:t>
    </dgm:pt>
    <dgm:pt modelId="{284C2766-07F7-E645-A4E9-EBBD40AB7C5A}" type="sibTrans" cxnId="{F6E37C8C-DF9E-1344-834D-6C518197D39B}">
      <dgm:prSet/>
      <dgm:spPr/>
      <dgm:t>
        <a:bodyPr/>
        <a:lstStyle/>
        <a:p>
          <a:endParaRPr lang="en-US"/>
        </a:p>
      </dgm:t>
    </dgm:pt>
    <dgm:pt modelId="{62B60217-3C34-224A-BB10-0D5E9A5D1B4F}">
      <dgm:prSet/>
      <dgm:spPr/>
      <dgm:t>
        <a:bodyPr/>
        <a:lstStyle/>
        <a:p>
          <a:r>
            <a:rPr lang="en-US" smtClean="0"/>
            <a:t>Refers to the transmission and networking technologies that can support high-volume multimedia traffic</a:t>
          </a:r>
          <a:endParaRPr lang="en-US" dirty="0" smtClean="0"/>
        </a:p>
      </dgm:t>
    </dgm:pt>
    <dgm:pt modelId="{5DC1AA3C-0E3C-3841-B2C4-E8FFF121562A}" type="parTrans" cxnId="{B29B17B3-B2D6-3645-BFC3-6D47D751EDE7}">
      <dgm:prSet/>
      <dgm:spPr/>
      <dgm:t>
        <a:bodyPr/>
        <a:lstStyle/>
        <a:p>
          <a:endParaRPr lang="en-US"/>
        </a:p>
      </dgm:t>
    </dgm:pt>
    <dgm:pt modelId="{75E8F717-66B8-ED4E-9B92-27A9BD38C287}" type="sibTrans" cxnId="{B29B17B3-B2D6-3645-BFC3-6D47D751EDE7}">
      <dgm:prSet/>
      <dgm:spPr/>
      <dgm:t>
        <a:bodyPr/>
        <a:lstStyle/>
        <a:p>
          <a:endParaRPr lang="en-US"/>
        </a:p>
      </dgm:t>
    </dgm:pt>
    <dgm:pt modelId="{18AE3B2F-B1DC-C24A-BA99-B52FA5FF17E9}">
      <dgm:prSet/>
      <dgm:spPr/>
      <dgm:t>
        <a:bodyPr/>
        <a:lstStyle/>
        <a:p>
          <a:r>
            <a:rPr lang="en-US" smtClean="0"/>
            <a:t>Protocols</a:t>
          </a:r>
          <a:endParaRPr lang="en-US" dirty="0" smtClean="0"/>
        </a:p>
      </dgm:t>
    </dgm:pt>
    <dgm:pt modelId="{D7F33218-1049-3E4F-BDF4-939A71F0BDB6}" type="parTrans" cxnId="{387A05D0-EF2B-F24C-848D-7C8D3FF001AD}">
      <dgm:prSet/>
      <dgm:spPr/>
      <dgm:t>
        <a:bodyPr/>
        <a:lstStyle/>
        <a:p>
          <a:endParaRPr lang="en-US"/>
        </a:p>
      </dgm:t>
    </dgm:pt>
    <dgm:pt modelId="{0F6352A3-EB86-114E-A257-3708B51B7E36}" type="sibTrans" cxnId="{387A05D0-EF2B-F24C-848D-7C8D3FF001AD}">
      <dgm:prSet/>
      <dgm:spPr/>
      <dgm:t>
        <a:bodyPr/>
        <a:lstStyle/>
        <a:p>
          <a:endParaRPr lang="en-US"/>
        </a:p>
      </dgm:t>
    </dgm:pt>
    <dgm:pt modelId="{91E5F961-EF28-E54C-AE5D-93876A62F897}">
      <dgm:prSet/>
      <dgm:spPr/>
      <dgm:t>
        <a:bodyPr/>
        <a:lstStyle/>
        <a:p>
          <a:r>
            <a:rPr lang="en-US" smtClean="0"/>
            <a:t>RTP</a:t>
          </a:r>
          <a:endParaRPr lang="en-US" dirty="0" smtClean="0"/>
        </a:p>
      </dgm:t>
    </dgm:pt>
    <dgm:pt modelId="{ABB51356-9145-6B4D-ACF8-F2B0675900A7}" type="parTrans" cxnId="{436F3590-A5FF-0F41-83AD-0ED78F5A8DF2}">
      <dgm:prSet/>
      <dgm:spPr/>
      <dgm:t>
        <a:bodyPr/>
        <a:lstStyle/>
        <a:p>
          <a:endParaRPr lang="en-US"/>
        </a:p>
      </dgm:t>
    </dgm:pt>
    <dgm:pt modelId="{CEA04555-1BD5-9E4F-ADEE-781196720A40}" type="sibTrans" cxnId="{436F3590-A5FF-0F41-83AD-0ED78F5A8DF2}">
      <dgm:prSet/>
      <dgm:spPr/>
      <dgm:t>
        <a:bodyPr/>
        <a:lstStyle/>
        <a:p>
          <a:endParaRPr lang="en-US"/>
        </a:p>
      </dgm:t>
    </dgm:pt>
    <dgm:pt modelId="{22E5F730-1BDD-B149-80E2-8E1BCDE7875C}">
      <dgm:prSet/>
      <dgm:spPr/>
      <dgm:t>
        <a:bodyPr/>
        <a:lstStyle/>
        <a:p>
          <a:r>
            <a:rPr lang="en-US" smtClean="0"/>
            <a:t>SIP</a:t>
          </a:r>
          <a:endParaRPr lang="en-US" dirty="0" smtClean="0"/>
        </a:p>
      </dgm:t>
    </dgm:pt>
    <dgm:pt modelId="{933BC3F4-0017-F54C-BE61-005A3FD11192}" type="parTrans" cxnId="{73D6D567-510B-A140-BE16-6CA6D0CF7E3D}">
      <dgm:prSet/>
      <dgm:spPr/>
      <dgm:t>
        <a:bodyPr/>
        <a:lstStyle/>
        <a:p>
          <a:endParaRPr lang="en-US"/>
        </a:p>
      </dgm:t>
    </dgm:pt>
    <dgm:pt modelId="{BFF3C89D-D5B6-3B48-8C48-85B2C2C23C81}" type="sibTrans" cxnId="{73D6D567-510B-A140-BE16-6CA6D0CF7E3D}">
      <dgm:prSet/>
      <dgm:spPr/>
      <dgm:t>
        <a:bodyPr/>
        <a:lstStyle/>
        <a:p>
          <a:endParaRPr lang="en-US"/>
        </a:p>
      </dgm:t>
    </dgm:pt>
    <dgm:pt modelId="{2FBCB3FB-15F2-4546-B632-3CA0CB583FB5}">
      <dgm:prSet/>
      <dgm:spPr/>
      <dgm:t>
        <a:bodyPr/>
        <a:lstStyle/>
        <a:p>
          <a:r>
            <a:rPr lang="en-US" smtClean="0"/>
            <a:t>Quality of service (QoS)</a:t>
          </a:r>
          <a:endParaRPr lang="en-US" dirty="0" smtClean="0"/>
        </a:p>
      </dgm:t>
    </dgm:pt>
    <dgm:pt modelId="{03C79944-4DF8-8C48-9AEA-89D7D2F254D8}" type="parTrans" cxnId="{1997E515-B03C-7C43-81A6-295BEDDC0CA0}">
      <dgm:prSet/>
      <dgm:spPr/>
      <dgm:t>
        <a:bodyPr/>
        <a:lstStyle/>
        <a:p>
          <a:endParaRPr lang="en-US"/>
        </a:p>
      </dgm:t>
    </dgm:pt>
    <dgm:pt modelId="{FDE9C73F-06DD-DD49-9549-782FD35A549A}" type="sibTrans" cxnId="{1997E515-B03C-7C43-81A6-295BEDDC0CA0}">
      <dgm:prSet/>
      <dgm:spPr/>
      <dgm:t>
        <a:bodyPr/>
        <a:lstStyle/>
        <a:p>
          <a:endParaRPr lang="en-US"/>
        </a:p>
      </dgm:t>
    </dgm:pt>
    <dgm:pt modelId="{1C3149AE-9A80-474F-B3E3-91121B9438CC}">
      <dgm:prSet/>
      <dgm:spPr/>
      <dgm:t>
        <a:bodyPr/>
        <a:lstStyle/>
        <a:p>
          <a:r>
            <a:rPr lang="en-US" dirty="0" smtClean="0"/>
            <a:t>Can deal with priority, delay constraints, delay variability constraints, and other similar requirements</a:t>
          </a:r>
          <a:endParaRPr lang="en-US" dirty="0"/>
        </a:p>
      </dgm:t>
    </dgm:pt>
    <dgm:pt modelId="{33DF3298-35F1-5240-9A3D-1C44E8DE330A}" type="parTrans" cxnId="{D820CA17-B6B7-D54A-9898-3172F16AF5D9}">
      <dgm:prSet/>
      <dgm:spPr/>
      <dgm:t>
        <a:bodyPr/>
        <a:lstStyle/>
        <a:p>
          <a:endParaRPr lang="en-US"/>
        </a:p>
      </dgm:t>
    </dgm:pt>
    <dgm:pt modelId="{F501E013-6CB3-4245-8CC5-7CBE444CBB82}" type="sibTrans" cxnId="{D820CA17-B6B7-D54A-9898-3172F16AF5D9}">
      <dgm:prSet/>
      <dgm:spPr/>
      <dgm:t>
        <a:bodyPr/>
        <a:lstStyle/>
        <a:p>
          <a:endParaRPr lang="en-US"/>
        </a:p>
      </dgm:t>
    </dgm:pt>
    <dgm:pt modelId="{78DCDDE2-8DA0-8943-B529-336A478FF9F9}" type="pres">
      <dgm:prSet presAssocID="{53741EFF-E9D4-8144-9769-94DB342A036D}" presName="theList" presStyleCnt="0">
        <dgm:presLayoutVars>
          <dgm:dir/>
          <dgm:animLvl val="lvl"/>
          <dgm:resizeHandles val="exact"/>
        </dgm:presLayoutVars>
      </dgm:prSet>
      <dgm:spPr/>
      <dgm:t>
        <a:bodyPr/>
        <a:lstStyle/>
        <a:p>
          <a:endParaRPr lang="en-US"/>
        </a:p>
      </dgm:t>
    </dgm:pt>
    <dgm:pt modelId="{87D1C4DF-7212-E248-93B0-D39CBB817482}" type="pres">
      <dgm:prSet presAssocID="{DA87C66C-4ECB-A84D-A525-F8ABC534960E}" presName="compNode" presStyleCnt="0"/>
      <dgm:spPr/>
    </dgm:pt>
    <dgm:pt modelId="{208019EF-C4D7-D249-895F-02EFFBE022B0}" type="pres">
      <dgm:prSet presAssocID="{DA87C66C-4ECB-A84D-A525-F8ABC534960E}" presName="aNode" presStyleLbl="bgShp" presStyleIdx="0" presStyleCnt="4"/>
      <dgm:spPr/>
      <dgm:t>
        <a:bodyPr/>
        <a:lstStyle/>
        <a:p>
          <a:endParaRPr lang="en-US"/>
        </a:p>
      </dgm:t>
    </dgm:pt>
    <dgm:pt modelId="{F75948C3-648D-4448-A233-9923B24B36B7}" type="pres">
      <dgm:prSet presAssocID="{DA87C66C-4ECB-A84D-A525-F8ABC534960E}" presName="textNode" presStyleLbl="bgShp" presStyleIdx="0" presStyleCnt="4"/>
      <dgm:spPr/>
      <dgm:t>
        <a:bodyPr/>
        <a:lstStyle/>
        <a:p>
          <a:endParaRPr lang="en-US"/>
        </a:p>
      </dgm:t>
    </dgm:pt>
    <dgm:pt modelId="{172EC786-6699-3641-90CA-878887DD3F0F}" type="pres">
      <dgm:prSet presAssocID="{DA87C66C-4ECB-A84D-A525-F8ABC534960E}" presName="compChildNode" presStyleCnt="0"/>
      <dgm:spPr/>
    </dgm:pt>
    <dgm:pt modelId="{B8B78B9A-DA64-814F-BF9D-D008E30353F8}" type="pres">
      <dgm:prSet presAssocID="{DA87C66C-4ECB-A84D-A525-F8ABC534960E}" presName="theInnerList" presStyleCnt="0"/>
      <dgm:spPr/>
    </dgm:pt>
    <dgm:pt modelId="{2236FEAC-63AB-C743-AD0C-49E7853214D2}" type="pres">
      <dgm:prSet presAssocID="{07804ED8-C204-034E-9388-04F6BD70CCE5}" presName="childNode" presStyleLbl="node1" presStyleIdx="0" presStyleCnt="6">
        <dgm:presLayoutVars>
          <dgm:bulletEnabled val="1"/>
        </dgm:presLayoutVars>
      </dgm:prSet>
      <dgm:spPr/>
      <dgm:t>
        <a:bodyPr/>
        <a:lstStyle/>
        <a:p>
          <a:endParaRPr lang="en-US"/>
        </a:p>
      </dgm:t>
    </dgm:pt>
    <dgm:pt modelId="{1B963F5C-6ACF-9843-8C12-A1BDAAEAABE4}" type="pres">
      <dgm:prSet presAssocID="{07804ED8-C204-034E-9388-04F6BD70CCE5}" presName="aSpace2" presStyleCnt="0"/>
      <dgm:spPr/>
    </dgm:pt>
    <dgm:pt modelId="{FB3E999D-1A32-5545-AC7B-51BE7371735A}" type="pres">
      <dgm:prSet presAssocID="{89DB1D2C-2F25-DB44-BD0D-8EFCA7C50D51}" presName="childNode" presStyleLbl="node1" presStyleIdx="1" presStyleCnt="6">
        <dgm:presLayoutVars>
          <dgm:bulletEnabled val="1"/>
        </dgm:presLayoutVars>
      </dgm:prSet>
      <dgm:spPr/>
      <dgm:t>
        <a:bodyPr/>
        <a:lstStyle/>
        <a:p>
          <a:endParaRPr lang="en-US"/>
        </a:p>
      </dgm:t>
    </dgm:pt>
    <dgm:pt modelId="{00D12C05-6F02-C649-8615-F8640195DA25}" type="pres">
      <dgm:prSet presAssocID="{DA87C66C-4ECB-A84D-A525-F8ABC534960E}" presName="aSpace" presStyleCnt="0"/>
      <dgm:spPr/>
    </dgm:pt>
    <dgm:pt modelId="{A237052A-B2F8-324E-828C-9573D504F175}" type="pres">
      <dgm:prSet presAssocID="{A753DFC1-B1E6-9744-A35E-69B56C96C22B}" presName="compNode" presStyleCnt="0"/>
      <dgm:spPr/>
    </dgm:pt>
    <dgm:pt modelId="{3A999B50-8C65-9747-9D3E-CE3A6496E745}" type="pres">
      <dgm:prSet presAssocID="{A753DFC1-B1E6-9744-A35E-69B56C96C22B}" presName="aNode" presStyleLbl="bgShp" presStyleIdx="1" presStyleCnt="4"/>
      <dgm:spPr/>
      <dgm:t>
        <a:bodyPr/>
        <a:lstStyle/>
        <a:p>
          <a:endParaRPr lang="en-US"/>
        </a:p>
      </dgm:t>
    </dgm:pt>
    <dgm:pt modelId="{E2100503-316B-0A46-8768-8AD6DB67D768}" type="pres">
      <dgm:prSet presAssocID="{A753DFC1-B1E6-9744-A35E-69B56C96C22B}" presName="textNode" presStyleLbl="bgShp" presStyleIdx="1" presStyleCnt="4"/>
      <dgm:spPr/>
      <dgm:t>
        <a:bodyPr/>
        <a:lstStyle/>
        <a:p>
          <a:endParaRPr lang="en-US"/>
        </a:p>
      </dgm:t>
    </dgm:pt>
    <dgm:pt modelId="{7AFA91AC-9AD6-9547-A9DC-9A9107D99B32}" type="pres">
      <dgm:prSet presAssocID="{A753DFC1-B1E6-9744-A35E-69B56C96C22B}" presName="compChildNode" presStyleCnt="0"/>
      <dgm:spPr/>
    </dgm:pt>
    <dgm:pt modelId="{F0365A7C-950B-A848-961F-62EE3AAC39E4}" type="pres">
      <dgm:prSet presAssocID="{A753DFC1-B1E6-9744-A35E-69B56C96C22B}" presName="theInnerList" presStyleCnt="0"/>
      <dgm:spPr/>
    </dgm:pt>
    <dgm:pt modelId="{149F3052-3ACA-C34C-824D-715176AE2127}" type="pres">
      <dgm:prSet presAssocID="{62B60217-3C34-224A-BB10-0D5E9A5D1B4F}" presName="childNode" presStyleLbl="node1" presStyleIdx="2" presStyleCnt="6">
        <dgm:presLayoutVars>
          <dgm:bulletEnabled val="1"/>
        </dgm:presLayoutVars>
      </dgm:prSet>
      <dgm:spPr/>
      <dgm:t>
        <a:bodyPr/>
        <a:lstStyle/>
        <a:p>
          <a:endParaRPr lang="en-US"/>
        </a:p>
      </dgm:t>
    </dgm:pt>
    <dgm:pt modelId="{C3E25718-4FA2-1D4D-9070-C745816200C1}" type="pres">
      <dgm:prSet presAssocID="{A753DFC1-B1E6-9744-A35E-69B56C96C22B}" presName="aSpace" presStyleCnt="0"/>
      <dgm:spPr/>
    </dgm:pt>
    <dgm:pt modelId="{714770DA-8422-6A4C-9BD5-51FE96B487FC}" type="pres">
      <dgm:prSet presAssocID="{18AE3B2F-B1DC-C24A-BA99-B52FA5FF17E9}" presName="compNode" presStyleCnt="0"/>
      <dgm:spPr/>
    </dgm:pt>
    <dgm:pt modelId="{05ECB63A-89F4-D84C-B0FF-5591BE70369D}" type="pres">
      <dgm:prSet presAssocID="{18AE3B2F-B1DC-C24A-BA99-B52FA5FF17E9}" presName="aNode" presStyleLbl="bgShp" presStyleIdx="2" presStyleCnt="4"/>
      <dgm:spPr/>
      <dgm:t>
        <a:bodyPr/>
        <a:lstStyle/>
        <a:p>
          <a:endParaRPr lang="en-US"/>
        </a:p>
      </dgm:t>
    </dgm:pt>
    <dgm:pt modelId="{65D68142-1220-EA45-88B0-20D534101283}" type="pres">
      <dgm:prSet presAssocID="{18AE3B2F-B1DC-C24A-BA99-B52FA5FF17E9}" presName="textNode" presStyleLbl="bgShp" presStyleIdx="2" presStyleCnt="4"/>
      <dgm:spPr/>
      <dgm:t>
        <a:bodyPr/>
        <a:lstStyle/>
        <a:p>
          <a:endParaRPr lang="en-US"/>
        </a:p>
      </dgm:t>
    </dgm:pt>
    <dgm:pt modelId="{CB22FD45-CE24-1740-BD14-6CDAA9CEC3C3}" type="pres">
      <dgm:prSet presAssocID="{18AE3B2F-B1DC-C24A-BA99-B52FA5FF17E9}" presName="compChildNode" presStyleCnt="0"/>
      <dgm:spPr/>
    </dgm:pt>
    <dgm:pt modelId="{7A757BB5-4478-2C49-BE38-6DDBEDC1BD20}" type="pres">
      <dgm:prSet presAssocID="{18AE3B2F-B1DC-C24A-BA99-B52FA5FF17E9}" presName="theInnerList" presStyleCnt="0"/>
      <dgm:spPr/>
    </dgm:pt>
    <dgm:pt modelId="{1E70803E-A49C-6C41-ACDD-7A63A6CD16B2}" type="pres">
      <dgm:prSet presAssocID="{91E5F961-EF28-E54C-AE5D-93876A62F897}" presName="childNode" presStyleLbl="node1" presStyleIdx="3" presStyleCnt="6">
        <dgm:presLayoutVars>
          <dgm:bulletEnabled val="1"/>
        </dgm:presLayoutVars>
      </dgm:prSet>
      <dgm:spPr/>
      <dgm:t>
        <a:bodyPr/>
        <a:lstStyle/>
        <a:p>
          <a:endParaRPr lang="en-US"/>
        </a:p>
      </dgm:t>
    </dgm:pt>
    <dgm:pt modelId="{B9A74D69-7518-8848-8378-00B677AEF575}" type="pres">
      <dgm:prSet presAssocID="{91E5F961-EF28-E54C-AE5D-93876A62F897}" presName="aSpace2" presStyleCnt="0"/>
      <dgm:spPr/>
    </dgm:pt>
    <dgm:pt modelId="{D5FCBB19-7879-A142-9719-FBBB0CEADE2A}" type="pres">
      <dgm:prSet presAssocID="{22E5F730-1BDD-B149-80E2-8E1BCDE7875C}" presName="childNode" presStyleLbl="node1" presStyleIdx="4" presStyleCnt="6">
        <dgm:presLayoutVars>
          <dgm:bulletEnabled val="1"/>
        </dgm:presLayoutVars>
      </dgm:prSet>
      <dgm:spPr/>
      <dgm:t>
        <a:bodyPr/>
        <a:lstStyle/>
        <a:p>
          <a:endParaRPr lang="en-US"/>
        </a:p>
      </dgm:t>
    </dgm:pt>
    <dgm:pt modelId="{22EE1820-A7C3-A848-BBC1-38E40DCFCEE1}" type="pres">
      <dgm:prSet presAssocID="{18AE3B2F-B1DC-C24A-BA99-B52FA5FF17E9}" presName="aSpace" presStyleCnt="0"/>
      <dgm:spPr/>
    </dgm:pt>
    <dgm:pt modelId="{7EE70D10-EFA9-414A-A357-C22412AB97DD}" type="pres">
      <dgm:prSet presAssocID="{2FBCB3FB-15F2-4546-B632-3CA0CB583FB5}" presName="compNode" presStyleCnt="0"/>
      <dgm:spPr/>
    </dgm:pt>
    <dgm:pt modelId="{9E6D0358-41EF-B641-A66C-338F89D9D2C4}" type="pres">
      <dgm:prSet presAssocID="{2FBCB3FB-15F2-4546-B632-3CA0CB583FB5}" presName="aNode" presStyleLbl="bgShp" presStyleIdx="3" presStyleCnt="4"/>
      <dgm:spPr/>
      <dgm:t>
        <a:bodyPr/>
        <a:lstStyle/>
        <a:p>
          <a:endParaRPr lang="en-US"/>
        </a:p>
      </dgm:t>
    </dgm:pt>
    <dgm:pt modelId="{B0D61C6A-94FA-7D4E-8236-119FDD486C7A}" type="pres">
      <dgm:prSet presAssocID="{2FBCB3FB-15F2-4546-B632-3CA0CB583FB5}" presName="textNode" presStyleLbl="bgShp" presStyleIdx="3" presStyleCnt="4"/>
      <dgm:spPr/>
      <dgm:t>
        <a:bodyPr/>
        <a:lstStyle/>
        <a:p>
          <a:endParaRPr lang="en-US"/>
        </a:p>
      </dgm:t>
    </dgm:pt>
    <dgm:pt modelId="{505C9406-B85B-0E4B-9D36-80A80C55C831}" type="pres">
      <dgm:prSet presAssocID="{2FBCB3FB-15F2-4546-B632-3CA0CB583FB5}" presName="compChildNode" presStyleCnt="0"/>
      <dgm:spPr/>
    </dgm:pt>
    <dgm:pt modelId="{FB8CCD1E-D44B-F544-92EF-285A9B0785D1}" type="pres">
      <dgm:prSet presAssocID="{2FBCB3FB-15F2-4546-B632-3CA0CB583FB5}" presName="theInnerList" presStyleCnt="0"/>
      <dgm:spPr/>
    </dgm:pt>
    <dgm:pt modelId="{03D58A8F-49F6-8843-BCC0-4CE8DB66BB08}" type="pres">
      <dgm:prSet presAssocID="{1C3149AE-9A80-474F-B3E3-91121B9438CC}" presName="childNode" presStyleLbl="node1" presStyleIdx="5" presStyleCnt="6">
        <dgm:presLayoutVars>
          <dgm:bulletEnabled val="1"/>
        </dgm:presLayoutVars>
      </dgm:prSet>
      <dgm:spPr/>
      <dgm:t>
        <a:bodyPr/>
        <a:lstStyle/>
        <a:p>
          <a:endParaRPr lang="en-US"/>
        </a:p>
      </dgm:t>
    </dgm:pt>
  </dgm:ptLst>
  <dgm:cxnLst>
    <dgm:cxn modelId="{73D6D567-510B-A140-BE16-6CA6D0CF7E3D}" srcId="{18AE3B2F-B1DC-C24A-BA99-B52FA5FF17E9}" destId="{22E5F730-1BDD-B149-80E2-8E1BCDE7875C}" srcOrd="1" destOrd="0" parTransId="{933BC3F4-0017-F54C-BE61-005A3FD11192}" sibTransId="{BFF3C89D-D5B6-3B48-8C48-85B2C2C23C81}"/>
    <dgm:cxn modelId="{1F4A719B-40A4-0F48-836D-F0033BF928A0}" type="presOf" srcId="{62B60217-3C34-224A-BB10-0D5E9A5D1B4F}" destId="{149F3052-3ACA-C34C-824D-715176AE2127}" srcOrd="0" destOrd="0" presId="urn:microsoft.com/office/officeart/2005/8/layout/lProcess2"/>
    <dgm:cxn modelId="{6DF1556B-11BA-8941-A7B7-697611963F36}" type="presOf" srcId="{22E5F730-1BDD-B149-80E2-8E1BCDE7875C}" destId="{D5FCBB19-7879-A142-9719-FBBB0CEADE2A}" srcOrd="0" destOrd="0" presId="urn:microsoft.com/office/officeart/2005/8/layout/lProcess2"/>
    <dgm:cxn modelId="{7F23FAE5-665A-674B-BA7C-574D6ADC972D}" type="presOf" srcId="{89DB1D2C-2F25-DB44-BD0D-8EFCA7C50D51}" destId="{FB3E999D-1A32-5545-AC7B-51BE7371735A}" srcOrd="0" destOrd="0" presId="urn:microsoft.com/office/officeart/2005/8/layout/lProcess2"/>
    <dgm:cxn modelId="{0E69E3BA-1248-9C45-B8E2-E6E90A2B5075}" type="presOf" srcId="{18AE3B2F-B1DC-C24A-BA99-B52FA5FF17E9}" destId="{65D68142-1220-EA45-88B0-20D534101283}" srcOrd="1" destOrd="0" presId="urn:microsoft.com/office/officeart/2005/8/layout/lProcess2"/>
    <dgm:cxn modelId="{B29B17B3-B2D6-3645-BFC3-6D47D751EDE7}" srcId="{A753DFC1-B1E6-9744-A35E-69B56C96C22B}" destId="{62B60217-3C34-224A-BB10-0D5E9A5D1B4F}" srcOrd="0" destOrd="0" parTransId="{5DC1AA3C-0E3C-3841-B2C4-E8FFF121562A}" sibTransId="{75E8F717-66B8-ED4E-9B92-27A9BD38C287}"/>
    <dgm:cxn modelId="{F6E37C8C-DF9E-1344-834D-6C518197D39B}" srcId="{53741EFF-E9D4-8144-9769-94DB342A036D}" destId="{A753DFC1-B1E6-9744-A35E-69B56C96C22B}" srcOrd="1" destOrd="0" parTransId="{6F1DC30A-B091-A143-9017-8BBD241D1088}" sibTransId="{284C2766-07F7-E645-A4E9-EBBD40AB7C5A}"/>
    <dgm:cxn modelId="{16D06F59-DB1A-504D-83AF-01DEE6AAB082}" srcId="{DA87C66C-4ECB-A84D-A525-F8ABC534960E}" destId="{07804ED8-C204-034E-9388-04F6BD70CCE5}" srcOrd="0" destOrd="0" parTransId="{B99553D7-996F-0547-BDA4-A01F5FD643DA}" sibTransId="{3FAA311E-ADE7-174E-B88C-C1A01F0FD935}"/>
    <dgm:cxn modelId="{614137CF-2C2D-E644-AFBC-C6A47D6E2FFA}" type="presOf" srcId="{1C3149AE-9A80-474F-B3E3-91121B9438CC}" destId="{03D58A8F-49F6-8843-BCC0-4CE8DB66BB08}" srcOrd="0" destOrd="0" presId="urn:microsoft.com/office/officeart/2005/8/layout/lProcess2"/>
    <dgm:cxn modelId="{81560EB6-9F9C-5640-A731-88C7C87E33D2}" type="presOf" srcId="{A753DFC1-B1E6-9744-A35E-69B56C96C22B}" destId="{3A999B50-8C65-9747-9D3E-CE3A6496E745}" srcOrd="0" destOrd="0" presId="urn:microsoft.com/office/officeart/2005/8/layout/lProcess2"/>
    <dgm:cxn modelId="{707E4AA0-FA4A-3B41-95DA-F12A1BF2D98F}" srcId="{53741EFF-E9D4-8144-9769-94DB342A036D}" destId="{DA87C66C-4ECB-A84D-A525-F8ABC534960E}" srcOrd="0" destOrd="0" parTransId="{34125E7A-2751-9940-92F7-26518294C067}" sibTransId="{077DF9B9-C513-2E4E-9F29-0880698F05EB}"/>
    <dgm:cxn modelId="{73D4C96F-A290-1949-A607-9C2F72A9D2DB}" type="presOf" srcId="{07804ED8-C204-034E-9388-04F6BD70CCE5}" destId="{2236FEAC-63AB-C743-AD0C-49E7853214D2}" srcOrd="0" destOrd="0" presId="urn:microsoft.com/office/officeart/2005/8/layout/lProcess2"/>
    <dgm:cxn modelId="{1997E515-B03C-7C43-81A6-295BEDDC0CA0}" srcId="{53741EFF-E9D4-8144-9769-94DB342A036D}" destId="{2FBCB3FB-15F2-4546-B632-3CA0CB583FB5}" srcOrd="3" destOrd="0" parTransId="{03C79944-4DF8-8C48-9AEA-89D7D2F254D8}" sibTransId="{FDE9C73F-06DD-DD49-9549-782FD35A549A}"/>
    <dgm:cxn modelId="{6A074358-1726-4E4C-B962-9E28ADEB2B51}" type="presOf" srcId="{2FBCB3FB-15F2-4546-B632-3CA0CB583FB5}" destId="{9E6D0358-41EF-B641-A66C-338F89D9D2C4}" srcOrd="0" destOrd="0" presId="urn:microsoft.com/office/officeart/2005/8/layout/lProcess2"/>
    <dgm:cxn modelId="{387A05D0-EF2B-F24C-848D-7C8D3FF001AD}" srcId="{53741EFF-E9D4-8144-9769-94DB342A036D}" destId="{18AE3B2F-B1DC-C24A-BA99-B52FA5FF17E9}" srcOrd="2" destOrd="0" parTransId="{D7F33218-1049-3E4F-BDF4-939A71F0BDB6}" sibTransId="{0F6352A3-EB86-114E-A257-3708B51B7E36}"/>
    <dgm:cxn modelId="{3E7FE36C-4A8C-2043-A117-F6BB25C619C6}" type="presOf" srcId="{DA87C66C-4ECB-A84D-A525-F8ABC534960E}" destId="{208019EF-C4D7-D249-895F-02EFFBE022B0}" srcOrd="0" destOrd="0" presId="urn:microsoft.com/office/officeart/2005/8/layout/lProcess2"/>
    <dgm:cxn modelId="{0304DB1D-A27D-8A4D-9FC4-77CB06E0A2B0}" type="presOf" srcId="{18AE3B2F-B1DC-C24A-BA99-B52FA5FF17E9}" destId="{05ECB63A-89F4-D84C-B0FF-5591BE70369D}" srcOrd="0" destOrd="0" presId="urn:microsoft.com/office/officeart/2005/8/layout/lProcess2"/>
    <dgm:cxn modelId="{5C136C60-2F2F-9A44-A982-7B48BB8EA521}" type="presOf" srcId="{91E5F961-EF28-E54C-AE5D-93876A62F897}" destId="{1E70803E-A49C-6C41-ACDD-7A63A6CD16B2}" srcOrd="0" destOrd="0" presId="urn:microsoft.com/office/officeart/2005/8/layout/lProcess2"/>
    <dgm:cxn modelId="{0FADEB82-CF00-6842-9701-2CD7157DB3E7}" type="presOf" srcId="{2FBCB3FB-15F2-4546-B632-3CA0CB583FB5}" destId="{B0D61C6A-94FA-7D4E-8236-119FDD486C7A}" srcOrd="1" destOrd="0" presId="urn:microsoft.com/office/officeart/2005/8/layout/lProcess2"/>
    <dgm:cxn modelId="{436F3590-A5FF-0F41-83AD-0ED78F5A8DF2}" srcId="{18AE3B2F-B1DC-C24A-BA99-B52FA5FF17E9}" destId="{91E5F961-EF28-E54C-AE5D-93876A62F897}" srcOrd="0" destOrd="0" parTransId="{ABB51356-9145-6B4D-ACF8-F2B0675900A7}" sibTransId="{CEA04555-1BD5-9E4F-ADEE-781196720A40}"/>
    <dgm:cxn modelId="{46106F7C-2FAD-8C4F-8774-78C6E8C00AE8}" srcId="{DA87C66C-4ECB-A84D-A525-F8ABC534960E}" destId="{89DB1D2C-2F25-DB44-BD0D-8EFCA7C50D51}" srcOrd="1" destOrd="0" parTransId="{B3EBF78D-74A6-C547-BF72-2FABBEB0EDD9}" sibTransId="{264EC941-EC5E-EA49-90B8-604AD5EAB109}"/>
    <dgm:cxn modelId="{B0727AF4-7458-1740-BFEA-B6E2DF48C689}" type="presOf" srcId="{53741EFF-E9D4-8144-9769-94DB342A036D}" destId="{78DCDDE2-8DA0-8943-B529-336A478FF9F9}" srcOrd="0" destOrd="0" presId="urn:microsoft.com/office/officeart/2005/8/layout/lProcess2"/>
    <dgm:cxn modelId="{C22D6606-FEBD-6144-96C5-F69014D0CBA4}" type="presOf" srcId="{DA87C66C-4ECB-A84D-A525-F8ABC534960E}" destId="{F75948C3-648D-4448-A233-9923B24B36B7}" srcOrd="1" destOrd="0" presId="urn:microsoft.com/office/officeart/2005/8/layout/lProcess2"/>
    <dgm:cxn modelId="{649CADC5-98A1-AE42-8D32-7FEFB01768C4}" type="presOf" srcId="{A753DFC1-B1E6-9744-A35E-69B56C96C22B}" destId="{E2100503-316B-0A46-8768-8AD6DB67D768}" srcOrd="1" destOrd="0" presId="urn:microsoft.com/office/officeart/2005/8/layout/lProcess2"/>
    <dgm:cxn modelId="{D820CA17-B6B7-D54A-9898-3172F16AF5D9}" srcId="{2FBCB3FB-15F2-4546-B632-3CA0CB583FB5}" destId="{1C3149AE-9A80-474F-B3E3-91121B9438CC}" srcOrd="0" destOrd="0" parTransId="{33DF3298-35F1-5240-9A3D-1C44E8DE330A}" sibTransId="{F501E013-6CB3-4245-8CC5-7CBE444CBB82}"/>
    <dgm:cxn modelId="{5294EB71-88BC-3B46-AF23-A129ADCCC37B}" type="presParOf" srcId="{78DCDDE2-8DA0-8943-B529-336A478FF9F9}" destId="{87D1C4DF-7212-E248-93B0-D39CBB817482}" srcOrd="0" destOrd="0" presId="urn:microsoft.com/office/officeart/2005/8/layout/lProcess2"/>
    <dgm:cxn modelId="{DFFB87B4-3063-7C44-8C41-976873E89F88}" type="presParOf" srcId="{87D1C4DF-7212-E248-93B0-D39CBB817482}" destId="{208019EF-C4D7-D249-895F-02EFFBE022B0}" srcOrd="0" destOrd="0" presId="urn:microsoft.com/office/officeart/2005/8/layout/lProcess2"/>
    <dgm:cxn modelId="{19FE5356-8007-CA45-9475-814C437CDB84}" type="presParOf" srcId="{87D1C4DF-7212-E248-93B0-D39CBB817482}" destId="{F75948C3-648D-4448-A233-9923B24B36B7}" srcOrd="1" destOrd="0" presId="urn:microsoft.com/office/officeart/2005/8/layout/lProcess2"/>
    <dgm:cxn modelId="{55A58A2E-3EDB-3A42-BA90-E746F3FD9CDE}" type="presParOf" srcId="{87D1C4DF-7212-E248-93B0-D39CBB817482}" destId="{172EC786-6699-3641-90CA-878887DD3F0F}" srcOrd="2" destOrd="0" presId="urn:microsoft.com/office/officeart/2005/8/layout/lProcess2"/>
    <dgm:cxn modelId="{5B5AE0A8-62BA-604F-B93D-A1E9EF702EB4}" type="presParOf" srcId="{172EC786-6699-3641-90CA-878887DD3F0F}" destId="{B8B78B9A-DA64-814F-BF9D-D008E30353F8}" srcOrd="0" destOrd="0" presId="urn:microsoft.com/office/officeart/2005/8/layout/lProcess2"/>
    <dgm:cxn modelId="{9C5B8900-A210-E841-BC84-439023BAAE1D}" type="presParOf" srcId="{B8B78B9A-DA64-814F-BF9D-D008E30353F8}" destId="{2236FEAC-63AB-C743-AD0C-49E7853214D2}" srcOrd="0" destOrd="0" presId="urn:microsoft.com/office/officeart/2005/8/layout/lProcess2"/>
    <dgm:cxn modelId="{F473D8CE-374D-5143-A098-4CCC02980660}" type="presParOf" srcId="{B8B78B9A-DA64-814F-BF9D-D008E30353F8}" destId="{1B963F5C-6ACF-9843-8C12-A1BDAAEAABE4}" srcOrd="1" destOrd="0" presId="urn:microsoft.com/office/officeart/2005/8/layout/lProcess2"/>
    <dgm:cxn modelId="{9381329F-4BC3-134E-A4E8-4CC944A86336}" type="presParOf" srcId="{B8B78B9A-DA64-814F-BF9D-D008E30353F8}" destId="{FB3E999D-1A32-5545-AC7B-51BE7371735A}" srcOrd="2" destOrd="0" presId="urn:microsoft.com/office/officeart/2005/8/layout/lProcess2"/>
    <dgm:cxn modelId="{05EDE10C-BC02-DA4D-96AD-F76F6EE7A912}" type="presParOf" srcId="{78DCDDE2-8DA0-8943-B529-336A478FF9F9}" destId="{00D12C05-6F02-C649-8615-F8640195DA25}" srcOrd="1" destOrd="0" presId="urn:microsoft.com/office/officeart/2005/8/layout/lProcess2"/>
    <dgm:cxn modelId="{88F194C2-B9E3-A142-8C95-2EF017E0EBE7}" type="presParOf" srcId="{78DCDDE2-8DA0-8943-B529-336A478FF9F9}" destId="{A237052A-B2F8-324E-828C-9573D504F175}" srcOrd="2" destOrd="0" presId="urn:microsoft.com/office/officeart/2005/8/layout/lProcess2"/>
    <dgm:cxn modelId="{7FA4D4AD-DE13-7948-9097-8298235DCE3F}" type="presParOf" srcId="{A237052A-B2F8-324E-828C-9573D504F175}" destId="{3A999B50-8C65-9747-9D3E-CE3A6496E745}" srcOrd="0" destOrd="0" presId="urn:microsoft.com/office/officeart/2005/8/layout/lProcess2"/>
    <dgm:cxn modelId="{639B4269-F255-4148-8F44-3D1DFD79C132}" type="presParOf" srcId="{A237052A-B2F8-324E-828C-9573D504F175}" destId="{E2100503-316B-0A46-8768-8AD6DB67D768}" srcOrd="1" destOrd="0" presId="urn:microsoft.com/office/officeart/2005/8/layout/lProcess2"/>
    <dgm:cxn modelId="{C95A7A6F-CA28-C44C-A31E-7E9AEC04088B}" type="presParOf" srcId="{A237052A-B2F8-324E-828C-9573D504F175}" destId="{7AFA91AC-9AD6-9547-A9DC-9A9107D99B32}" srcOrd="2" destOrd="0" presId="urn:microsoft.com/office/officeart/2005/8/layout/lProcess2"/>
    <dgm:cxn modelId="{B2FCCBF3-EBAA-134F-A2FE-D367AFCD6B8E}" type="presParOf" srcId="{7AFA91AC-9AD6-9547-A9DC-9A9107D99B32}" destId="{F0365A7C-950B-A848-961F-62EE3AAC39E4}" srcOrd="0" destOrd="0" presId="urn:microsoft.com/office/officeart/2005/8/layout/lProcess2"/>
    <dgm:cxn modelId="{BE2DD0F5-B870-434A-8864-E30C707CD478}" type="presParOf" srcId="{F0365A7C-950B-A848-961F-62EE3AAC39E4}" destId="{149F3052-3ACA-C34C-824D-715176AE2127}" srcOrd="0" destOrd="0" presId="urn:microsoft.com/office/officeart/2005/8/layout/lProcess2"/>
    <dgm:cxn modelId="{4E102047-9988-0C4E-9A11-922C2CB4DEFD}" type="presParOf" srcId="{78DCDDE2-8DA0-8943-B529-336A478FF9F9}" destId="{C3E25718-4FA2-1D4D-9070-C745816200C1}" srcOrd="3" destOrd="0" presId="urn:microsoft.com/office/officeart/2005/8/layout/lProcess2"/>
    <dgm:cxn modelId="{B3784ECE-15F7-EF4B-938C-2C9DAE6565DA}" type="presParOf" srcId="{78DCDDE2-8DA0-8943-B529-336A478FF9F9}" destId="{714770DA-8422-6A4C-9BD5-51FE96B487FC}" srcOrd="4" destOrd="0" presId="urn:microsoft.com/office/officeart/2005/8/layout/lProcess2"/>
    <dgm:cxn modelId="{24355246-E71D-4A4C-A4B6-6341040F2933}" type="presParOf" srcId="{714770DA-8422-6A4C-9BD5-51FE96B487FC}" destId="{05ECB63A-89F4-D84C-B0FF-5591BE70369D}" srcOrd="0" destOrd="0" presId="urn:microsoft.com/office/officeart/2005/8/layout/lProcess2"/>
    <dgm:cxn modelId="{8F7553AC-919C-CB40-BC17-C17086FD3571}" type="presParOf" srcId="{714770DA-8422-6A4C-9BD5-51FE96B487FC}" destId="{65D68142-1220-EA45-88B0-20D534101283}" srcOrd="1" destOrd="0" presId="urn:microsoft.com/office/officeart/2005/8/layout/lProcess2"/>
    <dgm:cxn modelId="{2C86039F-2881-4C4A-86F6-F0E770D4DD12}" type="presParOf" srcId="{714770DA-8422-6A4C-9BD5-51FE96B487FC}" destId="{CB22FD45-CE24-1740-BD14-6CDAA9CEC3C3}" srcOrd="2" destOrd="0" presId="urn:microsoft.com/office/officeart/2005/8/layout/lProcess2"/>
    <dgm:cxn modelId="{ECF87DCC-70EC-9049-A5E4-A7FED3BFABA2}" type="presParOf" srcId="{CB22FD45-CE24-1740-BD14-6CDAA9CEC3C3}" destId="{7A757BB5-4478-2C49-BE38-6DDBEDC1BD20}" srcOrd="0" destOrd="0" presId="urn:microsoft.com/office/officeart/2005/8/layout/lProcess2"/>
    <dgm:cxn modelId="{A0A840EA-8A56-504F-A9B2-65FF9F23EEE3}" type="presParOf" srcId="{7A757BB5-4478-2C49-BE38-6DDBEDC1BD20}" destId="{1E70803E-A49C-6C41-ACDD-7A63A6CD16B2}" srcOrd="0" destOrd="0" presId="urn:microsoft.com/office/officeart/2005/8/layout/lProcess2"/>
    <dgm:cxn modelId="{ABDF2253-C2D3-D24F-B6EA-83CE25B51EA8}" type="presParOf" srcId="{7A757BB5-4478-2C49-BE38-6DDBEDC1BD20}" destId="{B9A74D69-7518-8848-8378-00B677AEF575}" srcOrd="1" destOrd="0" presId="urn:microsoft.com/office/officeart/2005/8/layout/lProcess2"/>
    <dgm:cxn modelId="{55BFB3E0-3B36-BB49-BC10-E264E4DFA8B3}" type="presParOf" srcId="{7A757BB5-4478-2C49-BE38-6DDBEDC1BD20}" destId="{D5FCBB19-7879-A142-9719-FBBB0CEADE2A}" srcOrd="2" destOrd="0" presId="urn:microsoft.com/office/officeart/2005/8/layout/lProcess2"/>
    <dgm:cxn modelId="{1AE62129-CC0F-F247-B073-4AE910928C4E}" type="presParOf" srcId="{78DCDDE2-8DA0-8943-B529-336A478FF9F9}" destId="{22EE1820-A7C3-A848-BBC1-38E40DCFCEE1}" srcOrd="5" destOrd="0" presId="urn:microsoft.com/office/officeart/2005/8/layout/lProcess2"/>
    <dgm:cxn modelId="{B2ED8FC2-11F1-AA43-A88A-1DFF1E77D728}" type="presParOf" srcId="{78DCDDE2-8DA0-8943-B529-336A478FF9F9}" destId="{7EE70D10-EFA9-414A-A357-C22412AB97DD}" srcOrd="6" destOrd="0" presId="urn:microsoft.com/office/officeart/2005/8/layout/lProcess2"/>
    <dgm:cxn modelId="{06F8E572-2176-B04A-9B2E-D50658783445}" type="presParOf" srcId="{7EE70D10-EFA9-414A-A357-C22412AB97DD}" destId="{9E6D0358-41EF-B641-A66C-338F89D9D2C4}" srcOrd="0" destOrd="0" presId="urn:microsoft.com/office/officeart/2005/8/layout/lProcess2"/>
    <dgm:cxn modelId="{41EF2596-1564-2B4F-BBBC-8C08CF46D9FF}" type="presParOf" srcId="{7EE70D10-EFA9-414A-A357-C22412AB97DD}" destId="{B0D61C6A-94FA-7D4E-8236-119FDD486C7A}" srcOrd="1" destOrd="0" presId="urn:microsoft.com/office/officeart/2005/8/layout/lProcess2"/>
    <dgm:cxn modelId="{9A97DA58-A30B-3C49-8239-F4A021D12703}" type="presParOf" srcId="{7EE70D10-EFA9-414A-A357-C22412AB97DD}" destId="{505C9406-B85B-0E4B-9D36-80A80C55C831}" srcOrd="2" destOrd="0" presId="urn:microsoft.com/office/officeart/2005/8/layout/lProcess2"/>
    <dgm:cxn modelId="{2D27B13B-E7EB-8748-BA53-2150E5622BC4}" type="presParOf" srcId="{505C9406-B85B-0E4B-9D36-80A80C55C831}" destId="{FB8CCD1E-D44B-F544-92EF-285A9B0785D1}" srcOrd="0" destOrd="0" presId="urn:microsoft.com/office/officeart/2005/8/layout/lProcess2"/>
    <dgm:cxn modelId="{34545CD2-EA47-D745-8E47-450F02C798F6}" type="presParOf" srcId="{FB8CCD1E-D44B-F544-92EF-285A9B0785D1}" destId="{03D58A8F-49F6-8843-BCC0-4CE8DB66BB08}" srcOrd="0" destOrd="0" presId="urn:microsoft.com/office/officeart/2005/8/layout/lProcess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EC4B3B-153A-6645-92DA-2AD2C093114B}"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62BF2BD7-29A3-1C4E-83FC-FA0001B5A0F9}">
      <dgm:prSet phldrT="[Text]"/>
      <dgm:spPr/>
      <dgm:t>
        <a:bodyPr/>
        <a:lstStyle/>
        <a:p>
          <a:r>
            <a:rPr lang="en-US" dirty="0" smtClean="0"/>
            <a:t>Syntax</a:t>
          </a:r>
          <a:endParaRPr lang="en-US" dirty="0"/>
        </a:p>
      </dgm:t>
    </dgm:pt>
    <dgm:pt modelId="{BD80C07B-AA9F-794D-AA54-583AE78AEF68}" type="parTrans" cxnId="{D4E09F77-826A-7240-8605-9D82DB487E70}">
      <dgm:prSet/>
      <dgm:spPr/>
      <dgm:t>
        <a:bodyPr/>
        <a:lstStyle/>
        <a:p>
          <a:endParaRPr lang="en-US"/>
        </a:p>
      </dgm:t>
    </dgm:pt>
    <dgm:pt modelId="{F39F8373-ADFC-0647-989C-22DBB22E15B8}" type="sibTrans" cxnId="{D4E09F77-826A-7240-8605-9D82DB487E70}">
      <dgm:prSet/>
      <dgm:spPr/>
      <dgm:t>
        <a:bodyPr/>
        <a:lstStyle/>
        <a:p>
          <a:endParaRPr lang="en-US"/>
        </a:p>
      </dgm:t>
    </dgm:pt>
    <dgm:pt modelId="{303DFE2C-5A31-124F-95BC-DEECE5D0040C}">
      <dgm:prSet phldrT="[Text]"/>
      <dgm:spPr/>
      <dgm:t>
        <a:bodyPr/>
        <a:lstStyle/>
        <a:p>
          <a:r>
            <a:rPr lang="en-US" dirty="0" smtClean="0"/>
            <a:t>Format of data blocks</a:t>
          </a:r>
          <a:endParaRPr lang="en-US" dirty="0"/>
        </a:p>
      </dgm:t>
    </dgm:pt>
    <dgm:pt modelId="{ED24D5BA-7F21-5244-AFC8-D5A465E3D965}" type="parTrans" cxnId="{8B9366E2-7FDE-B34B-85C1-B3768508DACA}">
      <dgm:prSet/>
      <dgm:spPr/>
      <dgm:t>
        <a:bodyPr/>
        <a:lstStyle/>
        <a:p>
          <a:endParaRPr lang="en-US"/>
        </a:p>
      </dgm:t>
    </dgm:pt>
    <dgm:pt modelId="{10D0730D-B412-1641-A401-996432F39544}" type="sibTrans" cxnId="{8B9366E2-7FDE-B34B-85C1-B3768508DACA}">
      <dgm:prSet/>
      <dgm:spPr/>
      <dgm:t>
        <a:bodyPr/>
        <a:lstStyle/>
        <a:p>
          <a:endParaRPr lang="en-US"/>
        </a:p>
      </dgm:t>
    </dgm:pt>
    <dgm:pt modelId="{E0455C19-A2A2-594A-9F1D-3F641E5B52FA}">
      <dgm:prSet phldrT="[Text]"/>
      <dgm:spPr/>
      <dgm:t>
        <a:bodyPr/>
        <a:lstStyle/>
        <a:p>
          <a:r>
            <a:rPr lang="en-US" dirty="0" smtClean="0"/>
            <a:t>Semantics</a:t>
          </a:r>
          <a:endParaRPr lang="en-US" dirty="0"/>
        </a:p>
      </dgm:t>
    </dgm:pt>
    <dgm:pt modelId="{F0B9EFE0-73DC-A44A-8287-AA6F52E6D35E}" type="parTrans" cxnId="{351565D2-419B-864E-AD01-19CC72182BBF}">
      <dgm:prSet/>
      <dgm:spPr/>
      <dgm:t>
        <a:bodyPr/>
        <a:lstStyle/>
        <a:p>
          <a:endParaRPr lang="en-US"/>
        </a:p>
      </dgm:t>
    </dgm:pt>
    <dgm:pt modelId="{D2EF6C74-FFBF-4F42-A7AA-5D40751F8113}" type="sibTrans" cxnId="{351565D2-419B-864E-AD01-19CC72182BBF}">
      <dgm:prSet/>
      <dgm:spPr/>
      <dgm:t>
        <a:bodyPr/>
        <a:lstStyle/>
        <a:p>
          <a:endParaRPr lang="en-US"/>
        </a:p>
      </dgm:t>
    </dgm:pt>
    <dgm:pt modelId="{56D15955-8A68-5B49-8598-2E84322F185F}">
      <dgm:prSet phldrT="[Text]"/>
      <dgm:spPr/>
      <dgm:t>
        <a:bodyPr/>
        <a:lstStyle/>
        <a:p>
          <a:r>
            <a:rPr lang="en-US" dirty="0" smtClean="0"/>
            <a:t>Control information for coordination and error handling</a:t>
          </a:r>
          <a:endParaRPr lang="en-US" dirty="0"/>
        </a:p>
      </dgm:t>
    </dgm:pt>
    <dgm:pt modelId="{2536A0E5-9841-9940-8E54-A69F5F437C98}" type="parTrans" cxnId="{F8B4B8A3-1F1C-A043-8743-83274CEC57D1}">
      <dgm:prSet/>
      <dgm:spPr/>
      <dgm:t>
        <a:bodyPr/>
        <a:lstStyle/>
        <a:p>
          <a:endParaRPr lang="en-US"/>
        </a:p>
      </dgm:t>
    </dgm:pt>
    <dgm:pt modelId="{9A785F7D-39BA-C845-8112-C30DD4CA50F4}" type="sibTrans" cxnId="{F8B4B8A3-1F1C-A043-8743-83274CEC57D1}">
      <dgm:prSet/>
      <dgm:spPr/>
      <dgm:t>
        <a:bodyPr/>
        <a:lstStyle/>
        <a:p>
          <a:endParaRPr lang="en-US"/>
        </a:p>
      </dgm:t>
    </dgm:pt>
    <dgm:pt modelId="{D3792BB8-C2CD-FB4E-BB2D-F857FC44F10D}">
      <dgm:prSet phldrT="[Text]"/>
      <dgm:spPr/>
      <dgm:t>
        <a:bodyPr/>
        <a:lstStyle/>
        <a:p>
          <a:r>
            <a:rPr lang="en-US" dirty="0" smtClean="0"/>
            <a:t>Timing</a:t>
          </a:r>
          <a:endParaRPr lang="en-US" dirty="0"/>
        </a:p>
      </dgm:t>
    </dgm:pt>
    <dgm:pt modelId="{952AD34E-1D9B-954B-8400-FB61E996266C}" type="parTrans" cxnId="{45EB35C5-9923-FB48-8BAC-C821B5BA5ECC}">
      <dgm:prSet/>
      <dgm:spPr/>
      <dgm:t>
        <a:bodyPr/>
        <a:lstStyle/>
        <a:p>
          <a:endParaRPr lang="en-US"/>
        </a:p>
      </dgm:t>
    </dgm:pt>
    <dgm:pt modelId="{68EF850C-7CDD-E24B-9103-1EA7B9B3036E}" type="sibTrans" cxnId="{45EB35C5-9923-FB48-8BAC-C821B5BA5ECC}">
      <dgm:prSet/>
      <dgm:spPr/>
      <dgm:t>
        <a:bodyPr/>
        <a:lstStyle/>
        <a:p>
          <a:endParaRPr lang="en-US"/>
        </a:p>
      </dgm:t>
    </dgm:pt>
    <dgm:pt modelId="{365F7FFF-0246-834F-AF42-68D24DFB1437}">
      <dgm:prSet phldrT="[Text]"/>
      <dgm:spPr/>
      <dgm:t>
        <a:bodyPr/>
        <a:lstStyle/>
        <a:p>
          <a:r>
            <a:rPr lang="en-US" dirty="0" smtClean="0"/>
            <a:t>Speed matching and sequencing</a:t>
          </a:r>
          <a:endParaRPr lang="en-US" dirty="0"/>
        </a:p>
      </dgm:t>
    </dgm:pt>
    <dgm:pt modelId="{D937AC54-B849-2649-9FF0-6544A5387A77}" type="parTrans" cxnId="{5749B85D-5055-2542-9F90-F4E308EE6A6B}">
      <dgm:prSet/>
      <dgm:spPr/>
      <dgm:t>
        <a:bodyPr/>
        <a:lstStyle/>
        <a:p>
          <a:endParaRPr lang="en-US"/>
        </a:p>
      </dgm:t>
    </dgm:pt>
    <dgm:pt modelId="{74AE5C25-6A05-004A-8C17-293B2075E059}" type="sibTrans" cxnId="{5749B85D-5055-2542-9F90-F4E308EE6A6B}">
      <dgm:prSet/>
      <dgm:spPr/>
      <dgm:t>
        <a:bodyPr/>
        <a:lstStyle/>
        <a:p>
          <a:endParaRPr lang="en-US"/>
        </a:p>
      </dgm:t>
    </dgm:pt>
    <dgm:pt modelId="{522A604B-0616-844E-A4AB-89D927388BCB}" type="pres">
      <dgm:prSet presAssocID="{6AEC4B3B-153A-6645-92DA-2AD2C093114B}" presName="Name0" presStyleCnt="0">
        <dgm:presLayoutVars>
          <dgm:chMax val="7"/>
          <dgm:dir/>
          <dgm:animLvl val="lvl"/>
          <dgm:resizeHandles val="exact"/>
        </dgm:presLayoutVars>
      </dgm:prSet>
      <dgm:spPr/>
      <dgm:t>
        <a:bodyPr/>
        <a:lstStyle/>
        <a:p>
          <a:endParaRPr lang="en-US"/>
        </a:p>
      </dgm:t>
    </dgm:pt>
    <dgm:pt modelId="{878AFB7F-5456-BD47-935F-7CB6CC5A09C7}" type="pres">
      <dgm:prSet presAssocID="{62BF2BD7-29A3-1C4E-83FC-FA0001B5A0F9}" presName="circle1" presStyleLbl="node1" presStyleIdx="0" presStyleCnt="3"/>
      <dgm:spPr/>
    </dgm:pt>
    <dgm:pt modelId="{784EB3A3-EE55-3046-BBDC-32C9AA179BAB}" type="pres">
      <dgm:prSet presAssocID="{62BF2BD7-29A3-1C4E-83FC-FA0001B5A0F9}" presName="space" presStyleCnt="0"/>
      <dgm:spPr/>
    </dgm:pt>
    <dgm:pt modelId="{298D9DEC-FB76-764B-BC4C-295244F5471C}" type="pres">
      <dgm:prSet presAssocID="{62BF2BD7-29A3-1C4E-83FC-FA0001B5A0F9}" presName="rect1" presStyleLbl="alignAcc1" presStyleIdx="0" presStyleCnt="3"/>
      <dgm:spPr/>
      <dgm:t>
        <a:bodyPr/>
        <a:lstStyle/>
        <a:p>
          <a:endParaRPr lang="en-US"/>
        </a:p>
      </dgm:t>
    </dgm:pt>
    <dgm:pt modelId="{C4EBDA1D-6B34-6348-9708-28BFBB42C1BB}" type="pres">
      <dgm:prSet presAssocID="{E0455C19-A2A2-594A-9F1D-3F641E5B52FA}" presName="vertSpace2" presStyleLbl="node1" presStyleIdx="0" presStyleCnt="3"/>
      <dgm:spPr/>
    </dgm:pt>
    <dgm:pt modelId="{E1D14EB3-CD82-FC49-BA57-0BFAE77B0069}" type="pres">
      <dgm:prSet presAssocID="{E0455C19-A2A2-594A-9F1D-3F641E5B52FA}" presName="circle2" presStyleLbl="node1" presStyleIdx="1" presStyleCnt="3"/>
      <dgm:spPr/>
    </dgm:pt>
    <dgm:pt modelId="{31A1234E-E312-3242-8462-1FF8A9B08BBD}" type="pres">
      <dgm:prSet presAssocID="{E0455C19-A2A2-594A-9F1D-3F641E5B52FA}" presName="rect2" presStyleLbl="alignAcc1" presStyleIdx="1" presStyleCnt="3"/>
      <dgm:spPr/>
      <dgm:t>
        <a:bodyPr/>
        <a:lstStyle/>
        <a:p>
          <a:endParaRPr lang="en-US"/>
        </a:p>
      </dgm:t>
    </dgm:pt>
    <dgm:pt modelId="{69433524-EBF3-1D42-918E-B8581742BAD1}" type="pres">
      <dgm:prSet presAssocID="{D3792BB8-C2CD-FB4E-BB2D-F857FC44F10D}" presName="vertSpace3" presStyleLbl="node1" presStyleIdx="1" presStyleCnt="3"/>
      <dgm:spPr/>
    </dgm:pt>
    <dgm:pt modelId="{FF4CE6A2-5B10-D04B-9D67-96326171278C}" type="pres">
      <dgm:prSet presAssocID="{D3792BB8-C2CD-FB4E-BB2D-F857FC44F10D}" presName="circle3" presStyleLbl="node1" presStyleIdx="2" presStyleCnt="3"/>
      <dgm:spPr/>
    </dgm:pt>
    <dgm:pt modelId="{CAA1ECDF-0520-B54A-B19D-C424D014756F}" type="pres">
      <dgm:prSet presAssocID="{D3792BB8-C2CD-FB4E-BB2D-F857FC44F10D}" presName="rect3" presStyleLbl="alignAcc1" presStyleIdx="2" presStyleCnt="3"/>
      <dgm:spPr/>
      <dgm:t>
        <a:bodyPr/>
        <a:lstStyle/>
        <a:p>
          <a:endParaRPr lang="en-US"/>
        </a:p>
      </dgm:t>
    </dgm:pt>
    <dgm:pt modelId="{0305880B-BC80-464B-9CB1-65D6DDE65A56}" type="pres">
      <dgm:prSet presAssocID="{62BF2BD7-29A3-1C4E-83FC-FA0001B5A0F9}" presName="rect1ParTx" presStyleLbl="alignAcc1" presStyleIdx="2" presStyleCnt="3">
        <dgm:presLayoutVars>
          <dgm:chMax val="1"/>
          <dgm:bulletEnabled val="1"/>
        </dgm:presLayoutVars>
      </dgm:prSet>
      <dgm:spPr/>
      <dgm:t>
        <a:bodyPr/>
        <a:lstStyle/>
        <a:p>
          <a:endParaRPr lang="en-US"/>
        </a:p>
      </dgm:t>
    </dgm:pt>
    <dgm:pt modelId="{E7D23A61-B0FF-A349-870D-5C2D717C51B3}" type="pres">
      <dgm:prSet presAssocID="{62BF2BD7-29A3-1C4E-83FC-FA0001B5A0F9}" presName="rect1ChTx" presStyleLbl="alignAcc1" presStyleIdx="2" presStyleCnt="3">
        <dgm:presLayoutVars>
          <dgm:bulletEnabled val="1"/>
        </dgm:presLayoutVars>
      </dgm:prSet>
      <dgm:spPr/>
      <dgm:t>
        <a:bodyPr/>
        <a:lstStyle/>
        <a:p>
          <a:endParaRPr lang="en-US"/>
        </a:p>
      </dgm:t>
    </dgm:pt>
    <dgm:pt modelId="{C0D0DAE3-FCD5-2744-B70C-2F51632CB4EA}" type="pres">
      <dgm:prSet presAssocID="{E0455C19-A2A2-594A-9F1D-3F641E5B52FA}" presName="rect2ParTx" presStyleLbl="alignAcc1" presStyleIdx="2" presStyleCnt="3">
        <dgm:presLayoutVars>
          <dgm:chMax val="1"/>
          <dgm:bulletEnabled val="1"/>
        </dgm:presLayoutVars>
      </dgm:prSet>
      <dgm:spPr/>
      <dgm:t>
        <a:bodyPr/>
        <a:lstStyle/>
        <a:p>
          <a:endParaRPr lang="en-US"/>
        </a:p>
      </dgm:t>
    </dgm:pt>
    <dgm:pt modelId="{2049F204-EB21-A648-A1F2-E97BB0B7A26A}" type="pres">
      <dgm:prSet presAssocID="{E0455C19-A2A2-594A-9F1D-3F641E5B52FA}" presName="rect2ChTx" presStyleLbl="alignAcc1" presStyleIdx="2" presStyleCnt="3">
        <dgm:presLayoutVars>
          <dgm:bulletEnabled val="1"/>
        </dgm:presLayoutVars>
      </dgm:prSet>
      <dgm:spPr/>
      <dgm:t>
        <a:bodyPr/>
        <a:lstStyle/>
        <a:p>
          <a:endParaRPr lang="en-US"/>
        </a:p>
      </dgm:t>
    </dgm:pt>
    <dgm:pt modelId="{ABED7149-E686-1747-AC1A-BFC90C8954B5}" type="pres">
      <dgm:prSet presAssocID="{D3792BB8-C2CD-FB4E-BB2D-F857FC44F10D}" presName="rect3ParTx" presStyleLbl="alignAcc1" presStyleIdx="2" presStyleCnt="3">
        <dgm:presLayoutVars>
          <dgm:chMax val="1"/>
          <dgm:bulletEnabled val="1"/>
        </dgm:presLayoutVars>
      </dgm:prSet>
      <dgm:spPr/>
      <dgm:t>
        <a:bodyPr/>
        <a:lstStyle/>
        <a:p>
          <a:endParaRPr lang="en-US"/>
        </a:p>
      </dgm:t>
    </dgm:pt>
    <dgm:pt modelId="{EE100653-BD3E-9749-A505-E903FCFB9F83}" type="pres">
      <dgm:prSet presAssocID="{D3792BB8-C2CD-FB4E-BB2D-F857FC44F10D}" presName="rect3ChTx" presStyleLbl="alignAcc1" presStyleIdx="2" presStyleCnt="3">
        <dgm:presLayoutVars>
          <dgm:bulletEnabled val="1"/>
        </dgm:presLayoutVars>
      </dgm:prSet>
      <dgm:spPr/>
      <dgm:t>
        <a:bodyPr/>
        <a:lstStyle/>
        <a:p>
          <a:endParaRPr lang="en-US"/>
        </a:p>
      </dgm:t>
    </dgm:pt>
  </dgm:ptLst>
  <dgm:cxnLst>
    <dgm:cxn modelId="{11DA7DD5-0E17-3542-872B-AA1169A63CAE}" type="presOf" srcId="{E0455C19-A2A2-594A-9F1D-3F641E5B52FA}" destId="{31A1234E-E312-3242-8462-1FF8A9B08BBD}" srcOrd="0" destOrd="0" presId="urn:microsoft.com/office/officeart/2005/8/layout/target3"/>
    <dgm:cxn modelId="{8A2A089E-EB8F-4240-A58D-30902CBA05A6}" type="presOf" srcId="{365F7FFF-0246-834F-AF42-68D24DFB1437}" destId="{EE100653-BD3E-9749-A505-E903FCFB9F83}" srcOrd="0" destOrd="0" presId="urn:microsoft.com/office/officeart/2005/8/layout/target3"/>
    <dgm:cxn modelId="{5749B85D-5055-2542-9F90-F4E308EE6A6B}" srcId="{D3792BB8-C2CD-FB4E-BB2D-F857FC44F10D}" destId="{365F7FFF-0246-834F-AF42-68D24DFB1437}" srcOrd="0" destOrd="0" parTransId="{D937AC54-B849-2649-9FF0-6544A5387A77}" sibTransId="{74AE5C25-6A05-004A-8C17-293B2075E059}"/>
    <dgm:cxn modelId="{8B9366E2-7FDE-B34B-85C1-B3768508DACA}" srcId="{62BF2BD7-29A3-1C4E-83FC-FA0001B5A0F9}" destId="{303DFE2C-5A31-124F-95BC-DEECE5D0040C}" srcOrd="0" destOrd="0" parTransId="{ED24D5BA-7F21-5244-AFC8-D5A465E3D965}" sibTransId="{10D0730D-B412-1641-A401-996432F39544}"/>
    <dgm:cxn modelId="{7CE7DBCE-C110-A14F-B2D8-26A75A54CEB4}" type="presOf" srcId="{62BF2BD7-29A3-1C4E-83FC-FA0001B5A0F9}" destId="{0305880B-BC80-464B-9CB1-65D6DDE65A56}" srcOrd="1" destOrd="0" presId="urn:microsoft.com/office/officeart/2005/8/layout/target3"/>
    <dgm:cxn modelId="{E34D1D9E-7390-FA4C-9541-511DFC172417}" type="presOf" srcId="{E0455C19-A2A2-594A-9F1D-3F641E5B52FA}" destId="{C0D0DAE3-FCD5-2744-B70C-2F51632CB4EA}" srcOrd="1" destOrd="0" presId="urn:microsoft.com/office/officeart/2005/8/layout/target3"/>
    <dgm:cxn modelId="{D41BC16D-1442-BE43-B051-517A9B99DA52}" type="presOf" srcId="{D3792BB8-C2CD-FB4E-BB2D-F857FC44F10D}" destId="{ABED7149-E686-1747-AC1A-BFC90C8954B5}" srcOrd="1" destOrd="0" presId="urn:microsoft.com/office/officeart/2005/8/layout/target3"/>
    <dgm:cxn modelId="{D53E2AF5-8CB5-4D47-BA0E-8D5B56FC9E5E}" type="presOf" srcId="{56D15955-8A68-5B49-8598-2E84322F185F}" destId="{2049F204-EB21-A648-A1F2-E97BB0B7A26A}" srcOrd="0" destOrd="0" presId="urn:microsoft.com/office/officeart/2005/8/layout/target3"/>
    <dgm:cxn modelId="{F8B4B8A3-1F1C-A043-8743-83274CEC57D1}" srcId="{E0455C19-A2A2-594A-9F1D-3F641E5B52FA}" destId="{56D15955-8A68-5B49-8598-2E84322F185F}" srcOrd="0" destOrd="0" parTransId="{2536A0E5-9841-9940-8E54-A69F5F437C98}" sibTransId="{9A785F7D-39BA-C845-8112-C30DD4CA50F4}"/>
    <dgm:cxn modelId="{351565D2-419B-864E-AD01-19CC72182BBF}" srcId="{6AEC4B3B-153A-6645-92DA-2AD2C093114B}" destId="{E0455C19-A2A2-594A-9F1D-3F641E5B52FA}" srcOrd="1" destOrd="0" parTransId="{F0B9EFE0-73DC-A44A-8287-AA6F52E6D35E}" sibTransId="{D2EF6C74-FFBF-4F42-A7AA-5D40751F8113}"/>
    <dgm:cxn modelId="{D4E09F77-826A-7240-8605-9D82DB487E70}" srcId="{6AEC4B3B-153A-6645-92DA-2AD2C093114B}" destId="{62BF2BD7-29A3-1C4E-83FC-FA0001B5A0F9}" srcOrd="0" destOrd="0" parTransId="{BD80C07B-AA9F-794D-AA54-583AE78AEF68}" sibTransId="{F39F8373-ADFC-0647-989C-22DBB22E15B8}"/>
    <dgm:cxn modelId="{2CDA26E7-7D03-6B47-9187-0DA25AEC59E3}" type="presOf" srcId="{6AEC4B3B-153A-6645-92DA-2AD2C093114B}" destId="{522A604B-0616-844E-A4AB-89D927388BCB}" srcOrd="0" destOrd="0" presId="urn:microsoft.com/office/officeart/2005/8/layout/target3"/>
    <dgm:cxn modelId="{45EB35C5-9923-FB48-8BAC-C821B5BA5ECC}" srcId="{6AEC4B3B-153A-6645-92DA-2AD2C093114B}" destId="{D3792BB8-C2CD-FB4E-BB2D-F857FC44F10D}" srcOrd="2" destOrd="0" parTransId="{952AD34E-1D9B-954B-8400-FB61E996266C}" sibTransId="{68EF850C-7CDD-E24B-9103-1EA7B9B3036E}"/>
    <dgm:cxn modelId="{CBA9E9E5-82DC-DD4D-BB88-CBA5C7EAA0DB}" type="presOf" srcId="{303DFE2C-5A31-124F-95BC-DEECE5D0040C}" destId="{E7D23A61-B0FF-A349-870D-5C2D717C51B3}" srcOrd="0" destOrd="0" presId="urn:microsoft.com/office/officeart/2005/8/layout/target3"/>
    <dgm:cxn modelId="{EDBBB1D2-D225-384A-AE24-BC26CCFAB96D}" type="presOf" srcId="{D3792BB8-C2CD-FB4E-BB2D-F857FC44F10D}" destId="{CAA1ECDF-0520-B54A-B19D-C424D014756F}" srcOrd="0" destOrd="0" presId="urn:microsoft.com/office/officeart/2005/8/layout/target3"/>
    <dgm:cxn modelId="{D912D74E-43F6-6848-A899-348441A212B9}" type="presOf" srcId="{62BF2BD7-29A3-1C4E-83FC-FA0001B5A0F9}" destId="{298D9DEC-FB76-764B-BC4C-295244F5471C}" srcOrd="0" destOrd="0" presId="urn:microsoft.com/office/officeart/2005/8/layout/target3"/>
    <dgm:cxn modelId="{C9B83437-DBBD-514E-A762-EE74E84164BD}" type="presParOf" srcId="{522A604B-0616-844E-A4AB-89D927388BCB}" destId="{878AFB7F-5456-BD47-935F-7CB6CC5A09C7}" srcOrd="0" destOrd="0" presId="urn:microsoft.com/office/officeart/2005/8/layout/target3"/>
    <dgm:cxn modelId="{D0050D43-4EA2-9C4A-8F60-C9DEF35E7CE7}" type="presParOf" srcId="{522A604B-0616-844E-A4AB-89D927388BCB}" destId="{784EB3A3-EE55-3046-BBDC-32C9AA179BAB}" srcOrd="1" destOrd="0" presId="urn:microsoft.com/office/officeart/2005/8/layout/target3"/>
    <dgm:cxn modelId="{306DCE57-5264-4344-BBF3-8912E6B4473D}" type="presParOf" srcId="{522A604B-0616-844E-A4AB-89D927388BCB}" destId="{298D9DEC-FB76-764B-BC4C-295244F5471C}" srcOrd="2" destOrd="0" presId="urn:microsoft.com/office/officeart/2005/8/layout/target3"/>
    <dgm:cxn modelId="{1BDF2BD6-6DA0-B74E-8AD4-C67A06DE2BE5}" type="presParOf" srcId="{522A604B-0616-844E-A4AB-89D927388BCB}" destId="{C4EBDA1D-6B34-6348-9708-28BFBB42C1BB}" srcOrd="3" destOrd="0" presId="urn:microsoft.com/office/officeart/2005/8/layout/target3"/>
    <dgm:cxn modelId="{1691B9D3-507B-684A-8BEE-DCF6A7207628}" type="presParOf" srcId="{522A604B-0616-844E-A4AB-89D927388BCB}" destId="{E1D14EB3-CD82-FC49-BA57-0BFAE77B0069}" srcOrd="4" destOrd="0" presId="urn:microsoft.com/office/officeart/2005/8/layout/target3"/>
    <dgm:cxn modelId="{0F219FB0-9663-E04B-B7BF-D6436237FF53}" type="presParOf" srcId="{522A604B-0616-844E-A4AB-89D927388BCB}" destId="{31A1234E-E312-3242-8462-1FF8A9B08BBD}" srcOrd="5" destOrd="0" presId="urn:microsoft.com/office/officeart/2005/8/layout/target3"/>
    <dgm:cxn modelId="{689F2180-AA93-5A4B-AB8C-2ADEEB47EF76}" type="presParOf" srcId="{522A604B-0616-844E-A4AB-89D927388BCB}" destId="{69433524-EBF3-1D42-918E-B8581742BAD1}" srcOrd="6" destOrd="0" presId="urn:microsoft.com/office/officeart/2005/8/layout/target3"/>
    <dgm:cxn modelId="{8DE9893E-E506-8842-803F-BB0367D92E4A}" type="presParOf" srcId="{522A604B-0616-844E-A4AB-89D927388BCB}" destId="{FF4CE6A2-5B10-D04B-9D67-96326171278C}" srcOrd="7" destOrd="0" presId="urn:microsoft.com/office/officeart/2005/8/layout/target3"/>
    <dgm:cxn modelId="{AA746634-BB0B-8A48-AFC7-E2328F4C499E}" type="presParOf" srcId="{522A604B-0616-844E-A4AB-89D927388BCB}" destId="{CAA1ECDF-0520-B54A-B19D-C424D014756F}" srcOrd="8" destOrd="0" presId="urn:microsoft.com/office/officeart/2005/8/layout/target3"/>
    <dgm:cxn modelId="{9D1641C4-B614-904C-B579-C3D45F58A85E}" type="presParOf" srcId="{522A604B-0616-844E-A4AB-89D927388BCB}" destId="{0305880B-BC80-464B-9CB1-65D6DDE65A56}" srcOrd="9" destOrd="0" presId="urn:microsoft.com/office/officeart/2005/8/layout/target3"/>
    <dgm:cxn modelId="{351CF56B-2003-3D44-ACAB-935CFA4BEEF2}" type="presParOf" srcId="{522A604B-0616-844E-A4AB-89D927388BCB}" destId="{E7D23A61-B0FF-A349-870D-5C2D717C51B3}" srcOrd="10" destOrd="0" presId="urn:microsoft.com/office/officeart/2005/8/layout/target3"/>
    <dgm:cxn modelId="{29015E1C-A26D-E74F-A2FC-72E7E0539A1E}" type="presParOf" srcId="{522A604B-0616-844E-A4AB-89D927388BCB}" destId="{C0D0DAE3-FCD5-2744-B70C-2F51632CB4EA}" srcOrd="11" destOrd="0" presId="urn:microsoft.com/office/officeart/2005/8/layout/target3"/>
    <dgm:cxn modelId="{0D50A969-64B5-B245-B4CD-ABEB478AC8D0}" type="presParOf" srcId="{522A604B-0616-844E-A4AB-89D927388BCB}" destId="{2049F204-EB21-A648-A1F2-E97BB0B7A26A}" srcOrd="12" destOrd="0" presId="urn:microsoft.com/office/officeart/2005/8/layout/target3"/>
    <dgm:cxn modelId="{33AFFFBB-00F1-0542-9196-3B2FCB76690F}" type="presParOf" srcId="{522A604B-0616-844E-A4AB-89D927388BCB}" destId="{ABED7149-E686-1747-AC1A-BFC90C8954B5}" srcOrd="13" destOrd="0" presId="urn:microsoft.com/office/officeart/2005/8/layout/target3"/>
    <dgm:cxn modelId="{7505CD5B-B501-F14F-9152-3781C1B04CA9}" type="presParOf" srcId="{522A604B-0616-844E-A4AB-89D927388BCB}" destId="{EE100653-BD3E-9749-A505-E903FCFB9F83}" srcOrd="14" destOrd="0" presId="urn:microsoft.com/office/officeart/2005/8/layout/target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E1A37B-1E08-7644-BF94-D9D17338A276}"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D825FD39-84D4-024E-B476-059B0AA53DBE}">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Agents involved:</a:t>
          </a:r>
          <a:endParaRPr lang="en-US" sz="2400" b="1" i="0" dirty="0">
            <a:solidFill>
              <a:schemeClr val="tx2"/>
            </a:solidFill>
            <a:effectLst>
              <a:outerShdw blurRad="38100" dist="38100" dir="2700000" algn="tl">
                <a:srgbClr val="000000">
                  <a:alpha val="43137"/>
                </a:srgbClr>
              </a:outerShdw>
            </a:effectLst>
          </a:endParaRPr>
        </a:p>
      </dgm:t>
    </dgm:pt>
    <dgm:pt modelId="{92AF3813-5CEC-7D4E-B1C5-305E0E69D9D5}" type="parTrans" cxnId="{C0A271FC-CA27-1A49-9734-97672050636D}">
      <dgm:prSet/>
      <dgm:spPr/>
      <dgm:t>
        <a:bodyPr/>
        <a:lstStyle/>
        <a:p>
          <a:endParaRPr lang="en-US"/>
        </a:p>
      </dgm:t>
    </dgm:pt>
    <dgm:pt modelId="{F780350F-76BC-9E42-878A-D94DA171F438}" type="sibTrans" cxnId="{C0A271FC-CA27-1A49-9734-97672050636D}">
      <dgm:prSet/>
      <dgm:spPr/>
      <dgm:t>
        <a:bodyPr/>
        <a:lstStyle/>
        <a:p>
          <a:endParaRPr lang="en-US" dirty="0"/>
        </a:p>
      </dgm:t>
    </dgm:pt>
    <dgm:pt modelId="{97C80C51-434D-264A-9C2C-98983C7EA6BC}">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Examples of applications include file transfer and electronic mail</a:t>
          </a:r>
          <a:endParaRPr lang="en-US" sz="2400" b="1" i="0" dirty="0">
            <a:solidFill>
              <a:schemeClr val="tx2"/>
            </a:solidFill>
            <a:effectLst>
              <a:outerShdw blurRad="38100" dist="38100" dir="2700000" algn="tl">
                <a:srgbClr val="000000">
                  <a:alpha val="43137"/>
                </a:srgbClr>
              </a:outerShdw>
            </a:effectLst>
          </a:endParaRPr>
        </a:p>
      </dgm:t>
    </dgm:pt>
    <dgm:pt modelId="{E7E0A2D9-BC38-F547-898F-55E74EA09D2F}" type="parTrans" cxnId="{0BEB9C35-AAFC-EE4F-A6EB-DAB6984EE993}">
      <dgm:prSet/>
      <dgm:spPr/>
      <dgm:t>
        <a:bodyPr/>
        <a:lstStyle/>
        <a:p>
          <a:endParaRPr lang="en-US"/>
        </a:p>
      </dgm:t>
    </dgm:pt>
    <dgm:pt modelId="{F79657D4-2B7A-204F-9FBA-DBF1B643CB10}" type="sibTrans" cxnId="{0BEB9C35-AAFC-EE4F-A6EB-DAB6984EE993}">
      <dgm:prSet/>
      <dgm:spPr/>
      <dgm:t>
        <a:bodyPr/>
        <a:lstStyle/>
        <a:p>
          <a:endParaRPr lang="en-US" dirty="0"/>
        </a:p>
      </dgm:t>
    </dgm:pt>
    <dgm:pt modelId="{481DFE1C-D208-E34B-B599-9390275204F6}">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These execute on computers that support multiple simultaneous applications</a:t>
          </a:r>
          <a:endParaRPr lang="en-US" sz="2400" b="1" i="0" dirty="0">
            <a:solidFill>
              <a:schemeClr val="tx2"/>
            </a:solidFill>
            <a:effectLst>
              <a:outerShdw blurRad="38100" dist="38100" dir="2700000" algn="tl">
                <a:srgbClr val="000000">
                  <a:alpha val="43137"/>
                </a:srgbClr>
              </a:outerShdw>
            </a:effectLst>
          </a:endParaRPr>
        </a:p>
      </dgm:t>
    </dgm:pt>
    <dgm:pt modelId="{1D0826D2-5F4A-E549-9E6D-75AC224F01A4}" type="parTrans" cxnId="{82CB5410-14D6-664D-8A44-5AB5C196A050}">
      <dgm:prSet/>
      <dgm:spPr/>
      <dgm:t>
        <a:bodyPr/>
        <a:lstStyle/>
        <a:p>
          <a:endParaRPr lang="en-US"/>
        </a:p>
      </dgm:t>
    </dgm:pt>
    <dgm:pt modelId="{C03A5B65-7924-F144-A6D6-97ECD09E9526}" type="sibTrans" cxnId="{82CB5410-14D6-664D-8A44-5AB5C196A050}">
      <dgm:prSet/>
      <dgm:spPr/>
      <dgm:t>
        <a:bodyPr/>
        <a:lstStyle/>
        <a:p>
          <a:endParaRPr lang="en-US"/>
        </a:p>
      </dgm:t>
    </dgm:pt>
    <dgm:pt modelId="{F2AB2B63-5580-B045-AFBC-ACB9ADEFF307}">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Applications</a:t>
          </a:r>
          <a:endParaRPr lang="en-US" sz="2400" b="1" i="0" dirty="0">
            <a:solidFill>
              <a:schemeClr val="tx2"/>
            </a:solidFill>
            <a:effectLst>
              <a:outerShdw blurRad="38100" dist="38100" dir="2700000" algn="tl">
                <a:srgbClr val="000000">
                  <a:alpha val="43137"/>
                </a:srgbClr>
              </a:outerShdw>
            </a:effectLst>
          </a:endParaRPr>
        </a:p>
      </dgm:t>
    </dgm:pt>
    <dgm:pt modelId="{9FC0E2D3-E098-C24B-A7E2-2A0B411509AD}" type="parTrans" cxnId="{083660A0-7045-2E49-9F1E-2B1BC2D2ECA9}">
      <dgm:prSet/>
      <dgm:spPr/>
      <dgm:t>
        <a:bodyPr/>
        <a:lstStyle/>
        <a:p>
          <a:endParaRPr lang="en-US"/>
        </a:p>
      </dgm:t>
    </dgm:pt>
    <dgm:pt modelId="{15ECD849-4863-C843-924D-793D637E24C7}" type="sibTrans" cxnId="{083660A0-7045-2E49-9F1E-2B1BC2D2ECA9}">
      <dgm:prSet/>
      <dgm:spPr/>
      <dgm:t>
        <a:bodyPr/>
        <a:lstStyle/>
        <a:p>
          <a:endParaRPr lang="en-US"/>
        </a:p>
      </dgm:t>
    </dgm:pt>
    <dgm:pt modelId="{303CEEBB-5E90-EB45-8E1E-6F5DD13318B7}">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Computers</a:t>
          </a:r>
          <a:endParaRPr lang="en-US" sz="2400" b="1" i="0" dirty="0">
            <a:solidFill>
              <a:schemeClr val="tx2"/>
            </a:solidFill>
            <a:effectLst>
              <a:outerShdw blurRad="38100" dist="38100" dir="2700000" algn="tl">
                <a:srgbClr val="000000">
                  <a:alpha val="43137"/>
                </a:srgbClr>
              </a:outerShdw>
            </a:effectLst>
          </a:endParaRPr>
        </a:p>
      </dgm:t>
    </dgm:pt>
    <dgm:pt modelId="{22CF8480-3B06-3646-9F1A-8480B5519CA2}" type="parTrans" cxnId="{A36DF78E-A39C-024F-843C-45A3580251DC}">
      <dgm:prSet/>
      <dgm:spPr/>
      <dgm:t>
        <a:bodyPr/>
        <a:lstStyle/>
        <a:p>
          <a:endParaRPr lang="en-US"/>
        </a:p>
      </dgm:t>
    </dgm:pt>
    <dgm:pt modelId="{C2C84114-E64D-1742-B4D0-5FBCC6CE6F64}" type="sibTrans" cxnId="{A36DF78E-A39C-024F-843C-45A3580251DC}">
      <dgm:prSet/>
      <dgm:spPr/>
      <dgm:t>
        <a:bodyPr/>
        <a:lstStyle/>
        <a:p>
          <a:endParaRPr lang="en-US"/>
        </a:p>
      </dgm:t>
    </dgm:pt>
    <dgm:pt modelId="{A0F3FE31-B5EB-484F-BBCE-7FC6FFA1138B}">
      <dgm:prSet custT="1"/>
      <dgm:spPr/>
      <dgm:t>
        <a:bodyPr/>
        <a:lstStyle/>
        <a:p>
          <a:pPr rtl="0"/>
          <a:r>
            <a:rPr lang="en-US" sz="2400" b="1" i="0" dirty="0" smtClean="0">
              <a:solidFill>
                <a:schemeClr val="tx2"/>
              </a:solidFill>
              <a:effectLst>
                <a:outerShdw blurRad="38100" dist="38100" dir="2700000" algn="tl">
                  <a:srgbClr val="000000">
                    <a:alpha val="43137"/>
                  </a:srgbClr>
                </a:outerShdw>
              </a:effectLst>
            </a:rPr>
            <a:t>Networks</a:t>
          </a:r>
          <a:endParaRPr lang="en-US" sz="2400" b="1" i="0" dirty="0">
            <a:solidFill>
              <a:schemeClr val="tx2"/>
            </a:solidFill>
            <a:effectLst>
              <a:outerShdw blurRad="38100" dist="38100" dir="2700000" algn="tl">
                <a:srgbClr val="000000">
                  <a:alpha val="43137"/>
                </a:srgbClr>
              </a:outerShdw>
            </a:effectLst>
          </a:endParaRPr>
        </a:p>
      </dgm:t>
    </dgm:pt>
    <dgm:pt modelId="{4EBECFB3-CE81-A647-828A-374EAC4C04AD}" type="parTrans" cxnId="{AD87B170-D399-7542-8285-C82EF375AC29}">
      <dgm:prSet/>
      <dgm:spPr/>
      <dgm:t>
        <a:bodyPr/>
        <a:lstStyle/>
        <a:p>
          <a:endParaRPr lang="en-US"/>
        </a:p>
      </dgm:t>
    </dgm:pt>
    <dgm:pt modelId="{970232EA-1BA7-1B4B-8595-C0E7A526AA3A}" type="sibTrans" cxnId="{AD87B170-D399-7542-8285-C82EF375AC29}">
      <dgm:prSet/>
      <dgm:spPr/>
      <dgm:t>
        <a:bodyPr/>
        <a:lstStyle/>
        <a:p>
          <a:endParaRPr lang="en-US"/>
        </a:p>
      </dgm:t>
    </dgm:pt>
    <dgm:pt modelId="{FC2E8480-CC73-C149-B9AD-894A290A6C3B}" type="pres">
      <dgm:prSet presAssocID="{BDE1A37B-1E08-7644-BF94-D9D17338A276}" presName="diagram" presStyleCnt="0">
        <dgm:presLayoutVars>
          <dgm:dir/>
          <dgm:resizeHandles val="exact"/>
        </dgm:presLayoutVars>
      </dgm:prSet>
      <dgm:spPr/>
      <dgm:t>
        <a:bodyPr/>
        <a:lstStyle/>
        <a:p>
          <a:endParaRPr lang="en-US"/>
        </a:p>
      </dgm:t>
    </dgm:pt>
    <dgm:pt modelId="{85893DBB-D325-0643-8DA9-F0117F3C040A}" type="pres">
      <dgm:prSet presAssocID="{D825FD39-84D4-024E-B476-059B0AA53DBE}" presName="node" presStyleLbl="node1" presStyleIdx="0" presStyleCnt="3">
        <dgm:presLayoutVars>
          <dgm:bulletEnabled val="1"/>
        </dgm:presLayoutVars>
      </dgm:prSet>
      <dgm:spPr/>
      <dgm:t>
        <a:bodyPr/>
        <a:lstStyle/>
        <a:p>
          <a:endParaRPr lang="en-US"/>
        </a:p>
      </dgm:t>
    </dgm:pt>
    <dgm:pt modelId="{53B037EB-A5A2-E648-AA67-A2DF4682B8F4}" type="pres">
      <dgm:prSet presAssocID="{F780350F-76BC-9E42-878A-D94DA171F438}" presName="sibTrans" presStyleLbl="sibTrans2D1" presStyleIdx="0" presStyleCnt="2"/>
      <dgm:spPr/>
      <dgm:t>
        <a:bodyPr/>
        <a:lstStyle/>
        <a:p>
          <a:endParaRPr lang="en-US"/>
        </a:p>
      </dgm:t>
    </dgm:pt>
    <dgm:pt modelId="{2A2C0012-68A2-0E48-9F0A-62B939414340}" type="pres">
      <dgm:prSet presAssocID="{F780350F-76BC-9E42-878A-D94DA171F438}" presName="connectorText" presStyleLbl="sibTrans2D1" presStyleIdx="0" presStyleCnt="2"/>
      <dgm:spPr/>
      <dgm:t>
        <a:bodyPr/>
        <a:lstStyle/>
        <a:p>
          <a:endParaRPr lang="en-US"/>
        </a:p>
      </dgm:t>
    </dgm:pt>
    <dgm:pt modelId="{CD00D728-49D5-F643-ACF8-3C786A6067E5}" type="pres">
      <dgm:prSet presAssocID="{97C80C51-434D-264A-9C2C-98983C7EA6BC}" presName="node" presStyleLbl="node1" presStyleIdx="1" presStyleCnt="3">
        <dgm:presLayoutVars>
          <dgm:bulletEnabled val="1"/>
        </dgm:presLayoutVars>
      </dgm:prSet>
      <dgm:spPr/>
      <dgm:t>
        <a:bodyPr/>
        <a:lstStyle/>
        <a:p>
          <a:endParaRPr lang="en-US"/>
        </a:p>
      </dgm:t>
    </dgm:pt>
    <dgm:pt modelId="{E267C0CC-1EBA-A24D-922D-BCA2763A4220}" type="pres">
      <dgm:prSet presAssocID="{F79657D4-2B7A-204F-9FBA-DBF1B643CB10}" presName="sibTrans" presStyleLbl="sibTrans2D1" presStyleIdx="1" presStyleCnt="2"/>
      <dgm:spPr/>
      <dgm:t>
        <a:bodyPr/>
        <a:lstStyle/>
        <a:p>
          <a:endParaRPr lang="en-US"/>
        </a:p>
      </dgm:t>
    </dgm:pt>
    <dgm:pt modelId="{0DEBC37B-7AD6-8147-85BF-AE9F35CADE98}" type="pres">
      <dgm:prSet presAssocID="{F79657D4-2B7A-204F-9FBA-DBF1B643CB10}" presName="connectorText" presStyleLbl="sibTrans2D1" presStyleIdx="1" presStyleCnt="2"/>
      <dgm:spPr/>
      <dgm:t>
        <a:bodyPr/>
        <a:lstStyle/>
        <a:p>
          <a:endParaRPr lang="en-US"/>
        </a:p>
      </dgm:t>
    </dgm:pt>
    <dgm:pt modelId="{6C7D993C-1F69-5B45-9DE2-68AB6B1F3183}" type="pres">
      <dgm:prSet presAssocID="{481DFE1C-D208-E34B-B599-9390275204F6}" presName="node" presStyleLbl="node1" presStyleIdx="2" presStyleCnt="3" custLinFactNeighborX="-88314" custLinFactNeighborY="-21555">
        <dgm:presLayoutVars>
          <dgm:bulletEnabled val="1"/>
        </dgm:presLayoutVars>
      </dgm:prSet>
      <dgm:spPr/>
      <dgm:t>
        <a:bodyPr/>
        <a:lstStyle/>
        <a:p>
          <a:endParaRPr lang="en-US"/>
        </a:p>
      </dgm:t>
    </dgm:pt>
  </dgm:ptLst>
  <dgm:cxnLst>
    <dgm:cxn modelId="{16CE4D83-59A0-FD4A-9255-4EE0A8E949F0}" type="presOf" srcId="{303CEEBB-5E90-EB45-8E1E-6F5DD13318B7}" destId="{85893DBB-D325-0643-8DA9-F0117F3C040A}" srcOrd="0" destOrd="2" presId="urn:microsoft.com/office/officeart/2005/8/layout/process5"/>
    <dgm:cxn modelId="{1F9A70CD-819C-A846-A4AB-FBD561BC2A87}" type="presOf" srcId="{97C80C51-434D-264A-9C2C-98983C7EA6BC}" destId="{CD00D728-49D5-F643-ACF8-3C786A6067E5}" srcOrd="0" destOrd="0" presId="urn:microsoft.com/office/officeart/2005/8/layout/process5"/>
    <dgm:cxn modelId="{DA4FF5E2-E912-754C-9286-731297EEEFBD}" type="presOf" srcId="{D825FD39-84D4-024E-B476-059B0AA53DBE}" destId="{85893DBB-D325-0643-8DA9-F0117F3C040A}" srcOrd="0" destOrd="0" presId="urn:microsoft.com/office/officeart/2005/8/layout/process5"/>
    <dgm:cxn modelId="{083660A0-7045-2E49-9F1E-2B1BC2D2ECA9}" srcId="{D825FD39-84D4-024E-B476-059B0AA53DBE}" destId="{F2AB2B63-5580-B045-AFBC-ACB9ADEFF307}" srcOrd="0" destOrd="0" parTransId="{9FC0E2D3-E098-C24B-A7E2-2A0B411509AD}" sibTransId="{15ECD849-4863-C843-924D-793D637E24C7}"/>
    <dgm:cxn modelId="{A36DF78E-A39C-024F-843C-45A3580251DC}" srcId="{D825FD39-84D4-024E-B476-059B0AA53DBE}" destId="{303CEEBB-5E90-EB45-8E1E-6F5DD13318B7}" srcOrd="1" destOrd="0" parTransId="{22CF8480-3B06-3646-9F1A-8480B5519CA2}" sibTransId="{C2C84114-E64D-1742-B4D0-5FBCC6CE6F64}"/>
    <dgm:cxn modelId="{6272C7E1-0476-1543-8D21-31B9DC6BFFB5}" type="presOf" srcId="{F780350F-76BC-9E42-878A-D94DA171F438}" destId="{53B037EB-A5A2-E648-AA67-A2DF4682B8F4}" srcOrd="0" destOrd="0" presId="urn:microsoft.com/office/officeart/2005/8/layout/process5"/>
    <dgm:cxn modelId="{1E01C411-247E-1F42-9C36-C3E1A50D898C}" type="presOf" srcId="{F2AB2B63-5580-B045-AFBC-ACB9ADEFF307}" destId="{85893DBB-D325-0643-8DA9-F0117F3C040A}" srcOrd="0" destOrd="1" presId="urn:microsoft.com/office/officeart/2005/8/layout/process5"/>
    <dgm:cxn modelId="{AB32AE86-E57C-844E-9171-230FDB57E0F9}" type="presOf" srcId="{BDE1A37B-1E08-7644-BF94-D9D17338A276}" destId="{FC2E8480-CC73-C149-B9AD-894A290A6C3B}" srcOrd="0" destOrd="0" presId="urn:microsoft.com/office/officeart/2005/8/layout/process5"/>
    <dgm:cxn modelId="{F942B7E7-F051-3445-A3F5-4647DC446E15}" type="presOf" srcId="{F79657D4-2B7A-204F-9FBA-DBF1B643CB10}" destId="{0DEBC37B-7AD6-8147-85BF-AE9F35CADE98}" srcOrd="1" destOrd="0" presId="urn:microsoft.com/office/officeart/2005/8/layout/process5"/>
    <dgm:cxn modelId="{B797E405-31CF-4749-9013-5FC70659A91A}" type="presOf" srcId="{F780350F-76BC-9E42-878A-D94DA171F438}" destId="{2A2C0012-68A2-0E48-9F0A-62B939414340}" srcOrd="1" destOrd="0" presId="urn:microsoft.com/office/officeart/2005/8/layout/process5"/>
    <dgm:cxn modelId="{5A18F12C-1DD7-A84A-90CE-673770C54B3E}" type="presOf" srcId="{F79657D4-2B7A-204F-9FBA-DBF1B643CB10}" destId="{E267C0CC-1EBA-A24D-922D-BCA2763A4220}" srcOrd="0" destOrd="0" presId="urn:microsoft.com/office/officeart/2005/8/layout/process5"/>
    <dgm:cxn modelId="{52F51DC9-B3AD-C04A-933B-3E8E8865E332}" type="presOf" srcId="{481DFE1C-D208-E34B-B599-9390275204F6}" destId="{6C7D993C-1F69-5B45-9DE2-68AB6B1F3183}" srcOrd="0" destOrd="0" presId="urn:microsoft.com/office/officeart/2005/8/layout/process5"/>
    <dgm:cxn modelId="{0B93592A-57D3-F644-A112-EBCF524A58DF}" type="presOf" srcId="{A0F3FE31-B5EB-484F-BBCE-7FC6FFA1138B}" destId="{85893DBB-D325-0643-8DA9-F0117F3C040A}" srcOrd="0" destOrd="3" presId="urn:microsoft.com/office/officeart/2005/8/layout/process5"/>
    <dgm:cxn modelId="{AD87B170-D399-7542-8285-C82EF375AC29}" srcId="{D825FD39-84D4-024E-B476-059B0AA53DBE}" destId="{A0F3FE31-B5EB-484F-BBCE-7FC6FFA1138B}" srcOrd="2" destOrd="0" parTransId="{4EBECFB3-CE81-A647-828A-374EAC4C04AD}" sibTransId="{970232EA-1BA7-1B4B-8595-C0E7A526AA3A}"/>
    <dgm:cxn modelId="{82CB5410-14D6-664D-8A44-5AB5C196A050}" srcId="{BDE1A37B-1E08-7644-BF94-D9D17338A276}" destId="{481DFE1C-D208-E34B-B599-9390275204F6}" srcOrd="2" destOrd="0" parTransId="{1D0826D2-5F4A-E549-9E6D-75AC224F01A4}" sibTransId="{C03A5B65-7924-F144-A6D6-97ECD09E9526}"/>
    <dgm:cxn modelId="{C0A271FC-CA27-1A49-9734-97672050636D}" srcId="{BDE1A37B-1E08-7644-BF94-D9D17338A276}" destId="{D825FD39-84D4-024E-B476-059B0AA53DBE}" srcOrd="0" destOrd="0" parTransId="{92AF3813-5CEC-7D4E-B1C5-305E0E69D9D5}" sibTransId="{F780350F-76BC-9E42-878A-D94DA171F438}"/>
    <dgm:cxn modelId="{0BEB9C35-AAFC-EE4F-A6EB-DAB6984EE993}" srcId="{BDE1A37B-1E08-7644-BF94-D9D17338A276}" destId="{97C80C51-434D-264A-9C2C-98983C7EA6BC}" srcOrd="1" destOrd="0" parTransId="{E7E0A2D9-BC38-F547-898F-55E74EA09D2F}" sibTransId="{F79657D4-2B7A-204F-9FBA-DBF1B643CB10}"/>
    <dgm:cxn modelId="{FF7A5665-16F6-5F4D-B078-3DDA8F52684E}" type="presParOf" srcId="{FC2E8480-CC73-C149-B9AD-894A290A6C3B}" destId="{85893DBB-D325-0643-8DA9-F0117F3C040A}" srcOrd="0" destOrd="0" presId="urn:microsoft.com/office/officeart/2005/8/layout/process5"/>
    <dgm:cxn modelId="{B1FCDD0E-4A99-F942-A480-0ADC270C5940}" type="presParOf" srcId="{FC2E8480-CC73-C149-B9AD-894A290A6C3B}" destId="{53B037EB-A5A2-E648-AA67-A2DF4682B8F4}" srcOrd="1" destOrd="0" presId="urn:microsoft.com/office/officeart/2005/8/layout/process5"/>
    <dgm:cxn modelId="{82EBAB66-9670-7941-8ABB-81ABB09D05C4}" type="presParOf" srcId="{53B037EB-A5A2-E648-AA67-A2DF4682B8F4}" destId="{2A2C0012-68A2-0E48-9F0A-62B939414340}" srcOrd="0" destOrd="0" presId="urn:microsoft.com/office/officeart/2005/8/layout/process5"/>
    <dgm:cxn modelId="{6EB253AB-5B57-7847-91E6-34E5485D7FA3}" type="presParOf" srcId="{FC2E8480-CC73-C149-B9AD-894A290A6C3B}" destId="{CD00D728-49D5-F643-ACF8-3C786A6067E5}" srcOrd="2" destOrd="0" presId="urn:microsoft.com/office/officeart/2005/8/layout/process5"/>
    <dgm:cxn modelId="{8E1F9341-24E7-7846-8398-B6E2740E30FB}" type="presParOf" srcId="{FC2E8480-CC73-C149-B9AD-894A290A6C3B}" destId="{E267C0CC-1EBA-A24D-922D-BCA2763A4220}" srcOrd="3" destOrd="0" presId="urn:microsoft.com/office/officeart/2005/8/layout/process5"/>
    <dgm:cxn modelId="{DD792632-CDC2-714C-B6D6-B129AFA07606}" type="presParOf" srcId="{E267C0CC-1EBA-A24D-922D-BCA2763A4220}" destId="{0DEBC37B-7AD6-8147-85BF-AE9F35CADE98}" srcOrd="0" destOrd="0" presId="urn:microsoft.com/office/officeart/2005/8/layout/process5"/>
    <dgm:cxn modelId="{D387C1A5-67C0-124A-A468-C2F043CF0E6D}" type="presParOf" srcId="{FC2E8480-CC73-C149-B9AD-894A290A6C3B}" destId="{6C7D993C-1F69-5B45-9DE2-68AB6B1F3183}" srcOrd="4" destOrd="0" presId="urn:microsoft.com/office/officeart/2005/8/layout/process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6AAFB7-8138-0249-B0F7-8C7EC0A21270}" type="doc">
      <dgm:prSet loTypeId="urn:microsoft.com/office/officeart/2009/3/layout/HorizontalOrganizationChart" loCatId="" qsTypeId="urn:microsoft.com/office/officeart/2005/8/quickstyle/simple3" qsCatId="simple" csTypeId="urn:microsoft.com/office/officeart/2005/8/colors/accent1_2" csCatId="accent1"/>
      <dgm:spPr/>
      <dgm:t>
        <a:bodyPr/>
        <a:lstStyle/>
        <a:p>
          <a:endParaRPr lang="en-US"/>
        </a:p>
      </dgm:t>
    </dgm:pt>
    <dgm:pt modelId="{B1F38EA5-5341-F14C-BD40-9CAAF8B84842}">
      <dgm:prSet custT="1"/>
      <dgm:spPr/>
      <dgm:t>
        <a:bodyPr/>
        <a:lstStyle/>
        <a:p>
          <a:pPr rtl="0"/>
          <a:r>
            <a:rPr kumimoji="1" lang="en-US" sz="1500" dirty="0" smtClean="0"/>
            <a:t>Communication tasks are organized into three relatively independent layers: 	</a:t>
          </a:r>
          <a:endParaRPr lang="en-US" sz="1500" dirty="0"/>
        </a:p>
      </dgm:t>
    </dgm:pt>
    <dgm:pt modelId="{5F68C218-DB46-2A4A-935D-200E6263FDBF}" type="parTrans" cxnId="{9BA8A2FB-D391-434D-BBE7-59FF4A9D1280}">
      <dgm:prSet/>
      <dgm:spPr/>
      <dgm:t>
        <a:bodyPr/>
        <a:lstStyle/>
        <a:p>
          <a:endParaRPr lang="en-US"/>
        </a:p>
      </dgm:t>
    </dgm:pt>
    <dgm:pt modelId="{0B21FE8B-2BD1-AE47-A84B-197DCAA4D731}" type="sibTrans" cxnId="{9BA8A2FB-D391-434D-BBE7-59FF4A9D1280}">
      <dgm:prSet/>
      <dgm:spPr/>
      <dgm:t>
        <a:bodyPr/>
        <a:lstStyle/>
        <a:p>
          <a:endParaRPr lang="en-US"/>
        </a:p>
      </dgm:t>
    </dgm:pt>
    <dgm:pt modelId="{66B01B4C-EB7F-5547-8D1F-7885EF3D988A}">
      <dgm:prSet custT="1"/>
      <dgm:spPr/>
      <dgm:t>
        <a:bodyPr/>
        <a:lstStyle/>
        <a:p>
          <a:pPr rtl="0"/>
          <a:r>
            <a:rPr kumimoji="1" lang="en-US" sz="1500" smtClean="0"/>
            <a:t>Network access layer</a:t>
          </a:r>
          <a:endParaRPr lang="en-US" sz="1500"/>
        </a:p>
      </dgm:t>
    </dgm:pt>
    <dgm:pt modelId="{E9DDC1F7-0B64-7747-B700-150B8159D545}" type="parTrans" cxnId="{B5311E14-B3C9-6E4E-8886-F0ACC747616E}">
      <dgm:prSet/>
      <dgm:spPr/>
      <dgm:t>
        <a:bodyPr/>
        <a:lstStyle/>
        <a:p>
          <a:endParaRPr lang="en-US"/>
        </a:p>
      </dgm:t>
    </dgm:pt>
    <dgm:pt modelId="{93DC1837-2777-A34F-AC6A-519BD51BEFC7}" type="sibTrans" cxnId="{B5311E14-B3C9-6E4E-8886-F0ACC747616E}">
      <dgm:prSet/>
      <dgm:spPr/>
      <dgm:t>
        <a:bodyPr/>
        <a:lstStyle/>
        <a:p>
          <a:endParaRPr lang="en-US"/>
        </a:p>
      </dgm:t>
    </dgm:pt>
    <dgm:pt modelId="{A4AA9928-4981-9B4F-BDDA-B557AD500B99}">
      <dgm:prSet custT="1"/>
      <dgm:spPr/>
      <dgm:t>
        <a:bodyPr/>
        <a:lstStyle/>
        <a:p>
          <a:pPr rtl="0"/>
          <a:r>
            <a:rPr kumimoji="1" lang="en-US" sz="1500" smtClean="0"/>
            <a:t>Concerned with the exchange of data between a computer and the network to which it is attached</a:t>
          </a:r>
          <a:endParaRPr lang="en-US" sz="1500"/>
        </a:p>
      </dgm:t>
    </dgm:pt>
    <dgm:pt modelId="{2B651B3D-57F1-D24C-8C91-0C84ED861F62}" type="parTrans" cxnId="{7EC8479C-5321-6B4E-9189-C1B3324383EF}">
      <dgm:prSet/>
      <dgm:spPr/>
      <dgm:t>
        <a:bodyPr/>
        <a:lstStyle/>
        <a:p>
          <a:endParaRPr lang="en-US"/>
        </a:p>
      </dgm:t>
    </dgm:pt>
    <dgm:pt modelId="{CB418A41-E80F-BC4F-AD2C-0045174C55FC}" type="sibTrans" cxnId="{7EC8479C-5321-6B4E-9189-C1B3324383EF}">
      <dgm:prSet/>
      <dgm:spPr/>
      <dgm:t>
        <a:bodyPr/>
        <a:lstStyle/>
        <a:p>
          <a:endParaRPr lang="en-US"/>
        </a:p>
      </dgm:t>
    </dgm:pt>
    <dgm:pt modelId="{EA7E130B-B44C-C64E-B4D5-C962BB143AAE}">
      <dgm:prSet custT="1"/>
      <dgm:spPr/>
      <dgm:t>
        <a:bodyPr/>
        <a:lstStyle/>
        <a:p>
          <a:pPr rtl="0"/>
          <a:r>
            <a:rPr kumimoji="1" lang="en-US" sz="1500" smtClean="0"/>
            <a:t>Transport layer</a:t>
          </a:r>
          <a:endParaRPr lang="en-US" sz="1500"/>
        </a:p>
      </dgm:t>
    </dgm:pt>
    <dgm:pt modelId="{A3E44568-C903-4C49-8396-5D0BD5AD948F}" type="parTrans" cxnId="{C07DBA5B-705C-5E45-B32F-D794A197BA4A}">
      <dgm:prSet/>
      <dgm:spPr/>
      <dgm:t>
        <a:bodyPr/>
        <a:lstStyle/>
        <a:p>
          <a:endParaRPr lang="en-US"/>
        </a:p>
      </dgm:t>
    </dgm:pt>
    <dgm:pt modelId="{D0D7EC8F-098E-8442-922F-AA8DBF86A95F}" type="sibTrans" cxnId="{C07DBA5B-705C-5E45-B32F-D794A197BA4A}">
      <dgm:prSet/>
      <dgm:spPr/>
      <dgm:t>
        <a:bodyPr/>
        <a:lstStyle/>
        <a:p>
          <a:endParaRPr lang="en-US"/>
        </a:p>
      </dgm:t>
    </dgm:pt>
    <dgm:pt modelId="{B3544518-7E77-934F-9875-0DD3E90715FC}">
      <dgm:prSet custT="1"/>
      <dgm:spPr/>
      <dgm:t>
        <a:bodyPr/>
        <a:lstStyle/>
        <a:p>
          <a:pPr rtl="0"/>
          <a:r>
            <a:rPr kumimoji="1" lang="en-US" sz="1500" smtClean="0"/>
            <a:t>Collects mechanisms in a common layer shared by all applications</a:t>
          </a:r>
          <a:endParaRPr lang="en-US" sz="1500"/>
        </a:p>
      </dgm:t>
    </dgm:pt>
    <dgm:pt modelId="{97B07150-8818-C64B-8F28-4E0EE2929AA4}" type="parTrans" cxnId="{74DDB019-054F-2543-97A4-7144416B3A67}">
      <dgm:prSet/>
      <dgm:spPr/>
      <dgm:t>
        <a:bodyPr/>
        <a:lstStyle/>
        <a:p>
          <a:endParaRPr lang="en-US"/>
        </a:p>
      </dgm:t>
    </dgm:pt>
    <dgm:pt modelId="{4F46FAD5-26E0-2349-B00F-AE5C4EF34FC9}" type="sibTrans" cxnId="{74DDB019-054F-2543-97A4-7144416B3A67}">
      <dgm:prSet/>
      <dgm:spPr/>
      <dgm:t>
        <a:bodyPr/>
        <a:lstStyle/>
        <a:p>
          <a:endParaRPr lang="en-US"/>
        </a:p>
      </dgm:t>
    </dgm:pt>
    <dgm:pt modelId="{0D5C527F-F763-A34E-A907-1A66B99F8375}">
      <dgm:prSet custT="1"/>
      <dgm:spPr/>
      <dgm:t>
        <a:bodyPr/>
        <a:lstStyle/>
        <a:p>
          <a:pPr rtl="0"/>
          <a:r>
            <a:rPr kumimoji="1" lang="en-US" sz="1500" smtClean="0"/>
            <a:t>Application layer</a:t>
          </a:r>
          <a:endParaRPr lang="en-US" sz="1500"/>
        </a:p>
      </dgm:t>
    </dgm:pt>
    <dgm:pt modelId="{9531C6CA-0D53-BD40-9109-1F7CDE8AAB81}" type="parTrans" cxnId="{EDEBDF7C-6D2F-994C-AA63-30674A726A25}">
      <dgm:prSet/>
      <dgm:spPr/>
      <dgm:t>
        <a:bodyPr/>
        <a:lstStyle/>
        <a:p>
          <a:endParaRPr lang="en-US"/>
        </a:p>
      </dgm:t>
    </dgm:pt>
    <dgm:pt modelId="{0A5A51D2-BE24-FC42-9800-ED6D06C28AC5}" type="sibTrans" cxnId="{EDEBDF7C-6D2F-994C-AA63-30674A726A25}">
      <dgm:prSet/>
      <dgm:spPr/>
      <dgm:t>
        <a:bodyPr/>
        <a:lstStyle/>
        <a:p>
          <a:endParaRPr lang="en-US"/>
        </a:p>
      </dgm:t>
    </dgm:pt>
    <dgm:pt modelId="{A6147602-BB24-B64D-AA11-B4CE6E93F97F}">
      <dgm:prSet custT="1"/>
      <dgm:spPr/>
      <dgm:t>
        <a:bodyPr/>
        <a:lstStyle/>
        <a:p>
          <a:pPr rtl="0"/>
          <a:r>
            <a:rPr kumimoji="1" lang="en-US" sz="1500" dirty="0" smtClean="0"/>
            <a:t>Contains logic to support applications</a:t>
          </a:r>
          <a:endParaRPr lang="en-US" sz="1500" dirty="0"/>
        </a:p>
      </dgm:t>
    </dgm:pt>
    <dgm:pt modelId="{8503F612-7611-CF40-98DE-4EC2389A9AFD}" type="parTrans" cxnId="{62F01EAC-FF62-124F-B2CD-E3C11FB46C6C}">
      <dgm:prSet/>
      <dgm:spPr/>
      <dgm:t>
        <a:bodyPr/>
        <a:lstStyle/>
        <a:p>
          <a:endParaRPr lang="en-US"/>
        </a:p>
      </dgm:t>
    </dgm:pt>
    <dgm:pt modelId="{54007F1F-9967-614E-8FFD-5084210FD724}" type="sibTrans" cxnId="{62F01EAC-FF62-124F-B2CD-E3C11FB46C6C}">
      <dgm:prSet/>
      <dgm:spPr/>
      <dgm:t>
        <a:bodyPr/>
        <a:lstStyle/>
        <a:p>
          <a:endParaRPr lang="en-US"/>
        </a:p>
      </dgm:t>
    </dgm:pt>
    <dgm:pt modelId="{758D8D02-CB65-2849-8BF3-CA14E3ECC2CE}" type="pres">
      <dgm:prSet presAssocID="{C96AAFB7-8138-0249-B0F7-8C7EC0A21270}" presName="hierChild1" presStyleCnt="0">
        <dgm:presLayoutVars>
          <dgm:orgChart val="1"/>
          <dgm:chPref val="1"/>
          <dgm:dir/>
          <dgm:animOne val="branch"/>
          <dgm:animLvl val="lvl"/>
          <dgm:resizeHandles/>
        </dgm:presLayoutVars>
      </dgm:prSet>
      <dgm:spPr/>
      <dgm:t>
        <a:bodyPr/>
        <a:lstStyle/>
        <a:p>
          <a:endParaRPr lang="en-US"/>
        </a:p>
      </dgm:t>
    </dgm:pt>
    <dgm:pt modelId="{16351EE7-ECDB-3F47-BE8C-1B69282248AD}" type="pres">
      <dgm:prSet presAssocID="{B1F38EA5-5341-F14C-BD40-9CAAF8B84842}" presName="hierRoot1" presStyleCnt="0">
        <dgm:presLayoutVars>
          <dgm:hierBranch val="init"/>
        </dgm:presLayoutVars>
      </dgm:prSet>
      <dgm:spPr/>
    </dgm:pt>
    <dgm:pt modelId="{B6E0BF29-A123-894E-B491-9C5B9AB1EE08}" type="pres">
      <dgm:prSet presAssocID="{B1F38EA5-5341-F14C-BD40-9CAAF8B84842}" presName="rootComposite1" presStyleCnt="0"/>
      <dgm:spPr/>
    </dgm:pt>
    <dgm:pt modelId="{8D39920E-4518-4241-9498-C2A613153D27}" type="pres">
      <dgm:prSet presAssocID="{B1F38EA5-5341-F14C-BD40-9CAAF8B84842}" presName="rootText1" presStyleLbl="node0" presStyleIdx="0" presStyleCnt="1">
        <dgm:presLayoutVars>
          <dgm:chPref val="3"/>
        </dgm:presLayoutVars>
      </dgm:prSet>
      <dgm:spPr/>
      <dgm:t>
        <a:bodyPr/>
        <a:lstStyle/>
        <a:p>
          <a:endParaRPr lang="en-US"/>
        </a:p>
      </dgm:t>
    </dgm:pt>
    <dgm:pt modelId="{DF28DE04-48F6-CA42-AB2B-6BC0B9A47A52}" type="pres">
      <dgm:prSet presAssocID="{B1F38EA5-5341-F14C-BD40-9CAAF8B84842}" presName="rootConnector1" presStyleLbl="node1" presStyleIdx="0" presStyleCnt="0"/>
      <dgm:spPr/>
      <dgm:t>
        <a:bodyPr/>
        <a:lstStyle/>
        <a:p>
          <a:endParaRPr lang="en-US"/>
        </a:p>
      </dgm:t>
    </dgm:pt>
    <dgm:pt modelId="{F8C537E6-41A3-604E-9465-A383C3B9A8C3}" type="pres">
      <dgm:prSet presAssocID="{B1F38EA5-5341-F14C-BD40-9CAAF8B84842}" presName="hierChild2" presStyleCnt="0"/>
      <dgm:spPr/>
    </dgm:pt>
    <dgm:pt modelId="{2B81A03E-FFBD-5046-8547-657245CD0438}" type="pres">
      <dgm:prSet presAssocID="{E9DDC1F7-0B64-7747-B700-150B8159D545}" presName="Name64" presStyleLbl="parChTrans1D2" presStyleIdx="0" presStyleCnt="3"/>
      <dgm:spPr/>
      <dgm:t>
        <a:bodyPr/>
        <a:lstStyle/>
        <a:p>
          <a:endParaRPr lang="en-US"/>
        </a:p>
      </dgm:t>
    </dgm:pt>
    <dgm:pt modelId="{D80E963B-CBFD-4645-BE23-49888BA104DC}" type="pres">
      <dgm:prSet presAssocID="{66B01B4C-EB7F-5547-8D1F-7885EF3D988A}" presName="hierRoot2" presStyleCnt="0">
        <dgm:presLayoutVars>
          <dgm:hierBranch val="init"/>
        </dgm:presLayoutVars>
      </dgm:prSet>
      <dgm:spPr/>
    </dgm:pt>
    <dgm:pt modelId="{A567F45C-EC6C-D746-8B36-4F3724D2105D}" type="pres">
      <dgm:prSet presAssocID="{66B01B4C-EB7F-5547-8D1F-7885EF3D988A}" presName="rootComposite" presStyleCnt="0"/>
      <dgm:spPr/>
    </dgm:pt>
    <dgm:pt modelId="{0CB74611-F4A0-904B-96DD-3025543FDC86}" type="pres">
      <dgm:prSet presAssocID="{66B01B4C-EB7F-5547-8D1F-7885EF3D988A}" presName="rootText" presStyleLbl="node2" presStyleIdx="0" presStyleCnt="3">
        <dgm:presLayoutVars>
          <dgm:chPref val="3"/>
        </dgm:presLayoutVars>
      </dgm:prSet>
      <dgm:spPr/>
      <dgm:t>
        <a:bodyPr/>
        <a:lstStyle/>
        <a:p>
          <a:endParaRPr lang="en-US"/>
        </a:p>
      </dgm:t>
    </dgm:pt>
    <dgm:pt modelId="{8530EF46-FB7E-E242-9194-EE38378A0E27}" type="pres">
      <dgm:prSet presAssocID="{66B01B4C-EB7F-5547-8D1F-7885EF3D988A}" presName="rootConnector" presStyleLbl="node2" presStyleIdx="0" presStyleCnt="3"/>
      <dgm:spPr/>
      <dgm:t>
        <a:bodyPr/>
        <a:lstStyle/>
        <a:p>
          <a:endParaRPr lang="en-US"/>
        </a:p>
      </dgm:t>
    </dgm:pt>
    <dgm:pt modelId="{17A547BA-1212-894F-9BD3-FFEF60A34D2C}" type="pres">
      <dgm:prSet presAssocID="{66B01B4C-EB7F-5547-8D1F-7885EF3D988A}" presName="hierChild4" presStyleCnt="0"/>
      <dgm:spPr/>
    </dgm:pt>
    <dgm:pt modelId="{37B754E3-D02C-A340-A38D-7D77178B894A}" type="pres">
      <dgm:prSet presAssocID="{2B651B3D-57F1-D24C-8C91-0C84ED861F62}" presName="Name64" presStyleLbl="parChTrans1D3" presStyleIdx="0" presStyleCnt="3"/>
      <dgm:spPr/>
      <dgm:t>
        <a:bodyPr/>
        <a:lstStyle/>
        <a:p>
          <a:endParaRPr lang="en-US"/>
        </a:p>
      </dgm:t>
    </dgm:pt>
    <dgm:pt modelId="{6559B4B3-C321-864C-B86C-891F88F9CFA9}" type="pres">
      <dgm:prSet presAssocID="{A4AA9928-4981-9B4F-BDDA-B557AD500B99}" presName="hierRoot2" presStyleCnt="0">
        <dgm:presLayoutVars>
          <dgm:hierBranch val="init"/>
        </dgm:presLayoutVars>
      </dgm:prSet>
      <dgm:spPr/>
    </dgm:pt>
    <dgm:pt modelId="{F9A43D0F-644B-B644-AC1F-D1BFA4400167}" type="pres">
      <dgm:prSet presAssocID="{A4AA9928-4981-9B4F-BDDA-B557AD500B99}" presName="rootComposite" presStyleCnt="0"/>
      <dgm:spPr/>
    </dgm:pt>
    <dgm:pt modelId="{2ABCA231-DCBC-4844-9714-45EDF978C817}" type="pres">
      <dgm:prSet presAssocID="{A4AA9928-4981-9B4F-BDDA-B557AD500B99}" presName="rootText" presStyleLbl="node3" presStyleIdx="0" presStyleCnt="3">
        <dgm:presLayoutVars>
          <dgm:chPref val="3"/>
        </dgm:presLayoutVars>
      </dgm:prSet>
      <dgm:spPr/>
      <dgm:t>
        <a:bodyPr/>
        <a:lstStyle/>
        <a:p>
          <a:endParaRPr lang="en-US"/>
        </a:p>
      </dgm:t>
    </dgm:pt>
    <dgm:pt modelId="{568B15E8-5467-FF41-B84D-1ADE52D32221}" type="pres">
      <dgm:prSet presAssocID="{A4AA9928-4981-9B4F-BDDA-B557AD500B99}" presName="rootConnector" presStyleLbl="node3" presStyleIdx="0" presStyleCnt="3"/>
      <dgm:spPr/>
      <dgm:t>
        <a:bodyPr/>
        <a:lstStyle/>
        <a:p>
          <a:endParaRPr lang="en-US"/>
        </a:p>
      </dgm:t>
    </dgm:pt>
    <dgm:pt modelId="{95CF6285-254C-954C-8BC1-5465C7C44D7C}" type="pres">
      <dgm:prSet presAssocID="{A4AA9928-4981-9B4F-BDDA-B557AD500B99}" presName="hierChild4" presStyleCnt="0"/>
      <dgm:spPr/>
    </dgm:pt>
    <dgm:pt modelId="{865DCDBF-969B-6348-AE58-584BFACFD306}" type="pres">
      <dgm:prSet presAssocID="{A4AA9928-4981-9B4F-BDDA-B557AD500B99}" presName="hierChild5" presStyleCnt="0"/>
      <dgm:spPr/>
    </dgm:pt>
    <dgm:pt modelId="{83A9EDA0-8F0B-5E42-AD59-7E19C146DE10}" type="pres">
      <dgm:prSet presAssocID="{66B01B4C-EB7F-5547-8D1F-7885EF3D988A}" presName="hierChild5" presStyleCnt="0"/>
      <dgm:spPr/>
    </dgm:pt>
    <dgm:pt modelId="{E43AFDAF-D1E7-3249-B95F-70F74845941C}" type="pres">
      <dgm:prSet presAssocID="{A3E44568-C903-4C49-8396-5D0BD5AD948F}" presName="Name64" presStyleLbl="parChTrans1D2" presStyleIdx="1" presStyleCnt="3"/>
      <dgm:spPr/>
      <dgm:t>
        <a:bodyPr/>
        <a:lstStyle/>
        <a:p>
          <a:endParaRPr lang="en-US"/>
        </a:p>
      </dgm:t>
    </dgm:pt>
    <dgm:pt modelId="{09579E9A-6FC0-A248-A227-09B75C739AC4}" type="pres">
      <dgm:prSet presAssocID="{EA7E130B-B44C-C64E-B4D5-C962BB143AAE}" presName="hierRoot2" presStyleCnt="0">
        <dgm:presLayoutVars>
          <dgm:hierBranch val="init"/>
        </dgm:presLayoutVars>
      </dgm:prSet>
      <dgm:spPr/>
    </dgm:pt>
    <dgm:pt modelId="{10133706-7616-B842-9332-FA2F4C1B9D9A}" type="pres">
      <dgm:prSet presAssocID="{EA7E130B-B44C-C64E-B4D5-C962BB143AAE}" presName="rootComposite" presStyleCnt="0"/>
      <dgm:spPr/>
    </dgm:pt>
    <dgm:pt modelId="{E0506455-EBC6-2945-BE77-BC1FE1AB03A7}" type="pres">
      <dgm:prSet presAssocID="{EA7E130B-B44C-C64E-B4D5-C962BB143AAE}" presName="rootText" presStyleLbl="node2" presStyleIdx="1" presStyleCnt="3">
        <dgm:presLayoutVars>
          <dgm:chPref val="3"/>
        </dgm:presLayoutVars>
      </dgm:prSet>
      <dgm:spPr/>
      <dgm:t>
        <a:bodyPr/>
        <a:lstStyle/>
        <a:p>
          <a:endParaRPr lang="en-US"/>
        </a:p>
      </dgm:t>
    </dgm:pt>
    <dgm:pt modelId="{D37ADA24-B4DA-7840-944D-E6003D1FF552}" type="pres">
      <dgm:prSet presAssocID="{EA7E130B-B44C-C64E-B4D5-C962BB143AAE}" presName="rootConnector" presStyleLbl="node2" presStyleIdx="1" presStyleCnt="3"/>
      <dgm:spPr/>
      <dgm:t>
        <a:bodyPr/>
        <a:lstStyle/>
        <a:p>
          <a:endParaRPr lang="en-US"/>
        </a:p>
      </dgm:t>
    </dgm:pt>
    <dgm:pt modelId="{4C0841C2-1625-6D42-B5C5-8099ED4F11B2}" type="pres">
      <dgm:prSet presAssocID="{EA7E130B-B44C-C64E-B4D5-C962BB143AAE}" presName="hierChild4" presStyleCnt="0"/>
      <dgm:spPr/>
    </dgm:pt>
    <dgm:pt modelId="{A35B85DD-DE46-504E-8FF2-B9A019116E79}" type="pres">
      <dgm:prSet presAssocID="{97B07150-8818-C64B-8F28-4E0EE2929AA4}" presName="Name64" presStyleLbl="parChTrans1D3" presStyleIdx="1" presStyleCnt="3"/>
      <dgm:spPr/>
      <dgm:t>
        <a:bodyPr/>
        <a:lstStyle/>
        <a:p>
          <a:endParaRPr lang="en-US"/>
        </a:p>
      </dgm:t>
    </dgm:pt>
    <dgm:pt modelId="{10A2A6D5-7F9D-5047-8BAA-77AE98361DB1}" type="pres">
      <dgm:prSet presAssocID="{B3544518-7E77-934F-9875-0DD3E90715FC}" presName="hierRoot2" presStyleCnt="0">
        <dgm:presLayoutVars>
          <dgm:hierBranch val="init"/>
        </dgm:presLayoutVars>
      </dgm:prSet>
      <dgm:spPr/>
    </dgm:pt>
    <dgm:pt modelId="{E45D99AF-26EE-B74E-9257-509C3D1C9D3C}" type="pres">
      <dgm:prSet presAssocID="{B3544518-7E77-934F-9875-0DD3E90715FC}" presName="rootComposite" presStyleCnt="0"/>
      <dgm:spPr/>
    </dgm:pt>
    <dgm:pt modelId="{BFA3E107-1FD7-B14A-BB16-D7CB6E32A334}" type="pres">
      <dgm:prSet presAssocID="{B3544518-7E77-934F-9875-0DD3E90715FC}" presName="rootText" presStyleLbl="node3" presStyleIdx="1" presStyleCnt="3">
        <dgm:presLayoutVars>
          <dgm:chPref val="3"/>
        </dgm:presLayoutVars>
      </dgm:prSet>
      <dgm:spPr/>
      <dgm:t>
        <a:bodyPr/>
        <a:lstStyle/>
        <a:p>
          <a:endParaRPr lang="en-US"/>
        </a:p>
      </dgm:t>
    </dgm:pt>
    <dgm:pt modelId="{B49AC695-1464-384B-9509-50CD9080D31F}" type="pres">
      <dgm:prSet presAssocID="{B3544518-7E77-934F-9875-0DD3E90715FC}" presName="rootConnector" presStyleLbl="node3" presStyleIdx="1" presStyleCnt="3"/>
      <dgm:spPr/>
      <dgm:t>
        <a:bodyPr/>
        <a:lstStyle/>
        <a:p>
          <a:endParaRPr lang="en-US"/>
        </a:p>
      </dgm:t>
    </dgm:pt>
    <dgm:pt modelId="{0BDA0FB4-B7D1-B649-8091-137199BB6D5F}" type="pres">
      <dgm:prSet presAssocID="{B3544518-7E77-934F-9875-0DD3E90715FC}" presName="hierChild4" presStyleCnt="0"/>
      <dgm:spPr/>
    </dgm:pt>
    <dgm:pt modelId="{21E010DF-8044-FD43-A74D-27DC49146C5D}" type="pres">
      <dgm:prSet presAssocID="{B3544518-7E77-934F-9875-0DD3E90715FC}" presName="hierChild5" presStyleCnt="0"/>
      <dgm:spPr/>
    </dgm:pt>
    <dgm:pt modelId="{80ED7200-6358-DA42-B222-577CB6D2E5D5}" type="pres">
      <dgm:prSet presAssocID="{EA7E130B-B44C-C64E-B4D5-C962BB143AAE}" presName="hierChild5" presStyleCnt="0"/>
      <dgm:spPr/>
    </dgm:pt>
    <dgm:pt modelId="{57711FEA-86BC-D347-A71C-29479143F37B}" type="pres">
      <dgm:prSet presAssocID="{9531C6CA-0D53-BD40-9109-1F7CDE8AAB81}" presName="Name64" presStyleLbl="parChTrans1D2" presStyleIdx="2" presStyleCnt="3"/>
      <dgm:spPr/>
      <dgm:t>
        <a:bodyPr/>
        <a:lstStyle/>
        <a:p>
          <a:endParaRPr lang="en-US"/>
        </a:p>
      </dgm:t>
    </dgm:pt>
    <dgm:pt modelId="{CC42CD5E-37E6-9347-B6FA-8EC1A1D76EE7}" type="pres">
      <dgm:prSet presAssocID="{0D5C527F-F763-A34E-A907-1A66B99F8375}" presName="hierRoot2" presStyleCnt="0">
        <dgm:presLayoutVars>
          <dgm:hierBranch val="init"/>
        </dgm:presLayoutVars>
      </dgm:prSet>
      <dgm:spPr/>
    </dgm:pt>
    <dgm:pt modelId="{7A7AB576-4909-2F44-B070-4D26D1170D14}" type="pres">
      <dgm:prSet presAssocID="{0D5C527F-F763-A34E-A907-1A66B99F8375}" presName="rootComposite" presStyleCnt="0"/>
      <dgm:spPr/>
    </dgm:pt>
    <dgm:pt modelId="{723A02F1-875F-3E4E-AF59-9E560526DAFF}" type="pres">
      <dgm:prSet presAssocID="{0D5C527F-F763-A34E-A907-1A66B99F8375}" presName="rootText" presStyleLbl="node2" presStyleIdx="2" presStyleCnt="3">
        <dgm:presLayoutVars>
          <dgm:chPref val="3"/>
        </dgm:presLayoutVars>
      </dgm:prSet>
      <dgm:spPr/>
      <dgm:t>
        <a:bodyPr/>
        <a:lstStyle/>
        <a:p>
          <a:endParaRPr lang="en-US"/>
        </a:p>
      </dgm:t>
    </dgm:pt>
    <dgm:pt modelId="{DA6AEE41-0A35-8A4C-9B12-D67BED4C5C17}" type="pres">
      <dgm:prSet presAssocID="{0D5C527F-F763-A34E-A907-1A66B99F8375}" presName="rootConnector" presStyleLbl="node2" presStyleIdx="2" presStyleCnt="3"/>
      <dgm:spPr/>
      <dgm:t>
        <a:bodyPr/>
        <a:lstStyle/>
        <a:p>
          <a:endParaRPr lang="en-US"/>
        </a:p>
      </dgm:t>
    </dgm:pt>
    <dgm:pt modelId="{A2D34FC1-4E24-9946-808A-402DA472ABD8}" type="pres">
      <dgm:prSet presAssocID="{0D5C527F-F763-A34E-A907-1A66B99F8375}" presName="hierChild4" presStyleCnt="0"/>
      <dgm:spPr/>
    </dgm:pt>
    <dgm:pt modelId="{6AA8E0B6-0115-EE45-8E4E-AD6CFCCB2B10}" type="pres">
      <dgm:prSet presAssocID="{8503F612-7611-CF40-98DE-4EC2389A9AFD}" presName="Name64" presStyleLbl="parChTrans1D3" presStyleIdx="2" presStyleCnt="3"/>
      <dgm:spPr/>
      <dgm:t>
        <a:bodyPr/>
        <a:lstStyle/>
        <a:p>
          <a:endParaRPr lang="en-US"/>
        </a:p>
      </dgm:t>
    </dgm:pt>
    <dgm:pt modelId="{FADD93C3-E1D1-BB44-86BE-EBFB1A56BA80}" type="pres">
      <dgm:prSet presAssocID="{A6147602-BB24-B64D-AA11-B4CE6E93F97F}" presName="hierRoot2" presStyleCnt="0">
        <dgm:presLayoutVars>
          <dgm:hierBranch val="init"/>
        </dgm:presLayoutVars>
      </dgm:prSet>
      <dgm:spPr/>
    </dgm:pt>
    <dgm:pt modelId="{7AB73D9B-F446-4B41-BE54-E22C448C650B}" type="pres">
      <dgm:prSet presAssocID="{A6147602-BB24-B64D-AA11-B4CE6E93F97F}" presName="rootComposite" presStyleCnt="0"/>
      <dgm:spPr/>
    </dgm:pt>
    <dgm:pt modelId="{39DAFB71-CD8B-F84E-8F06-CFAE7BA8909D}" type="pres">
      <dgm:prSet presAssocID="{A6147602-BB24-B64D-AA11-B4CE6E93F97F}" presName="rootText" presStyleLbl="node3" presStyleIdx="2" presStyleCnt="3">
        <dgm:presLayoutVars>
          <dgm:chPref val="3"/>
        </dgm:presLayoutVars>
      </dgm:prSet>
      <dgm:spPr/>
      <dgm:t>
        <a:bodyPr/>
        <a:lstStyle/>
        <a:p>
          <a:endParaRPr lang="en-US"/>
        </a:p>
      </dgm:t>
    </dgm:pt>
    <dgm:pt modelId="{E2EF3B5B-F485-A14A-8D04-04A099A9B603}" type="pres">
      <dgm:prSet presAssocID="{A6147602-BB24-B64D-AA11-B4CE6E93F97F}" presName="rootConnector" presStyleLbl="node3" presStyleIdx="2" presStyleCnt="3"/>
      <dgm:spPr/>
      <dgm:t>
        <a:bodyPr/>
        <a:lstStyle/>
        <a:p>
          <a:endParaRPr lang="en-US"/>
        </a:p>
      </dgm:t>
    </dgm:pt>
    <dgm:pt modelId="{03981BC5-7129-6645-909F-DE9A9D90E1C7}" type="pres">
      <dgm:prSet presAssocID="{A6147602-BB24-B64D-AA11-B4CE6E93F97F}" presName="hierChild4" presStyleCnt="0"/>
      <dgm:spPr/>
    </dgm:pt>
    <dgm:pt modelId="{4BD5C4B1-91EB-0D4A-8823-7EAD141B2422}" type="pres">
      <dgm:prSet presAssocID="{A6147602-BB24-B64D-AA11-B4CE6E93F97F}" presName="hierChild5" presStyleCnt="0"/>
      <dgm:spPr/>
    </dgm:pt>
    <dgm:pt modelId="{756C912C-F9BB-AE4D-81E1-530C3B7326E5}" type="pres">
      <dgm:prSet presAssocID="{0D5C527F-F763-A34E-A907-1A66B99F8375}" presName="hierChild5" presStyleCnt="0"/>
      <dgm:spPr/>
    </dgm:pt>
    <dgm:pt modelId="{A9D99FD5-DE3B-DE44-8D93-7A73124A2DA6}" type="pres">
      <dgm:prSet presAssocID="{B1F38EA5-5341-F14C-BD40-9CAAF8B84842}" presName="hierChild3" presStyleCnt="0"/>
      <dgm:spPr/>
    </dgm:pt>
  </dgm:ptLst>
  <dgm:cxnLst>
    <dgm:cxn modelId="{A0A919F8-44C0-EB4D-AF87-B1FFE308A7B5}" type="presOf" srcId="{A4AA9928-4981-9B4F-BDDA-B557AD500B99}" destId="{568B15E8-5467-FF41-B84D-1ADE52D32221}" srcOrd="1" destOrd="0" presId="urn:microsoft.com/office/officeart/2009/3/layout/HorizontalOrganizationChart"/>
    <dgm:cxn modelId="{C07DBA5B-705C-5E45-B32F-D794A197BA4A}" srcId="{B1F38EA5-5341-F14C-BD40-9CAAF8B84842}" destId="{EA7E130B-B44C-C64E-B4D5-C962BB143AAE}" srcOrd="1" destOrd="0" parTransId="{A3E44568-C903-4C49-8396-5D0BD5AD948F}" sibTransId="{D0D7EC8F-098E-8442-922F-AA8DBF86A95F}"/>
    <dgm:cxn modelId="{EDEBDF7C-6D2F-994C-AA63-30674A726A25}" srcId="{B1F38EA5-5341-F14C-BD40-9CAAF8B84842}" destId="{0D5C527F-F763-A34E-A907-1A66B99F8375}" srcOrd="2" destOrd="0" parTransId="{9531C6CA-0D53-BD40-9109-1F7CDE8AAB81}" sibTransId="{0A5A51D2-BE24-FC42-9800-ED6D06C28AC5}"/>
    <dgm:cxn modelId="{2E020320-6001-8343-A7DC-3FE335D33F2D}" type="presOf" srcId="{C96AAFB7-8138-0249-B0F7-8C7EC0A21270}" destId="{758D8D02-CB65-2849-8BF3-CA14E3ECC2CE}" srcOrd="0" destOrd="0" presId="urn:microsoft.com/office/officeart/2009/3/layout/HorizontalOrganizationChart"/>
    <dgm:cxn modelId="{FF9E37A4-F39A-3A4D-8250-6EA568615936}" type="presOf" srcId="{A6147602-BB24-B64D-AA11-B4CE6E93F97F}" destId="{39DAFB71-CD8B-F84E-8F06-CFAE7BA8909D}" srcOrd="0" destOrd="0" presId="urn:microsoft.com/office/officeart/2009/3/layout/HorizontalOrganizationChart"/>
    <dgm:cxn modelId="{93B37EE9-0521-EB4D-9C7B-B1AE4DD644B8}" type="presOf" srcId="{B1F38EA5-5341-F14C-BD40-9CAAF8B84842}" destId="{DF28DE04-48F6-CA42-AB2B-6BC0B9A47A52}" srcOrd="1" destOrd="0" presId="urn:microsoft.com/office/officeart/2009/3/layout/HorizontalOrganizationChart"/>
    <dgm:cxn modelId="{F9EFFA03-5BD8-334D-B9F6-FAFF7A66DE50}" type="presOf" srcId="{0D5C527F-F763-A34E-A907-1A66B99F8375}" destId="{723A02F1-875F-3E4E-AF59-9E560526DAFF}" srcOrd="0" destOrd="0" presId="urn:microsoft.com/office/officeart/2009/3/layout/HorizontalOrganizationChart"/>
    <dgm:cxn modelId="{DF2BCAD2-CCBA-0141-A687-4378BD795897}" type="presOf" srcId="{EA7E130B-B44C-C64E-B4D5-C962BB143AAE}" destId="{D37ADA24-B4DA-7840-944D-E6003D1FF552}" srcOrd="1" destOrd="0" presId="urn:microsoft.com/office/officeart/2009/3/layout/HorizontalOrganizationChart"/>
    <dgm:cxn modelId="{D20F259F-7622-F846-90B5-C6BD0BB0EE46}" type="presOf" srcId="{B1F38EA5-5341-F14C-BD40-9CAAF8B84842}" destId="{8D39920E-4518-4241-9498-C2A613153D27}" srcOrd="0" destOrd="0" presId="urn:microsoft.com/office/officeart/2009/3/layout/HorizontalOrganizationChart"/>
    <dgm:cxn modelId="{8DEA7BBB-A55D-EF4D-BEAB-7264531601CC}" type="presOf" srcId="{97B07150-8818-C64B-8F28-4E0EE2929AA4}" destId="{A35B85DD-DE46-504E-8FF2-B9A019116E79}" srcOrd="0" destOrd="0" presId="urn:microsoft.com/office/officeart/2009/3/layout/HorizontalOrganizationChart"/>
    <dgm:cxn modelId="{B5311E14-B3C9-6E4E-8886-F0ACC747616E}" srcId="{B1F38EA5-5341-F14C-BD40-9CAAF8B84842}" destId="{66B01B4C-EB7F-5547-8D1F-7885EF3D988A}" srcOrd="0" destOrd="0" parTransId="{E9DDC1F7-0B64-7747-B700-150B8159D545}" sibTransId="{93DC1837-2777-A34F-AC6A-519BD51BEFC7}"/>
    <dgm:cxn modelId="{F7CA5ABB-6413-0D40-BC0F-49BEB5135CA8}" type="presOf" srcId="{9531C6CA-0D53-BD40-9109-1F7CDE8AAB81}" destId="{57711FEA-86BC-D347-A71C-29479143F37B}" srcOrd="0" destOrd="0" presId="urn:microsoft.com/office/officeart/2009/3/layout/HorizontalOrganizationChart"/>
    <dgm:cxn modelId="{1A232B36-CBD5-2A49-A844-6D6022FB0278}" type="presOf" srcId="{B3544518-7E77-934F-9875-0DD3E90715FC}" destId="{B49AC695-1464-384B-9509-50CD9080D31F}" srcOrd="1" destOrd="0" presId="urn:microsoft.com/office/officeart/2009/3/layout/HorizontalOrganizationChart"/>
    <dgm:cxn modelId="{9BA8A2FB-D391-434D-BBE7-59FF4A9D1280}" srcId="{C96AAFB7-8138-0249-B0F7-8C7EC0A21270}" destId="{B1F38EA5-5341-F14C-BD40-9CAAF8B84842}" srcOrd="0" destOrd="0" parTransId="{5F68C218-DB46-2A4A-935D-200E6263FDBF}" sibTransId="{0B21FE8B-2BD1-AE47-A84B-197DCAA4D731}"/>
    <dgm:cxn modelId="{75DFFFDB-9C42-5F4D-BC47-1D21A760693D}" type="presOf" srcId="{0D5C527F-F763-A34E-A907-1A66B99F8375}" destId="{DA6AEE41-0A35-8A4C-9B12-D67BED4C5C17}" srcOrd="1" destOrd="0" presId="urn:microsoft.com/office/officeart/2009/3/layout/HorizontalOrganizationChart"/>
    <dgm:cxn modelId="{66B54854-A20D-8A4B-B82D-C5FBF97426AA}" type="presOf" srcId="{2B651B3D-57F1-D24C-8C91-0C84ED861F62}" destId="{37B754E3-D02C-A340-A38D-7D77178B894A}" srcOrd="0" destOrd="0" presId="urn:microsoft.com/office/officeart/2009/3/layout/HorizontalOrganizationChart"/>
    <dgm:cxn modelId="{15677D1F-41BE-F74B-9377-258FADB070E5}" type="presOf" srcId="{A3E44568-C903-4C49-8396-5D0BD5AD948F}" destId="{E43AFDAF-D1E7-3249-B95F-70F74845941C}" srcOrd="0" destOrd="0" presId="urn:microsoft.com/office/officeart/2009/3/layout/HorizontalOrganizationChart"/>
    <dgm:cxn modelId="{0DB97740-F030-6742-9FBA-B3538AE09027}" type="presOf" srcId="{66B01B4C-EB7F-5547-8D1F-7885EF3D988A}" destId="{0CB74611-F4A0-904B-96DD-3025543FDC86}" srcOrd="0" destOrd="0" presId="urn:microsoft.com/office/officeart/2009/3/layout/HorizontalOrganizationChart"/>
    <dgm:cxn modelId="{D655A2FB-7373-8E4A-82F2-8F7EC71FCC3F}" type="presOf" srcId="{A4AA9928-4981-9B4F-BDDA-B557AD500B99}" destId="{2ABCA231-DCBC-4844-9714-45EDF978C817}" srcOrd="0" destOrd="0" presId="urn:microsoft.com/office/officeart/2009/3/layout/HorizontalOrganizationChart"/>
    <dgm:cxn modelId="{7EC8479C-5321-6B4E-9189-C1B3324383EF}" srcId="{66B01B4C-EB7F-5547-8D1F-7885EF3D988A}" destId="{A4AA9928-4981-9B4F-BDDA-B557AD500B99}" srcOrd="0" destOrd="0" parTransId="{2B651B3D-57F1-D24C-8C91-0C84ED861F62}" sibTransId="{CB418A41-E80F-BC4F-AD2C-0045174C55FC}"/>
    <dgm:cxn modelId="{62F01EAC-FF62-124F-B2CD-E3C11FB46C6C}" srcId="{0D5C527F-F763-A34E-A907-1A66B99F8375}" destId="{A6147602-BB24-B64D-AA11-B4CE6E93F97F}" srcOrd="0" destOrd="0" parTransId="{8503F612-7611-CF40-98DE-4EC2389A9AFD}" sibTransId="{54007F1F-9967-614E-8FFD-5084210FD724}"/>
    <dgm:cxn modelId="{3D16AB48-F952-8649-BB35-6B5D2B9AC69B}" type="presOf" srcId="{8503F612-7611-CF40-98DE-4EC2389A9AFD}" destId="{6AA8E0B6-0115-EE45-8E4E-AD6CFCCB2B10}" srcOrd="0" destOrd="0" presId="urn:microsoft.com/office/officeart/2009/3/layout/HorizontalOrganizationChart"/>
    <dgm:cxn modelId="{7DD5E126-3073-C64D-A3CE-29C60CB5BEA4}" type="presOf" srcId="{E9DDC1F7-0B64-7747-B700-150B8159D545}" destId="{2B81A03E-FFBD-5046-8547-657245CD0438}" srcOrd="0" destOrd="0" presId="urn:microsoft.com/office/officeart/2009/3/layout/HorizontalOrganizationChart"/>
    <dgm:cxn modelId="{102B1D60-9F17-954C-88C9-CA2C08096754}" type="presOf" srcId="{A6147602-BB24-B64D-AA11-B4CE6E93F97F}" destId="{E2EF3B5B-F485-A14A-8D04-04A099A9B603}" srcOrd="1" destOrd="0" presId="urn:microsoft.com/office/officeart/2009/3/layout/HorizontalOrganizationChart"/>
    <dgm:cxn modelId="{F701CB15-5ACF-2442-B52D-8279B102DD55}" type="presOf" srcId="{66B01B4C-EB7F-5547-8D1F-7885EF3D988A}" destId="{8530EF46-FB7E-E242-9194-EE38378A0E27}" srcOrd="1" destOrd="0" presId="urn:microsoft.com/office/officeart/2009/3/layout/HorizontalOrganizationChart"/>
    <dgm:cxn modelId="{DFF02406-B51F-8242-B7AA-4FF529641CB1}" type="presOf" srcId="{EA7E130B-B44C-C64E-B4D5-C962BB143AAE}" destId="{E0506455-EBC6-2945-BE77-BC1FE1AB03A7}" srcOrd="0" destOrd="0" presId="urn:microsoft.com/office/officeart/2009/3/layout/HorizontalOrganizationChart"/>
    <dgm:cxn modelId="{74DDB019-054F-2543-97A4-7144416B3A67}" srcId="{EA7E130B-B44C-C64E-B4D5-C962BB143AAE}" destId="{B3544518-7E77-934F-9875-0DD3E90715FC}" srcOrd="0" destOrd="0" parTransId="{97B07150-8818-C64B-8F28-4E0EE2929AA4}" sibTransId="{4F46FAD5-26E0-2349-B00F-AE5C4EF34FC9}"/>
    <dgm:cxn modelId="{79A99CD0-3E9D-C345-87BC-78D1DB63F8F1}" type="presOf" srcId="{B3544518-7E77-934F-9875-0DD3E90715FC}" destId="{BFA3E107-1FD7-B14A-BB16-D7CB6E32A334}" srcOrd="0" destOrd="0" presId="urn:microsoft.com/office/officeart/2009/3/layout/HorizontalOrganizationChart"/>
    <dgm:cxn modelId="{C6CCC566-0BCD-CB45-A50A-AC84F3DAF314}" type="presParOf" srcId="{758D8D02-CB65-2849-8BF3-CA14E3ECC2CE}" destId="{16351EE7-ECDB-3F47-BE8C-1B69282248AD}" srcOrd="0" destOrd="0" presId="urn:microsoft.com/office/officeart/2009/3/layout/HorizontalOrganizationChart"/>
    <dgm:cxn modelId="{85618C32-5D29-184B-86B3-0F3D1403317D}" type="presParOf" srcId="{16351EE7-ECDB-3F47-BE8C-1B69282248AD}" destId="{B6E0BF29-A123-894E-B491-9C5B9AB1EE08}" srcOrd="0" destOrd="0" presId="urn:microsoft.com/office/officeart/2009/3/layout/HorizontalOrganizationChart"/>
    <dgm:cxn modelId="{F30B378D-4F33-8142-AEAB-553F1D95E2BF}" type="presParOf" srcId="{B6E0BF29-A123-894E-B491-9C5B9AB1EE08}" destId="{8D39920E-4518-4241-9498-C2A613153D27}" srcOrd="0" destOrd="0" presId="urn:microsoft.com/office/officeart/2009/3/layout/HorizontalOrganizationChart"/>
    <dgm:cxn modelId="{81B8F37F-7866-5542-BA34-CC9425F05D0C}" type="presParOf" srcId="{B6E0BF29-A123-894E-B491-9C5B9AB1EE08}" destId="{DF28DE04-48F6-CA42-AB2B-6BC0B9A47A52}" srcOrd="1" destOrd="0" presId="urn:microsoft.com/office/officeart/2009/3/layout/HorizontalOrganizationChart"/>
    <dgm:cxn modelId="{38BD1764-AFC0-C74D-82B9-8224722B8EA4}" type="presParOf" srcId="{16351EE7-ECDB-3F47-BE8C-1B69282248AD}" destId="{F8C537E6-41A3-604E-9465-A383C3B9A8C3}" srcOrd="1" destOrd="0" presId="urn:microsoft.com/office/officeart/2009/3/layout/HorizontalOrganizationChart"/>
    <dgm:cxn modelId="{19E505A9-FC2E-B34E-BCF3-428784F6BD1E}" type="presParOf" srcId="{F8C537E6-41A3-604E-9465-A383C3B9A8C3}" destId="{2B81A03E-FFBD-5046-8547-657245CD0438}" srcOrd="0" destOrd="0" presId="urn:microsoft.com/office/officeart/2009/3/layout/HorizontalOrganizationChart"/>
    <dgm:cxn modelId="{72CD3D3D-D3C3-6E40-AEB5-A8B99626A863}" type="presParOf" srcId="{F8C537E6-41A3-604E-9465-A383C3B9A8C3}" destId="{D80E963B-CBFD-4645-BE23-49888BA104DC}" srcOrd="1" destOrd="0" presId="urn:microsoft.com/office/officeart/2009/3/layout/HorizontalOrganizationChart"/>
    <dgm:cxn modelId="{DFB3818C-12BE-7A49-8FC5-717DD1CB02F6}" type="presParOf" srcId="{D80E963B-CBFD-4645-BE23-49888BA104DC}" destId="{A567F45C-EC6C-D746-8B36-4F3724D2105D}" srcOrd="0" destOrd="0" presId="urn:microsoft.com/office/officeart/2009/3/layout/HorizontalOrganizationChart"/>
    <dgm:cxn modelId="{0DF4E580-E5EF-5C40-BAE5-770C1DEC8FD7}" type="presParOf" srcId="{A567F45C-EC6C-D746-8B36-4F3724D2105D}" destId="{0CB74611-F4A0-904B-96DD-3025543FDC86}" srcOrd="0" destOrd="0" presId="urn:microsoft.com/office/officeart/2009/3/layout/HorizontalOrganizationChart"/>
    <dgm:cxn modelId="{2306AC4E-5CB6-924B-8E66-C11B97ED6FD6}" type="presParOf" srcId="{A567F45C-EC6C-D746-8B36-4F3724D2105D}" destId="{8530EF46-FB7E-E242-9194-EE38378A0E27}" srcOrd="1" destOrd="0" presId="urn:microsoft.com/office/officeart/2009/3/layout/HorizontalOrganizationChart"/>
    <dgm:cxn modelId="{FA1C19E5-FFCE-F840-8300-0E53EC3B787A}" type="presParOf" srcId="{D80E963B-CBFD-4645-BE23-49888BA104DC}" destId="{17A547BA-1212-894F-9BD3-FFEF60A34D2C}" srcOrd="1" destOrd="0" presId="urn:microsoft.com/office/officeart/2009/3/layout/HorizontalOrganizationChart"/>
    <dgm:cxn modelId="{22A76261-82B9-2749-B29B-477E3EADB571}" type="presParOf" srcId="{17A547BA-1212-894F-9BD3-FFEF60A34D2C}" destId="{37B754E3-D02C-A340-A38D-7D77178B894A}" srcOrd="0" destOrd="0" presId="urn:microsoft.com/office/officeart/2009/3/layout/HorizontalOrganizationChart"/>
    <dgm:cxn modelId="{D64225A9-76D9-1044-82DA-69A591CF3E83}" type="presParOf" srcId="{17A547BA-1212-894F-9BD3-FFEF60A34D2C}" destId="{6559B4B3-C321-864C-B86C-891F88F9CFA9}" srcOrd="1" destOrd="0" presId="urn:microsoft.com/office/officeart/2009/3/layout/HorizontalOrganizationChart"/>
    <dgm:cxn modelId="{50A926EC-47F0-CA44-869D-EB55AAC26C5B}" type="presParOf" srcId="{6559B4B3-C321-864C-B86C-891F88F9CFA9}" destId="{F9A43D0F-644B-B644-AC1F-D1BFA4400167}" srcOrd="0" destOrd="0" presId="urn:microsoft.com/office/officeart/2009/3/layout/HorizontalOrganizationChart"/>
    <dgm:cxn modelId="{90966DB4-15A7-B646-898D-0F5B58FF8547}" type="presParOf" srcId="{F9A43D0F-644B-B644-AC1F-D1BFA4400167}" destId="{2ABCA231-DCBC-4844-9714-45EDF978C817}" srcOrd="0" destOrd="0" presId="urn:microsoft.com/office/officeart/2009/3/layout/HorizontalOrganizationChart"/>
    <dgm:cxn modelId="{E449F16C-4330-3549-BAB5-373B4E01D176}" type="presParOf" srcId="{F9A43D0F-644B-B644-AC1F-D1BFA4400167}" destId="{568B15E8-5467-FF41-B84D-1ADE52D32221}" srcOrd="1" destOrd="0" presId="urn:microsoft.com/office/officeart/2009/3/layout/HorizontalOrganizationChart"/>
    <dgm:cxn modelId="{E1138D4D-7C76-634E-BDC2-99E773049413}" type="presParOf" srcId="{6559B4B3-C321-864C-B86C-891F88F9CFA9}" destId="{95CF6285-254C-954C-8BC1-5465C7C44D7C}" srcOrd="1" destOrd="0" presId="urn:microsoft.com/office/officeart/2009/3/layout/HorizontalOrganizationChart"/>
    <dgm:cxn modelId="{7BC05070-948D-7D49-894E-1591CB49EAC7}" type="presParOf" srcId="{6559B4B3-C321-864C-B86C-891F88F9CFA9}" destId="{865DCDBF-969B-6348-AE58-584BFACFD306}" srcOrd="2" destOrd="0" presId="urn:microsoft.com/office/officeart/2009/3/layout/HorizontalOrganizationChart"/>
    <dgm:cxn modelId="{B05EE100-56D1-884C-8BF9-8C29A1921523}" type="presParOf" srcId="{D80E963B-CBFD-4645-BE23-49888BA104DC}" destId="{83A9EDA0-8F0B-5E42-AD59-7E19C146DE10}" srcOrd="2" destOrd="0" presId="urn:microsoft.com/office/officeart/2009/3/layout/HorizontalOrganizationChart"/>
    <dgm:cxn modelId="{96185F2C-60EC-EE40-9F96-AC68A402882C}" type="presParOf" srcId="{F8C537E6-41A3-604E-9465-A383C3B9A8C3}" destId="{E43AFDAF-D1E7-3249-B95F-70F74845941C}" srcOrd="2" destOrd="0" presId="urn:microsoft.com/office/officeart/2009/3/layout/HorizontalOrganizationChart"/>
    <dgm:cxn modelId="{2D3AFFF2-4318-BC44-A836-F97190AC3545}" type="presParOf" srcId="{F8C537E6-41A3-604E-9465-A383C3B9A8C3}" destId="{09579E9A-6FC0-A248-A227-09B75C739AC4}" srcOrd="3" destOrd="0" presId="urn:microsoft.com/office/officeart/2009/3/layout/HorizontalOrganizationChart"/>
    <dgm:cxn modelId="{809A3D04-8C80-764B-96A1-D766EE641579}" type="presParOf" srcId="{09579E9A-6FC0-A248-A227-09B75C739AC4}" destId="{10133706-7616-B842-9332-FA2F4C1B9D9A}" srcOrd="0" destOrd="0" presId="urn:microsoft.com/office/officeart/2009/3/layout/HorizontalOrganizationChart"/>
    <dgm:cxn modelId="{84F670FC-4010-9C40-9C2B-578164808B46}" type="presParOf" srcId="{10133706-7616-B842-9332-FA2F4C1B9D9A}" destId="{E0506455-EBC6-2945-BE77-BC1FE1AB03A7}" srcOrd="0" destOrd="0" presId="urn:microsoft.com/office/officeart/2009/3/layout/HorizontalOrganizationChart"/>
    <dgm:cxn modelId="{43E2484B-2766-5144-AFD2-0F091A7B4681}" type="presParOf" srcId="{10133706-7616-B842-9332-FA2F4C1B9D9A}" destId="{D37ADA24-B4DA-7840-944D-E6003D1FF552}" srcOrd="1" destOrd="0" presId="urn:microsoft.com/office/officeart/2009/3/layout/HorizontalOrganizationChart"/>
    <dgm:cxn modelId="{E7A910FD-5ECC-6D4F-8AA0-00A00058FFEF}" type="presParOf" srcId="{09579E9A-6FC0-A248-A227-09B75C739AC4}" destId="{4C0841C2-1625-6D42-B5C5-8099ED4F11B2}" srcOrd="1" destOrd="0" presId="urn:microsoft.com/office/officeart/2009/3/layout/HorizontalOrganizationChart"/>
    <dgm:cxn modelId="{5356BC3F-F0EF-E94C-AA0A-037615B1D865}" type="presParOf" srcId="{4C0841C2-1625-6D42-B5C5-8099ED4F11B2}" destId="{A35B85DD-DE46-504E-8FF2-B9A019116E79}" srcOrd="0" destOrd="0" presId="urn:microsoft.com/office/officeart/2009/3/layout/HorizontalOrganizationChart"/>
    <dgm:cxn modelId="{303488F6-368D-B44D-BFB5-71B06D36D79D}" type="presParOf" srcId="{4C0841C2-1625-6D42-B5C5-8099ED4F11B2}" destId="{10A2A6D5-7F9D-5047-8BAA-77AE98361DB1}" srcOrd="1" destOrd="0" presId="urn:microsoft.com/office/officeart/2009/3/layout/HorizontalOrganizationChart"/>
    <dgm:cxn modelId="{E767B436-FEB1-934D-BC98-FE2D5CC38E32}" type="presParOf" srcId="{10A2A6D5-7F9D-5047-8BAA-77AE98361DB1}" destId="{E45D99AF-26EE-B74E-9257-509C3D1C9D3C}" srcOrd="0" destOrd="0" presId="urn:microsoft.com/office/officeart/2009/3/layout/HorizontalOrganizationChart"/>
    <dgm:cxn modelId="{E4732004-FF06-AC44-A593-568E3F65ACE7}" type="presParOf" srcId="{E45D99AF-26EE-B74E-9257-509C3D1C9D3C}" destId="{BFA3E107-1FD7-B14A-BB16-D7CB6E32A334}" srcOrd="0" destOrd="0" presId="urn:microsoft.com/office/officeart/2009/3/layout/HorizontalOrganizationChart"/>
    <dgm:cxn modelId="{DD214B62-C8F5-8C48-8084-475B27B41D00}" type="presParOf" srcId="{E45D99AF-26EE-B74E-9257-509C3D1C9D3C}" destId="{B49AC695-1464-384B-9509-50CD9080D31F}" srcOrd="1" destOrd="0" presId="urn:microsoft.com/office/officeart/2009/3/layout/HorizontalOrganizationChart"/>
    <dgm:cxn modelId="{9DA62F9D-2D04-D143-AE31-E86687BB7189}" type="presParOf" srcId="{10A2A6D5-7F9D-5047-8BAA-77AE98361DB1}" destId="{0BDA0FB4-B7D1-B649-8091-137199BB6D5F}" srcOrd="1" destOrd="0" presId="urn:microsoft.com/office/officeart/2009/3/layout/HorizontalOrganizationChart"/>
    <dgm:cxn modelId="{E07CF4FF-1C6E-7449-A6F5-EA35FE580E4E}" type="presParOf" srcId="{10A2A6D5-7F9D-5047-8BAA-77AE98361DB1}" destId="{21E010DF-8044-FD43-A74D-27DC49146C5D}" srcOrd="2" destOrd="0" presId="urn:microsoft.com/office/officeart/2009/3/layout/HorizontalOrganizationChart"/>
    <dgm:cxn modelId="{9995EBC9-8515-5647-BD22-993A7211D5D3}" type="presParOf" srcId="{09579E9A-6FC0-A248-A227-09B75C739AC4}" destId="{80ED7200-6358-DA42-B222-577CB6D2E5D5}" srcOrd="2" destOrd="0" presId="urn:microsoft.com/office/officeart/2009/3/layout/HorizontalOrganizationChart"/>
    <dgm:cxn modelId="{56E47AAB-209B-814F-9118-BF2C4DBC5054}" type="presParOf" srcId="{F8C537E6-41A3-604E-9465-A383C3B9A8C3}" destId="{57711FEA-86BC-D347-A71C-29479143F37B}" srcOrd="4" destOrd="0" presId="urn:microsoft.com/office/officeart/2009/3/layout/HorizontalOrganizationChart"/>
    <dgm:cxn modelId="{35E301AC-C274-0A45-871D-FF551F4CFDD8}" type="presParOf" srcId="{F8C537E6-41A3-604E-9465-A383C3B9A8C3}" destId="{CC42CD5E-37E6-9347-B6FA-8EC1A1D76EE7}" srcOrd="5" destOrd="0" presId="urn:microsoft.com/office/officeart/2009/3/layout/HorizontalOrganizationChart"/>
    <dgm:cxn modelId="{43B93C59-7B06-4F43-8EDE-83BB012157A2}" type="presParOf" srcId="{CC42CD5E-37E6-9347-B6FA-8EC1A1D76EE7}" destId="{7A7AB576-4909-2F44-B070-4D26D1170D14}" srcOrd="0" destOrd="0" presId="urn:microsoft.com/office/officeart/2009/3/layout/HorizontalOrganizationChart"/>
    <dgm:cxn modelId="{18D23B0E-5FCC-FE42-836B-F065C7B751AD}" type="presParOf" srcId="{7A7AB576-4909-2F44-B070-4D26D1170D14}" destId="{723A02F1-875F-3E4E-AF59-9E560526DAFF}" srcOrd="0" destOrd="0" presId="urn:microsoft.com/office/officeart/2009/3/layout/HorizontalOrganizationChart"/>
    <dgm:cxn modelId="{18989EF4-1541-354E-8294-5AC8B0C9B7BB}" type="presParOf" srcId="{7A7AB576-4909-2F44-B070-4D26D1170D14}" destId="{DA6AEE41-0A35-8A4C-9B12-D67BED4C5C17}" srcOrd="1" destOrd="0" presId="urn:microsoft.com/office/officeart/2009/3/layout/HorizontalOrganizationChart"/>
    <dgm:cxn modelId="{04C9B688-5D6F-034F-868B-69AE325099AF}" type="presParOf" srcId="{CC42CD5E-37E6-9347-B6FA-8EC1A1D76EE7}" destId="{A2D34FC1-4E24-9946-808A-402DA472ABD8}" srcOrd="1" destOrd="0" presId="urn:microsoft.com/office/officeart/2009/3/layout/HorizontalOrganizationChart"/>
    <dgm:cxn modelId="{73B6AACF-DBA2-FC41-A709-478FE8BFCF42}" type="presParOf" srcId="{A2D34FC1-4E24-9946-808A-402DA472ABD8}" destId="{6AA8E0B6-0115-EE45-8E4E-AD6CFCCB2B10}" srcOrd="0" destOrd="0" presId="urn:microsoft.com/office/officeart/2009/3/layout/HorizontalOrganizationChart"/>
    <dgm:cxn modelId="{20630B14-3FB7-6D42-9F8D-781D7B39431A}" type="presParOf" srcId="{A2D34FC1-4E24-9946-808A-402DA472ABD8}" destId="{FADD93C3-E1D1-BB44-86BE-EBFB1A56BA80}" srcOrd="1" destOrd="0" presId="urn:microsoft.com/office/officeart/2009/3/layout/HorizontalOrganizationChart"/>
    <dgm:cxn modelId="{B6E04AFC-6C3F-074B-82CB-E098BF3427D8}" type="presParOf" srcId="{FADD93C3-E1D1-BB44-86BE-EBFB1A56BA80}" destId="{7AB73D9B-F446-4B41-BE54-E22C448C650B}" srcOrd="0" destOrd="0" presId="urn:microsoft.com/office/officeart/2009/3/layout/HorizontalOrganizationChart"/>
    <dgm:cxn modelId="{5DD891F9-3E83-B14B-A411-3DDFB1A73C41}" type="presParOf" srcId="{7AB73D9B-F446-4B41-BE54-E22C448C650B}" destId="{39DAFB71-CD8B-F84E-8F06-CFAE7BA8909D}" srcOrd="0" destOrd="0" presId="urn:microsoft.com/office/officeart/2009/3/layout/HorizontalOrganizationChart"/>
    <dgm:cxn modelId="{8DE2D37D-FDC9-E848-8F99-19B08F6E8603}" type="presParOf" srcId="{7AB73D9B-F446-4B41-BE54-E22C448C650B}" destId="{E2EF3B5B-F485-A14A-8D04-04A099A9B603}" srcOrd="1" destOrd="0" presId="urn:microsoft.com/office/officeart/2009/3/layout/HorizontalOrganizationChart"/>
    <dgm:cxn modelId="{F163626C-8038-CF4D-8D86-78A7645FB4D6}" type="presParOf" srcId="{FADD93C3-E1D1-BB44-86BE-EBFB1A56BA80}" destId="{03981BC5-7129-6645-909F-DE9A9D90E1C7}" srcOrd="1" destOrd="0" presId="urn:microsoft.com/office/officeart/2009/3/layout/HorizontalOrganizationChart"/>
    <dgm:cxn modelId="{D6A19365-1B3A-034B-ADC9-A5FB49993170}" type="presParOf" srcId="{FADD93C3-E1D1-BB44-86BE-EBFB1A56BA80}" destId="{4BD5C4B1-91EB-0D4A-8823-7EAD141B2422}" srcOrd="2" destOrd="0" presId="urn:microsoft.com/office/officeart/2009/3/layout/HorizontalOrganizationChart"/>
    <dgm:cxn modelId="{929A629B-5554-C048-8B5A-210627C0C40D}" type="presParOf" srcId="{CC42CD5E-37E6-9347-B6FA-8EC1A1D76EE7}" destId="{756C912C-F9BB-AE4D-81E1-530C3B7326E5}" srcOrd="2" destOrd="0" presId="urn:microsoft.com/office/officeart/2009/3/layout/HorizontalOrganizationChart"/>
    <dgm:cxn modelId="{CAF38B67-D066-FC4B-895A-315408AB5E6F}" type="presParOf" srcId="{16351EE7-ECDB-3F47-BE8C-1B69282248AD}" destId="{A9D99FD5-DE3B-DE44-8D93-7A73124A2DA6}" srcOrd="2" destOrd="0" presId="urn:microsoft.com/office/officeart/2009/3/layout/HorizontalOrganizationChart"/>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E1A37B-1E08-7644-BF94-D9D17338A276}" type="doc">
      <dgm:prSet loTypeId="urn:microsoft.com/office/officeart/2005/8/layout/hList1" loCatId="" qsTypeId="urn:microsoft.com/office/officeart/2005/8/quickstyle/3D5" qsCatId="3D" csTypeId="urn:microsoft.com/office/officeart/2005/8/colors/accent1_2" csCatId="accent1" phldr="1"/>
      <dgm:spPr/>
      <dgm:t>
        <a:bodyPr/>
        <a:lstStyle/>
        <a:p>
          <a:endParaRPr lang="en-US"/>
        </a:p>
      </dgm:t>
    </dgm:pt>
    <dgm:pt modelId="{D825FD39-84D4-024E-B476-059B0AA53DBE}">
      <dgm:prSet/>
      <dgm:spPr/>
      <dgm:t>
        <a:bodyPr/>
        <a:lstStyle/>
        <a:p>
          <a:pPr rtl="0"/>
          <a:r>
            <a:rPr kumimoji="1" lang="en-US" dirty="0" smtClean="0"/>
            <a:t>TCP/IP Protocol Architecture</a:t>
          </a:r>
          <a:endParaRPr lang="en-US" dirty="0"/>
        </a:p>
      </dgm:t>
    </dgm:pt>
    <dgm:pt modelId="{92AF3813-5CEC-7D4E-B1C5-305E0E69D9D5}" type="parTrans" cxnId="{C0A271FC-CA27-1A49-9734-97672050636D}">
      <dgm:prSet/>
      <dgm:spPr/>
      <dgm:t>
        <a:bodyPr/>
        <a:lstStyle/>
        <a:p>
          <a:endParaRPr lang="en-US"/>
        </a:p>
      </dgm:t>
    </dgm:pt>
    <dgm:pt modelId="{F780350F-76BC-9E42-878A-D94DA171F438}" type="sibTrans" cxnId="{C0A271FC-CA27-1A49-9734-97672050636D}">
      <dgm:prSet/>
      <dgm:spPr/>
      <dgm:t>
        <a:bodyPr/>
        <a:lstStyle/>
        <a:p>
          <a:endParaRPr lang="en-US"/>
        </a:p>
      </dgm:t>
    </dgm:pt>
    <dgm:pt modelId="{97C80C51-434D-264A-9C2C-98983C7EA6BC}">
      <dgm:prSet/>
      <dgm:spPr/>
      <dgm:t>
        <a:bodyPr/>
        <a:lstStyle/>
        <a:p>
          <a:pPr rtl="0"/>
          <a:r>
            <a:rPr kumimoji="1" lang="en-US" dirty="0" smtClean="0"/>
            <a:t>Referred to as TCP/IP protocol suite</a:t>
          </a:r>
          <a:endParaRPr lang="en-US" dirty="0"/>
        </a:p>
      </dgm:t>
    </dgm:pt>
    <dgm:pt modelId="{E7E0A2D9-BC38-F547-898F-55E74EA09D2F}" type="parTrans" cxnId="{0BEB9C35-AAFC-EE4F-A6EB-DAB6984EE993}">
      <dgm:prSet/>
      <dgm:spPr/>
      <dgm:t>
        <a:bodyPr/>
        <a:lstStyle/>
        <a:p>
          <a:endParaRPr lang="en-US"/>
        </a:p>
      </dgm:t>
    </dgm:pt>
    <dgm:pt modelId="{F79657D4-2B7A-204F-9FBA-DBF1B643CB10}" type="sibTrans" cxnId="{0BEB9C35-AAFC-EE4F-A6EB-DAB6984EE993}">
      <dgm:prSet/>
      <dgm:spPr/>
      <dgm:t>
        <a:bodyPr/>
        <a:lstStyle/>
        <a:p>
          <a:endParaRPr lang="en-US"/>
        </a:p>
      </dgm:t>
    </dgm:pt>
    <dgm:pt modelId="{481DFE1C-D208-E34B-B599-9390275204F6}">
      <dgm:prSet/>
      <dgm:spPr/>
      <dgm:t>
        <a:bodyPr/>
        <a:lstStyle/>
        <a:p>
          <a:pPr rtl="0"/>
          <a:r>
            <a:rPr kumimoji="1" lang="en-US" dirty="0" smtClean="0"/>
            <a:t>TCP/IP comprises a large collection of protocols that are Internet standards</a:t>
          </a:r>
          <a:endParaRPr lang="en-US" dirty="0"/>
        </a:p>
      </dgm:t>
    </dgm:pt>
    <dgm:pt modelId="{1D0826D2-5F4A-E549-9E6D-75AC224F01A4}" type="parTrans" cxnId="{82CB5410-14D6-664D-8A44-5AB5C196A050}">
      <dgm:prSet/>
      <dgm:spPr/>
      <dgm:t>
        <a:bodyPr/>
        <a:lstStyle/>
        <a:p>
          <a:endParaRPr lang="en-US"/>
        </a:p>
      </dgm:t>
    </dgm:pt>
    <dgm:pt modelId="{C03A5B65-7924-F144-A6D6-97ECD09E9526}" type="sibTrans" cxnId="{82CB5410-14D6-664D-8A44-5AB5C196A050}">
      <dgm:prSet/>
      <dgm:spPr/>
      <dgm:t>
        <a:bodyPr/>
        <a:lstStyle/>
        <a:p>
          <a:endParaRPr lang="en-US"/>
        </a:p>
      </dgm:t>
    </dgm:pt>
    <dgm:pt modelId="{F048FDB2-7591-BE44-8307-84BCBFABFE2E}">
      <dgm:prSet/>
      <dgm:spPr/>
      <dgm:t>
        <a:bodyPr/>
        <a:lstStyle/>
        <a:p>
          <a:pPr rtl="0"/>
          <a:r>
            <a:rPr kumimoji="1" lang="en-US" dirty="0" smtClean="0"/>
            <a:t>Result of protocol research and development conducted on ARPANET</a:t>
          </a:r>
          <a:endParaRPr lang="en-US" dirty="0"/>
        </a:p>
      </dgm:t>
    </dgm:pt>
    <dgm:pt modelId="{28A8DF7A-5CBD-F64E-AF91-55E870C25EE3}" type="parTrans" cxnId="{4C4684CD-78A7-084E-B1C5-F34D462D91A8}">
      <dgm:prSet/>
      <dgm:spPr/>
      <dgm:t>
        <a:bodyPr/>
        <a:lstStyle/>
        <a:p>
          <a:endParaRPr lang="en-US"/>
        </a:p>
      </dgm:t>
    </dgm:pt>
    <dgm:pt modelId="{7F692117-2A52-4C49-9B7E-6DD1C6461A5C}" type="sibTrans" cxnId="{4C4684CD-78A7-084E-B1C5-F34D462D91A8}">
      <dgm:prSet/>
      <dgm:spPr/>
      <dgm:t>
        <a:bodyPr/>
        <a:lstStyle/>
        <a:p>
          <a:endParaRPr lang="en-US"/>
        </a:p>
      </dgm:t>
    </dgm:pt>
    <dgm:pt modelId="{8335D935-D606-5C40-A2E9-73F0B8563074}" type="pres">
      <dgm:prSet presAssocID="{BDE1A37B-1E08-7644-BF94-D9D17338A276}" presName="Name0" presStyleCnt="0">
        <dgm:presLayoutVars>
          <dgm:dir/>
          <dgm:animLvl val="lvl"/>
          <dgm:resizeHandles val="exact"/>
        </dgm:presLayoutVars>
      </dgm:prSet>
      <dgm:spPr/>
      <dgm:t>
        <a:bodyPr/>
        <a:lstStyle/>
        <a:p>
          <a:endParaRPr lang="en-US"/>
        </a:p>
      </dgm:t>
    </dgm:pt>
    <dgm:pt modelId="{038E5BA2-603F-0245-A370-0BF091B492C0}" type="pres">
      <dgm:prSet presAssocID="{D825FD39-84D4-024E-B476-059B0AA53DBE}" presName="composite" presStyleCnt="0"/>
      <dgm:spPr/>
      <dgm:t>
        <a:bodyPr/>
        <a:lstStyle/>
        <a:p>
          <a:endParaRPr lang="en-US"/>
        </a:p>
      </dgm:t>
    </dgm:pt>
    <dgm:pt modelId="{F52A3454-6C45-BC44-82D5-1DC3EAA15230}" type="pres">
      <dgm:prSet presAssocID="{D825FD39-84D4-024E-B476-059B0AA53DBE}" presName="parTx" presStyleLbl="alignNode1" presStyleIdx="0" presStyleCnt="1">
        <dgm:presLayoutVars>
          <dgm:chMax val="0"/>
          <dgm:chPref val="0"/>
          <dgm:bulletEnabled val="1"/>
        </dgm:presLayoutVars>
      </dgm:prSet>
      <dgm:spPr/>
      <dgm:t>
        <a:bodyPr/>
        <a:lstStyle/>
        <a:p>
          <a:endParaRPr lang="en-US"/>
        </a:p>
      </dgm:t>
    </dgm:pt>
    <dgm:pt modelId="{2B737406-41E6-7F41-8299-64CF904C0E41}" type="pres">
      <dgm:prSet presAssocID="{D825FD39-84D4-024E-B476-059B0AA53DBE}" presName="desTx" presStyleLbl="alignAccFollowNode1" presStyleIdx="0" presStyleCnt="1">
        <dgm:presLayoutVars>
          <dgm:bulletEnabled val="1"/>
        </dgm:presLayoutVars>
      </dgm:prSet>
      <dgm:spPr/>
      <dgm:t>
        <a:bodyPr/>
        <a:lstStyle/>
        <a:p>
          <a:endParaRPr lang="en-US"/>
        </a:p>
      </dgm:t>
    </dgm:pt>
  </dgm:ptLst>
  <dgm:cxnLst>
    <dgm:cxn modelId="{EBF7E60C-29ED-3244-BB7C-0EED48AE1152}" type="presOf" srcId="{F048FDB2-7591-BE44-8307-84BCBFABFE2E}" destId="{2B737406-41E6-7F41-8299-64CF904C0E41}" srcOrd="0" destOrd="0" presId="urn:microsoft.com/office/officeart/2005/8/layout/hList1"/>
    <dgm:cxn modelId="{EB719596-87BA-4B46-B2E7-0EB671E28873}" type="presOf" srcId="{BDE1A37B-1E08-7644-BF94-D9D17338A276}" destId="{8335D935-D606-5C40-A2E9-73F0B8563074}" srcOrd="0" destOrd="0" presId="urn:microsoft.com/office/officeart/2005/8/layout/hList1"/>
    <dgm:cxn modelId="{1ADB0B6B-CDC5-524A-A397-BF0D1CF5CB51}" type="presOf" srcId="{D825FD39-84D4-024E-B476-059B0AA53DBE}" destId="{F52A3454-6C45-BC44-82D5-1DC3EAA15230}" srcOrd="0" destOrd="0" presId="urn:microsoft.com/office/officeart/2005/8/layout/hList1"/>
    <dgm:cxn modelId="{C0A271FC-CA27-1A49-9734-97672050636D}" srcId="{BDE1A37B-1E08-7644-BF94-D9D17338A276}" destId="{D825FD39-84D4-024E-B476-059B0AA53DBE}" srcOrd="0" destOrd="0" parTransId="{92AF3813-5CEC-7D4E-B1C5-305E0E69D9D5}" sibTransId="{F780350F-76BC-9E42-878A-D94DA171F438}"/>
    <dgm:cxn modelId="{0BEB9C35-AAFC-EE4F-A6EB-DAB6984EE993}" srcId="{D825FD39-84D4-024E-B476-059B0AA53DBE}" destId="{97C80C51-434D-264A-9C2C-98983C7EA6BC}" srcOrd="1" destOrd="0" parTransId="{E7E0A2D9-BC38-F547-898F-55E74EA09D2F}" sibTransId="{F79657D4-2B7A-204F-9FBA-DBF1B643CB10}"/>
    <dgm:cxn modelId="{82CB5410-14D6-664D-8A44-5AB5C196A050}" srcId="{D825FD39-84D4-024E-B476-059B0AA53DBE}" destId="{481DFE1C-D208-E34B-B599-9390275204F6}" srcOrd="2" destOrd="0" parTransId="{1D0826D2-5F4A-E549-9E6D-75AC224F01A4}" sibTransId="{C03A5B65-7924-F144-A6D6-97ECD09E9526}"/>
    <dgm:cxn modelId="{4C4684CD-78A7-084E-B1C5-F34D462D91A8}" srcId="{D825FD39-84D4-024E-B476-059B0AA53DBE}" destId="{F048FDB2-7591-BE44-8307-84BCBFABFE2E}" srcOrd="0" destOrd="0" parTransId="{28A8DF7A-5CBD-F64E-AF91-55E870C25EE3}" sibTransId="{7F692117-2A52-4C49-9B7E-6DD1C6461A5C}"/>
    <dgm:cxn modelId="{ED0796D4-136C-B74D-9FC1-5BD4A7C0AA9E}" type="presOf" srcId="{97C80C51-434D-264A-9C2C-98983C7EA6BC}" destId="{2B737406-41E6-7F41-8299-64CF904C0E41}" srcOrd="0" destOrd="1" presId="urn:microsoft.com/office/officeart/2005/8/layout/hList1"/>
    <dgm:cxn modelId="{84091EC2-94C2-4C4D-A230-C54381F49AE3}" type="presOf" srcId="{481DFE1C-D208-E34B-B599-9390275204F6}" destId="{2B737406-41E6-7F41-8299-64CF904C0E41}" srcOrd="0" destOrd="2" presId="urn:microsoft.com/office/officeart/2005/8/layout/hList1"/>
    <dgm:cxn modelId="{92E6EFD5-5C4F-2643-861E-C237D074FDC4}" type="presParOf" srcId="{8335D935-D606-5C40-A2E9-73F0B8563074}" destId="{038E5BA2-603F-0245-A370-0BF091B492C0}" srcOrd="0" destOrd="0" presId="urn:microsoft.com/office/officeart/2005/8/layout/hList1"/>
    <dgm:cxn modelId="{09BFB630-AA87-C441-AB4E-37A457135AC0}" type="presParOf" srcId="{038E5BA2-603F-0245-A370-0BF091B492C0}" destId="{F52A3454-6C45-BC44-82D5-1DC3EAA15230}" srcOrd="0" destOrd="0" presId="urn:microsoft.com/office/officeart/2005/8/layout/hList1"/>
    <dgm:cxn modelId="{2CB44BB2-8CB1-034C-BB53-FFC854894ECE}" type="presParOf" srcId="{038E5BA2-603F-0245-A370-0BF091B492C0}" destId="{2B737406-41E6-7F41-8299-64CF904C0E41}"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395BFC-3C17-A94B-A39B-7CBA61E319B2}"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CA03FC49-F49E-D84D-AE5D-A0A188183D82}">
      <dgm:prSet custT="1"/>
      <dgm:spPr/>
      <dgm:t>
        <a:bodyPr/>
        <a:lstStyle/>
        <a:p>
          <a:pPr rtl="0"/>
          <a:r>
            <a:rPr kumimoji="1" lang="en-US" sz="1600" b="1" i="0" dirty="0" smtClean="0">
              <a:solidFill>
                <a:schemeClr val="accent4">
                  <a:lumMod val="10000"/>
                </a:schemeClr>
              </a:solidFill>
            </a:rPr>
            <a:t>Internet Layer</a:t>
          </a:r>
          <a:endParaRPr lang="en-US" sz="1600" b="1" i="0" dirty="0">
            <a:solidFill>
              <a:schemeClr val="accent4">
                <a:lumMod val="10000"/>
              </a:schemeClr>
            </a:solidFill>
          </a:endParaRPr>
        </a:p>
      </dgm:t>
    </dgm:pt>
    <dgm:pt modelId="{9273D207-ECDD-364E-BA97-C0D1EBC08C9D}" type="parTrans" cxnId="{27BD8754-2EAD-4345-B75C-F804EC23092F}">
      <dgm:prSet/>
      <dgm:spPr/>
      <dgm:t>
        <a:bodyPr/>
        <a:lstStyle/>
        <a:p>
          <a:endParaRPr lang="en-US"/>
        </a:p>
      </dgm:t>
    </dgm:pt>
    <dgm:pt modelId="{AF751ED7-7DDC-B047-AC05-CCEA9E250392}" type="sibTrans" cxnId="{27BD8754-2EAD-4345-B75C-F804EC23092F}">
      <dgm:prSet/>
      <dgm:spPr/>
      <dgm:t>
        <a:bodyPr/>
        <a:lstStyle/>
        <a:p>
          <a:endParaRPr lang="en-US"/>
        </a:p>
      </dgm:t>
    </dgm:pt>
    <dgm:pt modelId="{6A070587-976E-B84E-89E5-4B334674F4A8}">
      <dgm:prSet custT="1"/>
      <dgm:spPr/>
      <dgm:t>
        <a:bodyPr/>
        <a:lstStyle/>
        <a:p>
          <a:pPr rtl="0"/>
          <a:r>
            <a:rPr kumimoji="1" lang="en-US" sz="1600" b="1" i="0" dirty="0" smtClean="0">
              <a:solidFill>
                <a:schemeClr val="accent4">
                  <a:lumMod val="10000"/>
                </a:schemeClr>
              </a:solidFill>
            </a:rPr>
            <a:t>Uses the Internet Protocol (IP) to provide routing function</a:t>
          </a:r>
          <a:endParaRPr lang="en-US" sz="1600" b="1" i="0" dirty="0">
            <a:solidFill>
              <a:schemeClr val="accent4">
                <a:lumMod val="10000"/>
              </a:schemeClr>
            </a:solidFill>
          </a:endParaRPr>
        </a:p>
      </dgm:t>
    </dgm:pt>
    <dgm:pt modelId="{BB119325-E1AE-F348-9914-616F04ED77EA}" type="parTrans" cxnId="{CC0ADDBD-933F-6B44-A434-D3124339C6EC}">
      <dgm:prSet/>
      <dgm:spPr/>
      <dgm:t>
        <a:bodyPr/>
        <a:lstStyle/>
        <a:p>
          <a:endParaRPr lang="en-US"/>
        </a:p>
      </dgm:t>
    </dgm:pt>
    <dgm:pt modelId="{8EF4E9AF-DF58-BD40-9956-4F2473F59333}" type="sibTrans" cxnId="{CC0ADDBD-933F-6B44-A434-D3124339C6EC}">
      <dgm:prSet/>
      <dgm:spPr/>
      <dgm:t>
        <a:bodyPr/>
        <a:lstStyle/>
        <a:p>
          <a:endParaRPr lang="en-US"/>
        </a:p>
      </dgm:t>
    </dgm:pt>
    <dgm:pt modelId="{C40E45BE-C8C7-934C-A87B-68AF8519EA28}">
      <dgm:prSet custT="1"/>
      <dgm:spPr/>
      <dgm:t>
        <a:bodyPr/>
        <a:lstStyle/>
        <a:p>
          <a:pPr rtl="0"/>
          <a:r>
            <a:rPr kumimoji="1" lang="en-US" sz="1600" b="1" i="0" dirty="0" smtClean="0">
              <a:solidFill>
                <a:schemeClr val="accent4">
                  <a:lumMod val="10000"/>
                </a:schemeClr>
              </a:solidFill>
            </a:rPr>
            <a:t>Implemented in end systems and routers</a:t>
          </a:r>
          <a:endParaRPr lang="en-US" sz="1600" b="1" i="0" dirty="0">
            <a:solidFill>
              <a:schemeClr val="accent4">
                <a:lumMod val="10000"/>
              </a:schemeClr>
            </a:solidFill>
          </a:endParaRPr>
        </a:p>
      </dgm:t>
    </dgm:pt>
    <dgm:pt modelId="{E63A6596-BD6E-634F-9324-F5B32069209B}" type="parTrans" cxnId="{9DCF234B-5D51-1047-86E4-61CB8606093F}">
      <dgm:prSet/>
      <dgm:spPr/>
      <dgm:t>
        <a:bodyPr/>
        <a:lstStyle/>
        <a:p>
          <a:endParaRPr lang="en-US"/>
        </a:p>
      </dgm:t>
    </dgm:pt>
    <dgm:pt modelId="{745A93C9-D4E9-C14F-B1D7-203F12D1926F}" type="sibTrans" cxnId="{9DCF234B-5D51-1047-86E4-61CB8606093F}">
      <dgm:prSet/>
      <dgm:spPr/>
      <dgm:t>
        <a:bodyPr/>
        <a:lstStyle/>
        <a:p>
          <a:endParaRPr lang="en-US"/>
        </a:p>
      </dgm:t>
    </dgm:pt>
    <dgm:pt modelId="{57C41903-FA6B-C346-B6BB-48415842DC9B}">
      <dgm:prSet custT="1"/>
      <dgm:spPr/>
      <dgm:t>
        <a:bodyPr/>
        <a:lstStyle/>
        <a:p>
          <a:pPr rtl="0"/>
          <a:r>
            <a:rPr kumimoji="1" lang="en-US" sz="1600" b="1" i="0" dirty="0" smtClean="0">
              <a:solidFill>
                <a:schemeClr val="accent4">
                  <a:lumMod val="10000"/>
                </a:schemeClr>
              </a:solidFill>
            </a:rPr>
            <a:t>Implements procedures needed to allow data to travel across multiple interconnected networks</a:t>
          </a:r>
          <a:endParaRPr lang="en-US" sz="1600" b="1" i="0" dirty="0">
            <a:solidFill>
              <a:schemeClr val="accent4">
                <a:lumMod val="10000"/>
              </a:schemeClr>
            </a:solidFill>
          </a:endParaRPr>
        </a:p>
      </dgm:t>
    </dgm:pt>
    <dgm:pt modelId="{FABE2101-9A13-8347-B9A7-64D6969D040F}" type="parTrans" cxnId="{21B7576F-B775-124F-84D4-8FFE7CEA0722}">
      <dgm:prSet/>
      <dgm:spPr/>
      <dgm:t>
        <a:bodyPr/>
        <a:lstStyle/>
        <a:p>
          <a:endParaRPr lang="en-US"/>
        </a:p>
      </dgm:t>
    </dgm:pt>
    <dgm:pt modelId="{0A0C0C10-C3FE-9A43-9194-B6067705C489}" type="sibTrans" cxnId="{21B7576F-B775-124F-84D4-8FFE7CEA0722}">
      <dgm:prSet/>
      <dgm:spPr/>
      <dgm:t>
        <a:bodyPr/>
        <a:lstStyle/>
        <a:p>
          <a:endParaRPr lang="en-US"/>
        </a:p>
      </dgm:t>
    </dgm:pt>
    <dgm:pt modelId="{B565402E-A281-8840-B5F5-96DE84F0C693}" type="pres">
      <dgm:prSet presAssocID="{16395BFC-3C17-A94B-A39B-7CBA61E319B2}" presName="Name0" presStyleCnt="0">
        <dgm:presLayoutVars>
          <dgm:chMax val="1"/>
          <dgm:dir/>
          <dgm:animLvl val="ctr"/>
          <dgm:resizeHandles val="exact"/>
        </dgm:presLayoutVars>
      </dgm:prSet>
      <dgm:spPr/>
      <dgm:t>
        <a:bodyPr/>
        <a:lstStyle/>
        <a:p>
          <a:endParaRPr lang="en-US"/>
        </a:p>
      </dgm:t>
    </dgm:pt>
    <dgm:pt modelId="{0B753729-2863-0E4B-9051-97E0DEC438E1}" type="pres">
      <dgm:prSet presAssocID="{CA03FC49-F49E-D84D-AE5D-A0A188183D82}" presName="centerShape" presStyleLbl="node0" presStyleIdx="0" presStyleCnt="1"/>
      <dgm:spPr/>
      <dgm:t>
        <a:bodyPr/>
        <a:lstStyle/>
        <a:p>
          <a:endParaRPr lang="en-US"/>
        </a:p>
      </dgm:t>
    </dgm:pt>
    <dgm:pt modelId="{8BD4AB9D-696D-4648-A13F-F8407F2E67CD}" type="pres">
      <dgm:prSet presAssocID="{57C41903-FA6B-C346-B6BB-48415842DC9B}" presName="node" presStyleLbl="node1" presStyleIdx="0" presStyleCnt="3" custScaleX="123981">
        <dgm:presLayoutVars>
          <dgm:bulletEnabled val="1"/>
        </dgm:presLayoutVars>
      </dgm:prSet>
      <dgm:spPr/>
      <dgm:t>
        <a:bodyPr/>
        <a:lstStyle/>
        <a:p>
          <a:endParaRPr lang="en-US"/>
        </a:p>
      </dgm:t>
    </dgm:pt>
    <dgm:pt modelId="{60CE59CC-D6BD-FC4E-891B-26ABAE45C038}" type="pres">
      <dgm:prSet presAssocID="{57C41903-FA6B-C346-B6BB-48415842DC9B}" presName="dummy" presStyleCnt="0"/>
      <dgm:spPr/>
    </dgm:pt>
    <dgm:pt modelId="{7A3F0374-2F02-D44F-8908-FD2154511D1E}" type="pres">
      <dgm:prSet presAssocID="{0A0C0C10-C3FE-9A43-9194-B6067705C489}" presName="sibTrans" presStyleLbl="sibTrans2D1" presStyleIdx="0" presStyleCnt="3"/>
      <dgm:spPr/>
      <dgm:t>
        <a:bodyPr/>
        <a:lstStyle/>
        <a:p>
          <a:endParaRPr lang="en-US"/>
        </a:p>
      </dgm:t>
    </dgm:pt>
    <dgm:pt modelId="{800040CA-0BA5-A44E-A000-03489C53BF6A}" type="pres">
      <dgm:prSet presAssocID="{6A070587-976E-B84E-89E5-4B334674F4A8}" presName="node" presStyleLbl="node1" presStyleIdx="1" presStyleCnt="3">
        <dgm:presLayoutVars>
          <dgm:bulletEnabled val="1"/>
        </dgm:presLayoutVars>
      </dgm:prSet>
      <dgm:spPr/>
      <dgm:t>
        <a:bodyPr/>
        <a:lstStyle/>
        <a:p>
          <a:endParaRPr lang="en-US"/>
        </a:p>
      </dgm:t>
    </dgm:pt>
    <dgm:pt modelId="{4B5E60D6-B100-844A-99DC-E5B51E7F4B34}" type="pres">
      <dgm:prSet presAssocID="{6A070587-976E-B84E-89E5-4B334674F4A8}" presName="dummy" presStyleCnt="0"/>
      <dgm:spPr/>
    </dgm:pt>
    <dgm:pt modelId="{7A3A75CB-030C-5D4E-9F3B-9308FA8BE2EB}" type="pres">
      <dgm:prSet presAssocID="{8EF4E9AF-DF58-BD40-9956-4F2473F59333}" presName="sibTrans" presStyleLbl="sibTrans2D1" presStyleIdx="1" presStyleCnt="3"/>
      <dgm:spPr/>
      <dgm:t>
        <a:bodyPr/>
        <a:lstStyle/>
        <a:p>
          <a:endParaRPr lang="en-US"/>
        </a:p>
      </dgm:t>
    </dgm:pt>
    <dgm:pt modelId="{BAC998DA-BECC-8141-84C0-CDCC7BA8FDF0}" type="pres">
      <dgm:prSet presAssocID="{C40E45BE-C8C7-934C-A87B-68AF8519EA28}" presName="node" presStyleLbl="node1" presStyleIdx="2" presStyleCnt="3" custScaleX="115305">
        <dgm:presLayoutVars>
          <dgm:bulletEnabled val="1"/>
        </dgm:presLayoutVars>
      </dgm:prSet>
      <dgm:spPr/>
      <dgm:t>
        <a:bodyPr/>
        <a:lstStyle/>
        <a:p>
          <a:endParaRPr lang="en-US"/>
        </a:p>
      </dgm:t>
    </dgm:pt>
    <dgm:pt modelId="{9EE8B764-E74D-F448-B768-C580428164F2}" type="pres">
      <dgm:prSet presAssocID="{C40E45BE-C8C7-934C-A87B-68AF8519EA28}" presName="dummy" presStyleCnt="0"/>
      <dgm:spPr/>
    </dgm:pt>
    <dgm:pt modelId="{75B90828-DB85-944F-B48C-909814D479CA}" type="pres">
      <dgm:prSet presAssocID="{745A93C9-D4E9-C14F-B1D7-203F12D1926F}" presName="sibTrans" presStyleLbl="sibTrans2D1" presStyleIdx="2" presStyleCnt="3"/>
      <dgm:spPr/>
      <dgm:t>
        <a:bodyPr/>
        <a:lstStyle/>
        <a:p>
          <a:endParaRPr lang="en-US"/>
        </a:p>
      </dgm:t>
    </dgm:pt>
  </dgm:ptLst>
  <dgm:cxnLst>
    <dgm:cxn modelId="{27BD8754-2EAD-4345-B75C-F804EC23092F}" srcId="{16395BFC-3C17-A94B-A39B-7CBA61E319B2}" destId="{CA03FC49-F49E-D84D-AE5D-A0A188183D82}" srcOrd="0" destOrd="0" parTransId="{9273D207-ECDD-364E-BA97-C0D1EBC08C9D}" sibTransId="{AF751ED7-7DDC-B047-AC05-CCEA9E250392}"/>
    <dgm:cxn modelId="{B4E96FA3-043D-3640-BFAD-604D0C3A3644}" type="presOf" srcId="{745A93C9-D4E9-C14F-B1D7-203F12D1926F}" destId="{75B90828-DB85-944F-B48C-909814D479CA}" srcOrd="0" destOrd="0" presId="urn:microsoft.com/office/officeart/2005/8/layout/radial6"/>
    <dgm:cxn modelId="{5F4ABFF5-47C7-7C46-8767-B1E9AE2AFB9A}" type="presOf" srcId="{C40E45BE-C8C7-934C-A87B-68AF8519EA28}" destId="{BAC998DA-BECC-8141-84C0-CDCC7BA8FDF0}" srcOrd="0" destOrd="0" presId="urn:microsoft.com/office/officeart/2005/8/layout/radial6"/>
    <dgm:cxn modelId="{9DCF234B-5D51-1047-86E4-61CB8606093F}" srcId="{CA03FC49-F49E-D84D-AE5D-A0A188183D82}" destId="{C40E45BE-C8C7-934C-A87B-68AF8519EA28}" srcOrd="2" destOrd="0" parTransId="{E63A6596-BD6E-634F-9324-F5B32069209B}" sibTransId="{745A93C9-D4E9-C14F-B1D7-203F12D1926F}"/>
    <dgm:cxn modelId="{922CC294-FE11-3F47-BAD0-0CD73A9A288C}" type="presOf" srcId="{8EF4E9AF-DF58-BD40-9956-4F2473F59333}" destId="{7A3A75CB-030C-5D4E-9F3B-9308FA8BE2EB}" srcOrd="0" destOrd="0" presId="urn:microsoft.com/office/officeart/2005/8/layout/radial6"/>
    <dgm:cxn modelId="{CC0ADDBD-933F-6B44-A434-D3124339C6EC}" srcId="{CA03FC49-F49E-D84D-AE5D-A0A188183D82}" destId="{6A070587-976E-B84E-89E5-4B334674F4A8}" srcOrd="1" destOrd="0" parTransId="{BB119325-E1AE-F348-9914-616F04ED77EA}" sibTransId="{8EF4E9AF-DF58-BD40-9956-4F2473F59333}"/>
    <dgm:cxn modelId="{3B3C12AB-7B5F-CF43-9751-F572492A700C}" type="presOf" srcId="{CA03FC49-F49E-D84D-AE5D-A0A188183D82}" destId="{0B753729-2863-0E4B-9051-97E0DEC438E1}" srcOrd="0" destOrd="0" presId="urn:microsoft.com/office/officeart/2005/8/layout/radial6"/>
    <dgm:cxn modelId="{21B7576F-B775-124F-84D4-8FFE7CEA0722}" srcId="{CA03FC49-F49E-D84D-AE5D-A0A188183D82}" destId="{57C41903-FA6B-C346-B6BB-48415842DC9B}" srcOrd="0" destOrd="0" parTransId="{FABE2101-9A13-8347-B9A7-64D6969D040F}" sibTransId="{0A0C0C10-C3FE-9A43-9194-B6067705C489}"/>
    <dgm:cxn modelId="{BCA12CA7-E937-3D4E-BE75-8E91095C0F9A}" type="presOf" srcId="{6A070587-976E-B84E-89E5-4B334674F4A8}" destId="{800040CA-0BA5-A44E-A000-03489C53BF6A}" srcOrd="0" destOrd="0" presId="urn:microsoft.com/office/officeart/2005/8/layout/radial6"/>
    <dgm:cxn modelId="{2E7A4C5E-126E-3E42-A82F-8F691AC6FFDD}" type="presOf" srcId="{57C41903-FA6B-C346-B6BB-48415842DC9B}" destId="{8BD4AB9D-696D-4648-A13F-F8407F2E67CD}" srcOrd="0" destOrd="0" presId="urn:microsoft.com/office/officeart/2005/8/layout/radial6"/>
    <dgm:cxn modelId="{D89B4735-E084-494B-B56D-5F1C0D93FAE4}" type="presOf" srcId="{0A0C0C10-C3FE-9A43-9194-B6067705C489}" destId="{7A3F0374-2F02-D44F-8908-FD2154511D1E}" srcOrd="0" destOrd="0" presId="urn:microsoft.com/office/officeart/2005/8/layout/radial6"/>
    <dgm:cxn modelId="{55A0FB9C-1EA9-B943-AECF-FA7D714514DB}" type="presOf" srcId="{16395BFC-3C17-A94B-A39B-7CBA61E319B2}" destId="{B565402E-A281-8840-B5F5-96DE84F0C693}" srcOrd="0" destOrd="0" presId="urn:microsoft.com/office/officeart/2005/8/layout/radial6"/>
    <dgm:cxn modelId="{20BDFC6F-A97B-694D-AC8B-9AFF49398AB3}" type="presParOf" srcId="{B565402E-A281-8840-B5F5-96DE84F0C693}" destId="{0B753729-2863-0E4B-9051-97E0DEC438E1}" srcOrd="0" destOrd="0" presId="urn:microsoft.com/office/officeart/2005/8/layout/radial6"/>
    <dgm:cxn modelId="{504E649D-E288-FA49-BA55-C42759246BC5}" type="presParOf" srcId="{B565402E-A281-8840-B5F5-96DE84F0C693}" destId="{8BD4AB9D-696D-4648-A13F-F8407F2E67CD}" srcOrd="1" destOrd="0" presId="urn:microsoft.com/office/officeart/2005/8/layout/radial6"/>
    <dgm:cxn modelId="{A9D70F95-27B1-1942-8BB3-9EF5899C5B41}" type="presParOf" srcId="{B565402E-A281-8840-B5F5-96DE84F0C693}" destId="{60CE59CC-D6BD-FC4E-891B-26ABAE45C038}" srcOrd="2" destOrd="0" presId="urn:microsoft.com/office/officeart/2005/8/layout/radial6"/>
    <dgm:cxn modelId="{DC19FF93-809A-6344-A253-EE9BB0AAC5DF}" type="presParOf" srcId="{B565402E-A281-8840-B5F5-96DE84F0C693}" destId="{7A3F0374-2F02-D44F-8908-FD2154511D1E}" srcOrd="3" destOrd="0" presId="urn:microsoft.com/office/officeart/2005/8/layout/radial6"/>
    <dgm:cxn modelId="{272830E5-FB9C-D040-9B58-2D1B1A840EFA}" type="presParOf" srcId="{B565402E-A281-8840-B5F5-96DE84F0C693}" destId="{800040CA-0BA5-A44E-A000-03489C53BF6A}" srcOrd="4" destOrd="0" presId="urn:microsoft.com/office/officeart/2005/8/layout/radial6"/>
    <dgm:cxn modelId="{F46D778A-3134-EF42-ABDF-12C45EBA5359}" type="presParOf" srcId="{B565402E-A281-8840-B5F5-96DE84F0C693}" destId="{4B5E60D6-B100-844A-99DC-E5B51E7F4B34}" srcOrd="5" destOrd="0" presId="urn:microsoft.com/office/officeart/2005/8/layout/radial6"/>
    <dgm:cxn modelId="{2045ECB8-94CB-2646-AF59-81A09A9BEB6E}" type="presParOf" srcId="{B565402E-A281-8840-B5F5-96DE84F0C693}" destId="{7A3A75CB-030C-5D4E-9F3B-9308FA8BE2EB}" srcOrd="6" destOrd="0" presId="urn:microsoft.com/office/officeart/2005/8/layout/radial6"/>
    <dgm:cxn modelId="{3A12AB75-EEE2-684E-9183-42DBB9F8E037}" type="presParOf" srcId="{B565402E-A281-8840-B5F5-96DE84F0C693}" destId="{BAC998DA-BECC-8141-84C0-CDCC7BA8FDF0}" srcOrd="7" destOrd="0" presId="urn:microsoft.com/office/officeart/2005/8/layout/radial6"/>
    <dgm:cxn modelId="{68BF41B8-B860-9F4C-AC7B-8A95E2823C98}" type="presParOf" srcId="{B565402E-A281-8840-B5F5-96DE84F0C693}" destId="{9EE8B764-E74D-F448-B768-C580428164F2}" srcOrd="8" destOrd="0" presId="urn:microsoft.com/office/officeart/2005/8/layout/radial6"/>
    <dgm:cxn modelId="{B3EC1546-958D-3149-84A2-1412750FE0F3}" type="presParOf" srcId="{B565402E-A281-8840-B5F5-96DE84F0C693}" destId="{75B90828-DB85-944F-B48C-909814D479CA}" srcOrd="9" destOrd="0" presId="urn:microsoft.com/office/officeart/2005/8/layout/radial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6C1DE2-5A2E-F14E-8B11-825E602F7DEB}"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US"/>
        </a:p>
      </dgm:t>
    </dgm:pt>
    <dgm:pt modelId="{3A94AE96-FCE7-E54D-8627-B7078D1C584A}">
      <dgm:prSet/>
      <dgm:spPr/>
      <dgm:t>
        <a:bodyPr/>
        <a:lstStyle/>
        <a:p>
          <a:pPr rtl="0"/>
          <a:r>
            <a:rPr lang="en-US" b="1" i="0" smtClean="0"/>
            <a:t>Transmission Control Protocol</a:t>
          </a:r>
          <a:endParaRPr lang="en-US" b="1" i="0" dirty="0"/>
        </a:p>
      </dgm:t>
    </dgm:pt>
    <dgm:pt modelId="{B9B866C8-B1A9-6741-8DF2-2ECAD2C5367D}" type="parTrans" cxnId="{EBCE8947-B780-F944-ABF8-072612B20E7C}">
      <dgm:prSet/>
      <dgm:spPr/>
      <dgm:t>
        <a:bodyPr/>
        <a:lstStyle/>
        <a:p>
          <a:endParaRPr lang="en-US"/>
        </a:p>
      </dgm:t>
    </dgm:pt>
    <dgm:pt modelId="{35B0CE1E-4F7A-BC44-91FD-833C44107CBC}" type="sibTrans" cxnId="{EBCE8947-B780-F944-ABF8-072612B20E7C}">
      <dgm:prSet/>
      <dgm:spPr/>
      <dgm:t>
        <a:bodyPr/>
        <a:lstStyle/>
        <a:p>
          <a:endParaRPr lang="en-US" dirty="0"/>
        </a:p>
      </dgm:t>
    </dgm:pt>
    <dgm:pt modelId="{631381B9-ACD7-7D4D-896E-CE16A79E879E}">
      <dgm:prSet/>
      <dgm:spPr/>
      <dgm:t>
        <a:bodyPr/>
        <a:lstStyle/>
        <a:p>
          <a:pPr rtl="0"/>
          <a:r>
            <a:rPr kumimoji="1" lang="en-US" b="1" i="0" smtClean="0"/>
            <a:t>May provide reliable end-to-end service or merely an end-to-end delivery service without reliability mechanisms</a:t>
          </a:r>
          <a:endParaRPr kumimoji="1" lang="en-US" b="1" i="0" dirty="0"/>
        </a:p>
      </dgm:t>
    </dgm:pt>
    <dgm:pt modelId="{E33A173D-A2D0-4C40-B0BD-C02978D21283}" type="parTrans" cxnId="{11456618-7E4B-5545-813E-0449E5FE3BC6}">
      <dgm:prSet/>
      <dgm:spPr/>
      <dgm:t>
        <a:bodyPr/>
        <a:lstStyle/>
        <a:p>
          <a:endParaRPr lang="en-US"/>
        </a:p>
      </dgm:t>
    </dgm:pt>
    <dgm:pt modelId="{21B8FD53-7FC6-F748-824A-D55C3C5FBE06}" type="sibTrans" cxnId="{11456618-7E4B-5545-813E-0449E5FE3BC6}">
      <dgm:prSet/>
      <dgm:spPr/>
      <dgm:t>
        <a:bodyPr/>
        <a:lstStyle/>
        <a:p>
          <a:endParaRPr lang="en-US"/>
        </a:p>
      </dgm:t>
    </dgm:pt>
    <dgm:pt modelId="{A1200766-0A89-4043-8633-4E7B215FE5F2}">
      <dgm:prSet/>
      <dgm:spPr/>
      <dgm:t>
        <a:bodyPr/>
        <a:lstStyle/>
        <a:p>
          <a:pPr rtl="0"/>
          <a:r>
            <a:rPr kumimoji="1" lang="en-US" b="1" i="0" smtClean="0"/>
            <a:t>Most commonly used protocol to provide this functionality </a:t>
          </a:r>
          <a:endParaRPr lang="en-US" dirty="0"/>
        </a:p>
      </dgm:t>
    </dgm:pt>
    <dgm:pt modelId="{58D11014-FCE6-7742-8EEC-29E39EADC0A8}" type="parTrans" cxnId="{7C486F60-EC5E-F741-806D-EC8EF0C5DDFC}">
      <dgm:prSet/>
      <dgm:spPr/>
      <dgm:t>
        <a:bodyPr/>
        <a:lstStyle/>
        <a:p>
          <a:endParaRPr lang="en-US"/>
        </a:p>
      </dgm:t>
    </dgm:pt>
    <dgm:pt modelId="{8431FCD1-9696-D74B-8306-FCF597041BEB}" type="sibTrans" cxnId="{7C486F60-EC5E-F741-806D-EC8EF0C5DDFC}">
      <dgm:prSet/>
      <dgm:spPr/>
      <dgm:t>
        <a:bodyPr/>
        <a:lstStyle/>
        <a:p>
          <a:endParaRPr lang="en-US"/>
        </a:p>
      </dgm:t>
    </dgm:pt>
    <dgm:pt modelId="{3FB8FFA5-B603-1048-857A-D4623852549E}">
      <dgm:prSet custT="1"/>
      <dgm:spPr/>
      <dgm:t>
        <a:bodyPr/>
        <a:lstStyle/>
        <a:p>
          <a:pPr rtl="0"/>
          <a:r>
            <a:rPr lang="en-US" b="1" i="0" smtClean="0"/>
            <a:t>TCP</a:t>
          </a:r>
          <a:endParaRPr lang="en-US" b="1" i="0" dirty="0"/>
        </a:p>
      </dgm:t>
    </dgm:pt>
    <dgm:pt modelId="{3FABB737-AB16-4049-AE2A-0C2D0D0D482E}" type="sibTrans" cxnId="{A91C0554-DCD4-184A-9F9D-48B3BE1D72F2}">
      <dgm:prSet/>
      <dgm:spPr/>
      <dgm:t>
        <a:bodyPr/>
        <a:lstStyle/>
        <a:p>
          <a:endParaRPr lang="en-US"/>
        </a:p>
      </dgm:t>
    </dgm:pt>
    <dgm:pt modelId="{3B4AC87D-36A9-2A43-849D-999D0D588BBE}" type="parTrans" cxnId="{A91C0554-DCD4-184A-9F9D-48B3BE1D72F2}">
      <dgm:prSet/>
      <dgm:spPr/>
      <dgm:t>
        <a:bodyPr/>
        <a:lstStyle/>
        <a:p>
          <a:endParaRPr lang="en-US"/>
        </a:p>
      </dgm:t>
    </dgm:pt>
    <dgm:pt modelId="{F5EFAC07-4446-CA42-9E07-92BBB1D313E9}" type="pres">
      <dgm:prSet presAssocID="{996C1DE2-5A2E-F14E-8B11-825E602F7DEB}" presName="Name0" presStyleCnt="0">
        <dgm:presLayoutVars>
          <dgm:dir/>
          <dgm:animLvl val="lvl"/>
          <dgm:resizeHandles val="exact"/>
        </dgm:presLayoutVars>
      </dgm:prSet>
      <dgm:spPr/>
      <dgm:t>
        <a:bodyPr/>
        <a:lstStyle/>
        <a:p>
          <a:endParaRPr lang="en-US"/>
        </a:p>
      </dgm:t>
    </dgm:pt>
    <dgm:pt modelId="{7038025F-73B7-A94E-B9A8-327DD0C4A0B2}" type="pres">
      <dgm:prSet presAssocID="{996C1DE2-5A2E-F14E-8B11-825E602F7DEB}" presName="tSp" presStyleCnt="0"/>
      <dgm:spPr/>
      <dgm:t>
        <a:bodyPr/>
        <a:lstStyle/>
        <a:p>
          <a:endParaRPr lang="en-US"/>
        </a:p>
      </dgm:t>
    </dgm:pt>
    <dgm:pt modelId="{1A9866C1-A446-4647-A9D3-BE6E1B99550A}" type="pres">
      <dgm:prSet presAssocID="{996C1DE2-5A2E-F14E-8B11-825E602F7DEB}" presName="bSp" presStyleCnt="0"/>
      <dgm:spPr/>
      <dgm:t>
        <a:bodyPr/>
        <a:lstStyle/>
        <a:p>
          <a:endParaRPr lang="en-US"/>
        </a:p>
      </dgm:t>
    </dgm:pt>
    <dgm:pt modelId="{CFA79CC4-A440-B640-9E3B-88384290A98E}" type="pres">
      <dgm:prSet presAssocID="{996C1DE2-5A2E-F14E-8B11-825E602F7DEB}" presName="process" presStyleCnt="0"/>
      <dgm:spPr/>
      <dgm:t>
        <a:bodyPr/>
        <a:lstStyle/>
        <a:p>
          <a:endParaRPr lang="en-US"/>
        </a:p>
      </dgm:t>
    </dgm:pt>
    <dgm:pt modelId="{17E4CB20-BF50-B14A-B7A7-0E91F2EAEE77}" type="pres">
      <dgm:prSet presAssocID="{3A94AE96-FCE7-E54D-8627-B7078D1C584A}" presName="composite1" presStyleCnt="0"/>
      <dgm:spPr/>
      <dgm:t>
        <a:bodyPr/>
        <a:lstStyle/>
        <a:p>
          <a:endParaRPr lang="en-US"/>
        </a:p>
      </dgm:t>
    </dgm:pt>
    <dgm:pt modelId="{07866605-C47C-984E-AB5D-F941F04B5039}" type="pres">
      <dgm:prSet presAssocID="{3A94AE96-FCE7-E54D-8627-B7078D1C584A}" presName="dummyNode1" presStyleLbl="node1" presStyleIdx="0" presStyleCnt="2"/>
      <dgm:spPr/>
      <dgm:t>
        <a:bodyPr/>
        <a:lstStyle/>
        <a:p>
          <a:endParaRPr lang="en-US"/>
        </a:p>
      </dgm:t>
    </dgm:pt>
    <dgm:pt modelId="{B8D3D3AC-C578-3D44-851F-52B945006E20}" type="pres">
      <dgm:prSet presAssocID="{3A94AE96-FCE7-E54D-8627-B7078D1C584A}" presName="childNode1" presStyleLbl="bgAcc1" presStyleIdx="0" presStyleCnt="2">
        <dgm:presLayoutVars>
          <dgm:bulletEnabled val="1"/>
        </dgm:presLayoutVars>
      </dgm:prSet>
      <dgm:spPr/>
      <dgm:t>
        <a:bodyPr/>
        <a:lstStyle/>
        <a:p>
          <a:endParaRPr lang="en-US"/>
        </a:p>
      </dgm:t>
    </dgm:pt>
    <dgm:pt modelId="{F042068B-82C3-BD47-AF95-7BC9080647BA}" type="pres">
      <dgm:prSet presAssocID="{3A94AE96-FCE7-E54D-8627-B7078D1C584A}" presName="childNode1tx" presStyleLbl="bgAcc1" presStyleIdx="0" presStyleCnt="2">
        <dgm:presLayoutVars>
          <dgm:bulletEnabled val="1"/>
        </dgm:presLayoutVars>
      </dgm:prSet>
      <dgm:spPr/>
      <dgm:t>
        <a:bodyPr/>
        <a:lstStyle/>
        <a:p>
          <a:endParaRPr lang="en-US"/>
        </a:p>
      </dgm:t>
    </dgm:pt>
    <dgm:pt modelId="{40BA7FC5-B82E-DA41-A698-5A999A8B4005}" type="pres">
      <dgm:prSet presAssocID="{3A94AE96-FCE7-E54D-8627-B7078D1C584A}" presName="parentNode1" presStyleLbl="node1" presStyleIdx="0" presStyleCnt="2">
        <dgm:presLayoutVars>
          <dgm:chMax val="1"/>
          <dgm:bulletEnabled val="1"/>
        </dgm:presLayoutVars>
      </dgm:prSet>
      <dgm:spPr/>
      <dgm:t>
        <a:bodyPr/>
        <a:lstStyle/>
        <a:p>
          <a:endParaRPr lang="en-US"/>
        </a:p>
      </dgm:t>
    </dgm:pt>
    <dgm:pt modelId="{A632C0BA-EE00-F54E-B713-E214CD482332}" type="pres">
      <dgm:prSet presAssocID="{3A94AE96-FCE7-E54D-8627-B7078D1C584A}" presName="connSite1" presStyleCnt="0"/>
      <dgm:spPr/>
      <dgm:t>
        <a:bodyPr/>
        <a:lstStyle/>
        <a:p>
          <a:endParaRPr lang="en-US"/>
        </a:p>
      </dgm:t>
    </dgm:pt>
    <dgm:pt modelId="{663B7312-5C48-0648-856A-61B520653056}" type="pres">
      <dgm:prSet presAssocID="{35B0CE1E-4F7A-BC44-91FD-833C44107CBC}" presName="Name9" presStyleLbl="sibTrans2D1" presStyleIdx="0" presStyleCnt="1" custLinFactNeighborX="36213" custLinFactNeighborY="-21500"/>
      <dgm:spPr/>
      <dgm:t>
        <a:bodyPr/>
        <a:lstStyle/>
        <a:p>
          <a:endParaRPr lang="en-US"/>
        </a:p>
      </dgm:t>
    </dgm:pt>
    <dgm:pt modelId="{6FBFB087-8DC1-D548-B8C0-D5FD691EF963}" type="pres">
      <dgm:prSet presAssocID="{3FB8FFA5-B603-1048-857A-D4623852549E}" presName="composite2" presStyleCnt="0"/>
      <dgm:spPr/>
      <dgm:t>
        <a:bodyPr/>
        <a:lstStyle/>
        <a:p>
          <a:endParaRPr lang="en-US"/>
        </a:p>
      </dgm:t>
    </dgm:pt>
    <dgm:pt modelId="{46DC62E9-D7D1-E14D-92E7-3C92D4A70BD0}" type="pres">
      <dgm:prSet presAssocID="{3FB8FFA5-B603-1048-857A-D4623852549E}" presName="dummyNode2" presStyleLbl="node1" presStyleIdx="0" presStyleCnt="2"/>
      <dgm:spPr/>
      <dgm:t>
        <a:bodyPr/>
        <a:lstStyle/>
        <a:p>
          <a:endParaRPr lang="en-US"/>
        </a:p>
      </dgm:t>
    </dgm:pt>
    <dgm:pt modelId="{F50A0216-B276-084A-89FB-14E2258E5220}" type="pres">
      <dgm:prSet presAssocID="{3FB8FFA5-B603-1048-857A-D4623852549E}" presName="childNode2" presStyleLbl="bgAcc1" presStyleIdx="1" presStyleCnt="2">
        <dgm:presLayoutVars>
          <dgm:bulletEnabled val="1"/>
        </dgm:presLayoutVars>
      </dgm:prSet>
      <dgm:spPr/>
      <dgm:t>
        <a:bodyPr/>
        <a:lstStyle/>
        <a:p>
          <a:endParaRPr lang="en-US"/>
        </a:p>
      </dgm:t>
    </dgm:pt>
    <dgm:pt modelId="{C7FB7103-C1F8-F944-98B3-B127051C1C1F}" type="pres">
      <dgm:prSet presAssocID="{3FB8FFA5-B603-1048-857A-D4623852549E}" presName="childNode2tx" presStyleLbl="bgAcc1" presStyleIdx="1" presStyleCnt="2">
        <dgm:presLayoutVars>
          <dgm:bulletEnabled val="1"/>
        </dgm:presLayoutVars>
      </dgm:prSet>
      <dgm:spPr/>
      <dgm:t>
        <a:bodyPr/>
        <a:lstStyle/>
        <a:p>
          <a:endParaRPr lang="en-US"/>
        </a:p>
      </dgm:t>
    </dgm:pt>
    <dgm:pt modelId="{E10D7287-8DAE-9D4C-997E-F40F8347A409}" type="pres">
      <dgm:prSet presAssocID="{3FB8FFA5-B603-1048-857A-D4623852549E}" presName="parentNode2" presStyleLbl="node1" presStyleIdx="1" presStyleCnt="2">
        <dgm:presLayoutVars>
          <dgm:chMax val="0"/>
          <dgm:bulletEnabled val="1"/>
        </dgm:presLayoutVars>
      </dgm:prSet>
      <dgm:spPr/>
      <dgm:t>
        <a:bodyPr/>
        <a:lstStyle/>
        <a:p>
          <a:endParaRPr lang="en-US"/>
        </a:p>
      </dgm:t>
    </dgm:pt>
    <dgm:pt modelId="{36F2C832-1445-7142-BBB1-A4DE5B2A5D96}" type="pres">
      <dgm:prSet presAssocID="{3FB8FFA5-B603-1048-857A-D4623852549E}" presName="connSite2" presStyleCnt="0"/>
      <dgm:spPr/>
      <dgm:t>
        <a:bodyPr/>
        <a:lstStyle/>
        <a:p>
          <a:endParaRPr lang="en-US"/>
        </a:p>
      </dgm:t>
    </dgm:pt>
  </dgm:ptLst>
  <dgm:cxnLst>
    <dgm:cxn modelId="{C32A4177-76DD-1B46-BA83-CBEF9CBB13D3}" type="presOf" srcId="{3A94AE96-FCE7-E54D-8627-B7078D1C584A}" destId="{40BA7FC5-B82E-DA41-A698-5A999A8B4005}" srcOrd="0" destOrd="0" presId="urn:microsoft.com/office/officeart/2005/8/layout/hProcess4"/>
    <dgm:cxn modelId="{EBCE8947-B780-F944-ABF8-072612B20E7C}" srcId="{996C1DE2-5A2E-F14E-8B11-825E602F7DEB}" destId="{3A94AE96-FCE7-E54D-8627-B7078D1C584A}" srcOrd="0" destOrd="0" parTransId="{B9B866C8-B1A9-6741-8DF2-2ECAD2C5367D}" sibTransId="{35B0CE1E-4F7A-BC44-91FD-833C44107CBC}"/>
    <dgm:cxn modelId="{ECC0D671-0053-CA4C-8755-41701EDE27E2}" type="presOf" srcId="{A1200766-0A89-4043-8633-4E7B215FE5F2}" destId="{F50A0216-B276-084A-89FB-14E2258E5220}" srcOrd="0" destOrd="0" presId="urn:microsoft.com/office/officeart/2005/8/layout/hProcess4"/>
    <dgm:cxn modelId="{11456618-7E4B-5545-813E-0449E5FE3BC6}" srcId="{3A94AE96-FCE7-E54D-8627-B7078D1C584A}" destId="{631381B9-ACD7-7D4D-896E-CE16A79E879E}" srcOrd="0" destOrd="0" parTransId="{E33A173D-A2D0-4C40-B0BD-C02978D21283}" sibTransId="{21B8FD53-7FC6-F748-824A-D55C3C5FBE06}"/>
    <dgm:cxn modelId="{7C486F60-EC5E-F741-806D-EC8EF0C5DDFC}" srcId="{3FB8FFA5-B603-1048-857A-D4623852549E}" destId="{A1200766-0A89-4043-8633-4E7B215FE5F2}" srcOrd="0" destOrd="0" parTransId="{58D11014-FCE6-7742-8EEC-29E39EADC0A8}" sibTransId="{8431FCD1-9696-D74B-8306-FCF597041BEB}"/>
    <dgm:cxn modelId="{A91C0554-DCD4-184A-9F9D-48B3BE1D72F2}" srcId="{996C1DE2-5A2E-F14E-8B11-825E602F7DEB}" destId="{3FB8FFA5-B603-1048-857A-D4623852549E}" srcOrd="1" destOrd="0" parTransId="{3B4AC87D-36A9-2A43-849D-999D0D588BBE}" sibTransId="{3FABB737-AB16-4049-AE2A-0C2D0D0D482E}"/>
    <dgm:cxn modelId="{A6911059-CF9B-DF4B-B5FD-7A6C03B0956D}" type="presOf" srcId="{3FB8FFA5-B603-1048-857A-D4623852549E}" destId="{E10D7287-8DAE-9D4C-997E-F40F8347A409}" srcOrd="0" destOrd="0" presId="urn:microsoft.com/office/officeart/2005/8/layout/hProcess4"/>
    <dgm:cxn modelId="{C709506B-731E-A24A-8DAA-C3788196DA05}" type="presOf" srcId="{631381B9-ACD7-7D4D-896E-CE16A79E879E}" destId="{F042068B-82C3-BD47-AF95-7BC9080647BA}" srcOrd="1" destOrd="0" presId="urn:microsoft.com/office/officeart/2005/8/layout/hProcess4"/>
    <dgm:cxn modelId="{A5A6E3FB-2B60-8A4B-9A5F-8A3A7EF77355}" type="presOf" srcId="{996C1DE2-5A2E-F14E-8B11-825E602F7DEB}" destId="{F5EFAC07-4446-CA42-9E07-92BBB1D313E9}" srcOrd="0" destOrd="0" presId="urn:microsoft.com/office/officeart/2005/8/layout/hProcess4"/>
    <dgm:cxn modelId="{0035824A-C496-1142-8EC8-FCE472E35FC4}" type="presOf" srcId="{35B0CE1E-4F7A-BC44-91FD-833C44107CBC}" destId="{663B7312-5C48-0648-856A-61B520653056}" srcOrd="0" destOrd="0" presId="urn:microsoft.com/office/officeart/2005/8/layout/hProcess4"/>
    <dgm:cxn modelId="{8737DD33-42A1-D24C-A204-8E521FDF45CA}" type="presOf" srcId="{A1200766-0A89-4043-8633-4E7B215FE5F2}" destId="{C7FB7103-C1F8-F944-98B3-B127051C1C1F}" srcOrd="1" destOrd="0" presId="urn:microsoft.com/office/officeart/2005/8/layout/hProcess4"/>
    <dgm:cxn modelId="{D3658976-D697-6C45-8AF9-6393DAF2BAFA}" type="presOf" srcId="{631381B9-ACD7-7D4D-896E-CE16A79E879E}" destId="{B8D3D3AC-C578-3D44-851F-52B945006E20}" srcOrd="0" destOrd="0" presId="urn:microsoft.com/office/officeart/2005/8/layout/hProcess4"/>
    <dgm:cxn modelId="{13F4CE79-92C0-CF49-B56D-A6321DFACAC8}" type="presParOf" srcId="{F5EFAC07-4446-CA42-9E07-92BBB1D313E9}" destId="{7038025F-73B7-A94E-B9A8-327DD0C4A0B2}" srcOrd="0" destOrd="0" presId="urn:microsoft.com/office/officeart/2005/8/layout/hProcess4"/>
    <dgm:cxn modelId="{36032EA1-7605-8A49-B21F-FF52742C4832}" type="presParOf" srcId="{F5EFAC07-4446-CA42-9E07-92BBB1D313E9}" destId="{1A9866C1-A446-4647-A9D3-BE6E1B99550A}" srcOrd="1" destOrd="0" presId="urn:microsoft.com/office/officeart/2005/8/layout/hProcess4"/>
    <dgm:cxn modelId="{E259395A-E834-4E4B-AFED-EB0173A9721F}" type="presParOf" srcId="{F5EFAC07-4446-CA42-9E07-92BBB1D313E9}" destId="{CFA79CC4-A440-B640-9E3B-88384290A98E}" srcOrd="2" destOrd="0" presId="urn:microsoft.com/office/officeart/2005/8/layout/hProcess4"/>
    <dgm:cxn modelId="{6AF75FE0-D614-434C-A7DB-CA0B69BAED00}" type="presParOf" srcId="{CFA79CC4-A440-B640-9E3B-88384290A98E}" destId="{17E4CB20-BF50-B14A-B7A7-0E91F2EAEE77}" srcOrd="0" destOrd="0" presId="urn:microsoft.com/office/officeart/2005/8/layout/hProcess4"/>
    <dgm:cxn modelId="{0390EFBB-857D-AC45-99AF-E10B777BCC8F}" type="presParOf" srcId="{17E4CB20-BF50-B14A-B7A7-0E91F2EAEE77}" destId="{07866605-C47C-984E-AB5D-F941F04B5039}" srcOrd="0" destOrd="0" presId="urn:microsoft.com/office/officeart/2005/8/layout/hProcess4"/>
    <dgm:cxn modelId="{F877E623-85DB-F84B-ACAC-578F0FB86761}" type="presParOf" srcId="{17E4CB20-BF50-B14A-B7A7-0E91F2EAEE77}" destId="{B8D3D3AC-C578-3D44-851F-52B945006E20}" srcOrd="1" destOrd="0" presId="urn:microsoft.com/office/officeart/2005/8/layout/hProcess4"/>
    <dgm:cxn modelId="{5EE79C38-2BB5-0F41-BFB7-CCA154750782}" type="presParOf" srcId="{17E4CB20-BF50-B14A-B7A7-0E91F2EAEE77}" destId="{F042068B-82C3-BD47-AF95-7BC9080647BA}" srcOrd="2" destOrd="0" presId="urn:microsoft.com/office/officeart/2005/8/layout/hProcess4"/>
    <dgm:cxn modelId="{86C62C4F-9916-0945-B6BF-241BDC2212F6}" type="presParOf" srcId="{17E4CB20-BF50-B14A-B7A7-0E91F2EAEE77}" destId="{40BA7FC5-B82E-DA41-A698-5A999A8B4005}" srcOrd="3" destOrd="0" presId="urn:microsoft.com/office/officeart/2005/8/layout/hProcess4"/>
    <dgm:cxn modelId="{F1467439-0809-C443-BC93-488699F0E610}" type="presParOf" srcId="{17E4CB20-BF50-B14A-B7A7-0E91F2EAEE77}" destId="{A632C0BA-EE00-F54E-B713-E214CD482332}" srcOrd="4" destOrd="0" presId="urn:microsoft.com/office/officeart/2005/8/layout/hProcess4"/>
    <dgm:cxn modelId="{B3FC51E9-97EB-3347-92C9-34FA92FDD863}" type="presParOf" srcId="{CFA79CC4-A440-B640-9E3B-88384290A98E}" destId="{663B7312-5C48-0648-856A-61B520653056}" srcOrd="1" destOrd="0" presId="urn:microsoft.com/office/officeart/2005/8/layout/hProcess4"/>
    <dgm:cxn modelId="{5C1417F1-338D-944D-BD38-9B1E94D5FAC8}" type="presParOf" srcId="{CFA79CC4-A440-B640-9E3B-88384290A98E}" destId="{6FBFB087-8DC1-D548-B8C0-D5FD691EF963}" srcOrd="2" destOrd="0" presId="urn:microsoft.com/office/officeart/2005/8/layout/hProcess4"/>
    <dgm:cxn modelId="{9195F796-D2AB-4C41-88AC-85BE9E035718}" type="presParOf" srcId="{6FBFB087-8DC1-D548-B8C0-D5FD691EF963}" destId="{46DC62E9-D7D1-E14D-92E7-3C92D4A70BD0}" srcOrd="0" destOrd="0" presId="urn:microsoft.com/office/officeart/2005/8/layout/hProcess4"/>
    <dgm:cxn modelId="{A7B6C562-1C92-1A47-B358-117E66F69850}" type="presParOf" srcId="{6FBFB087-8DC1-D548-B8C0-D5FD691EF963}" destId="{F50A0216-B276-084A-89FB-14E2258E5220}" srcOrd="1" destOrd="0" presId="urn:microsoft.com/office/officeart/2005/8/layout/hProcess4"/>
    <dgm:cxn modelId="{6A65730C-DF6F-6D45-81F9-02F4182E476C}" type="presParOf" srcId="{6FBFB087-8DC1-D548-B8C0-D5FD691EF963}" destId="{C7FB7103-C1F8-F944-98B3-B127051C1C1F}" srcOrd="2" destOrd="0" presId="urn:microsoft.com/office/officeart/2005/8/layout/hProcess4"/>
    <dgm:cxn modelId="{22C85C4D-12E3-344C-B0E5-6E7D137E448E}" type="presParOf" srcId="{6FBFB087-8DC1-D548-B8C0-D5FD691EF963}" destId="{E10D7287-8DAE-9D4C-997E-F40F8347A409}" srcOrd="3" destOrd="0" presId="urn:microsoft.com/office/officeart/2005/8/layout/hProcess4"/>
    <dgm:cxn modelId="{FCDAE20B-DCFF-934C-8C5D-F4B1091AF775}" type="presParOf" srcId="{6FBFB087-8DC1-D548-B8C0-D5FD691EF963}" destId="{36F2C832-1445-7142-BBB1-A4DE5B2A5D96}" srcOrd="4" destOrd="0" presId="urn:microsoft.com/office/officeart/2005/8/layout/hProcess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78D760-40A6-4407-85BE-661C2F68A51C}" type="doc">
      <dgm:prSet loTypeId="urn:microsoft.com/office/officeart/2005/8/layout/vList2" loCatId="list" qsTypeId="urn:microsoft.com/office/officeart/2005/8/quickstyle/3d5" qsCatId="3D" csTypeId="urn:microsoft.com/office/officeart/2005/8/colors/accent1_2" csCatId="accent1" phldr="1"/>
      <dgm:spPr/>
      <dgm:t>
        <a:bodyPr/>
        <a:lstStyle/>
        <a:p>
          <a:endParaRPr lang="en-US"/>
        </a:p>
      </dgm:t>
    </dgm:pt>
    <dgm:pt modelId="{F1E4A412-F31E-45B6-9E35-8150C356FE48}">
      <dgm:prSet phldrT="[Text]"/>
      <dgm:spPr/>
      <dgm:t>
        <a:bodyPr/>
        <a:lstStyle/>
        <a:p>
          <a:r>
            <a:rPr lang="en-US" dirty="0" smtClean="0">
              <a:ea typeface="+mn-ea"/>
              <a:cs typeface="+mn-cs"/>
            </a:rPr>
            <a:t>Each host on a subnetwork must have a unique global internet address</a:t>
          </a:r>
          <a:endParaRPr lang="en-US" dirty="0"/>
        </a:p>
      </dgm:t>
    </dgm:pt>
    <dgm:pt modelId="{42E53FEF-6195-4FB4-ADA7-227FB8B5C13F}" type="parTrans" cxnId="{F058F02E-A3C3-4B5C-9510-1E8A972E8D46}">
      <dgm:prSet/>
      <dgm:spPr/>
      <dgm:t>
        <a:bodyPr/>
        <a:lstStyle/>
        <a:p>
          <a:endParaRPr lang="en-US"/>
        </a:p>
      </dgm:t>
    </dgm:pt>
    <dgm:pt modelId="{16513969-0358-4573-9915-4D3976124714}" type="sibTrans" cxnId="{F058F02E-A3C3-4B5C-9510-1E8A972E8D46}">
      <dgm:prSet/>
      <dgm:spPr/>
      <dgm:t>
        <a:bodyPr/>
        <a:lstStyle/>
        <a:p>
          <a:endParaRPr lang="en-US"/>
        </a:p>
      </dgm:t>
    </dgm:pt>
    <dgm:pt modelId="{A80811DA-379F-4EFC-B2B9-DBF780C14CC9}">
      <dgm:prSet/>
      <dgm:spPr/>
      <dgm:t>
        <a:bodyPr/>
        <a:lstStyle/>
        <a:p>
          <a:r>
            <a:rPr lang="en-US" dirty="0" smtClean="0">
              <a:ea typeface="+mn-ea"/>
              <a:cs typeface="+mn-cs"/>
            </a:rPr>
            <a:t>Each process with a host must have an address (known as a port) that is unique within the host</a:t>
          </a:r>
        </a:p>
      </dgm:t>
    </dgm:pt>
    <dgm:pt modelId="{2CBD67A1-5E1B-4160-A3E4-B178A2275F2F}" type="parTrans" cxnId="{08462AAB-F59B-4A7D-93A9-26E895439C8C}">
      <dgm:prSet/>
      <dgm:spPr/>
      <dgm:t>
        <a:bodyPr/>
        <a:lstStyle/>
        <a:p>
          <a:endParaRPr lang="en-US"/>
        </a:p>
      </dgm:t>
    </dgm:pt>
    <dgm:pt modelId="{FE541607-69BB-4473-875D-15339A9326C8}" type="sibTrans" cxnId="{08462AAB-F59B-4A7D-93A9-26E895439C8C}">
      <dgm:prSet/>
      <dgm:spPr/>
      <dgm:t>
        <a:bodyPr/>
        <a:lstStyle/>
        <a:p>
          <a:endParaRPr lang="en-US"/>
        </a:p>
      </dgm:t>
    </dgm:pt>
    <dgm:pt modelId="{95F09BC6-F80D-4673-8C19-3E2639943FFD}" type="pres">
      <dgm:prSet presAssocID="{7878D760-40A6-4407-85BE-661C2F68A51C}" presName="linear" presStyleCnt="0">
        <dgm:presLayoutVars>
          <dgm:animLvl val="lvl"/>
          <dgm:resizeHandles val="exact"/>
        </dgm:presLayoutVars>
      </dgm:prSet>
      <dgm:spPr/>
      <dgm:t>
        <a:bodyPr/>
        <a:lstStyle/>
        <a:p>
          <a:endParaRPr lang="en-US"/>
        </a:p>
      </dgm:t>
    </dgm:pt>
    <dgm:pt modelId="{D2215917-FB39-4C2F-B31C-6CE1754B3B31}" type="pres">
      <dgm:prSet presAssocID="{F1E4A412-F31E-45B6-9E35-8150C356FE48}" presName="parentText" presStyleLbl="node1" presStyleIdx="0" presStyleCnt="2">
        <dgm:presLayoutVars>
          <dgm:chMax val="0"/>
          <dgm:bulletEnabled val="1"/>
        </dgm:presLayoutVars>
      </dgm:prSet>
      <dgm:spPr/>
      <dgm:t>
        <a:bodyPr/>
        <a:lstStyle/>
        <a:p>
          <a:endParaRPr lang="en-US"/>
        </a:p>
      </dgm:t>
    </dgm:pt>
    <dgm:pt modelId="{38C14944-2427-4785-81BC-C0D1FF216813}" type="pres">
      <dgm:prSet presAssocID="{16513969-0358-4573-9915-4D3976124714}" presName="spacer" presStyleCnt="0"/>
      <dgm:spPr/>
    </dgm:pt>
    <dgm:pt modelId="{300EEE0C-8DC3-4DC8-BDB6-20F60EC01D4F}" type="pres">
      <dgm:prSet presAssocID="{A80811DA-379F-4EFC-B2B9-DBF780C14CC9}" presName="parentText" presStyleLbl="node1" presStyleIdx="1" presStyleCnt="2">
        <dgm:presLayoutVars>
          <dgm:chMax val="0"/>
          <dgm:bulletEnabled val="1"/>
        </dgm:presLayoutVars>
      </dgm:prSet>
      <dgm:spPr/>
      <dgm:t>
        <a:bodyPr/>
        <a:lstStyle/>
        <a:p>
          <a:endParaRPr lang="en-US"/>
        </a:p>
      </dgm:t>
    </dgm:pt>
  </dgm:ptLst>
  <dgm:cxnLst>
    <dgm:cxn modelId="{A00998CC-A9C1-5A4B-846A-A00EA924C4BC}" type="presOf" srcId="{A80811DA-379F-4EFC-B2B9-DBF780C14CC9}" destId="{300EEE0C-8DC3-4DC8-BDB6-20F60EC01D4F}" srcOrd="0" destOrd="0" presId="urn:microsoft.com/office/officeart/2005/8/layout/vList2"/>
    <dgm:cxn modelId="{F058F02E-A3C3-4B5C-9510-1E8A972E8D46}" srcId="{7878D760-40A6-4407-85BE-661C2F68A51C}" destId="{F1E4A412-F31E-45B6-9E35-8150C356FE48}" srcOrd="0" destOrd="0" parTransId="{42E53FEF-6195-4FB4-ADA7-227FB8B5C13F}" sibTransId="{16513969-0358-4573-9915-4D3976124714}"/>
    <dgm:cxn modelId="{08462AAB-F59B-4A7D-93A9-26E895439C8C}" srcId="{7878D760-40A6-4407-85BE-661C2F68A51C}" destId="{A80811DA-379F-4EFC-B2B9-DBF780C14CC9}" srcOrd="1" destOrd="0" parTransId="{2CBD67A1-5E1B-4160-A3E4-B178A2275F2F}" sibTransId="{FE541607-69BB-4473-875D-15339A9326C8}"/>
    <dgm:cxn modelId="{ACCCF7F9-86EF-5044-B329-48DD102D44ED}" type="presOf" srcId="{F1E4A412-F31E-45B6-9E35-8150C356FE48}" destId="{D2215917-FB39-4C2F-B31C-6CE1754B3B31}" srcOrd="0" destOrd="0" presId="urn:microsoft.com/office/officeart/2005/8/layout/vList2"/>
    <dgm:cxn modelId="{8B5F1A02-64FE-2C4A-8BF4-27DAA5ECC3D0}" type="presOf" srcId="{7878D760-40A6-4407-85BE-661C2F68A51C}" destId="{95F09BC6-F80D-4673-8C19-3E2639943FFD}" srcOrd="0" destOrd="0" presId="urn:microsoft.com/office/officeart/2005/8/layout/vList2"/>
    <dgm:cxn modelId="{F088F1A3-9015-084B-A3BF-8FF99268747F}" type="presParOf" srcId="{95F09BC6-F80D-4673-8C19-3E2639943FFD}" destId="{D2215917-FB39-4C2F-B31C-6CE1754B3B31}" srcOrd="0" destOrd="0" presId="urn:microsoft.com/office/officeart/2005/8/layout/vList2"/>
    <dgm:cxn modelId="{693EC0DB-42E3-484E-AB43-61DD9FF5F374}" type="presParOf" srcId="{95F09BC6-F80D-4673-8C19-3E2639943FFD}" destId="{38C14944-2427-4785-81BC-C0D1FF216813}" srcOrd="1" destOrd="0" presId="urn:microsoft.com/office/officeart/2005/8/layout/vList2"/>
    <dgm:cxn modelId="{00340180-234D-F044-8F6E-D563C0DF3125}" type="presParOf" srcId="{95F09BC6-F80D-4673-8C19-3E2639943FFD}" destId="{300EEE0C-8DC3-4DC8-BDB6-20F60EC01D4F}" srcOrd="2"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DF89FE-6EC5-5D45-A5C8-5597F53E4ABB}"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CA935393-4EA1-234F-803F-34F644A658E2}">
      <dgm:prSet phldrT="[Text]"/>
      <dgm:spPr/>
      <dgm:t>
        <a:bodyPr/>
        <a:lstStyle/>
        <a:p>
          <a:r>
            <a:rPr lang="en-US" dirty="0" smtClean="0"/>
            <a:t>Simple Mail Transfer Protocol (SMTP)</a:t>
          </a:r>
          <a:endParaRPr lang="en-US" dirty="0"/>
        </a:p>
      </dgm:t>
    </dgm:pt>
    <dgm:pt modelId="{F712E788-C2F6-754B-85BD-A0B4E84B52B6}" type="parTrans" cxnId="{6E45AA36-0DF3-5F48-BE99-B2CB0A3C2046}">
      <dgm:prSet/>
      <dgm:spPr/>
      <dgm:t>
        <a:bodyPr/>
        <a:lstStyle/>
        <a:p>
          <a:endParaRPr lang="en-US"/>
        </a:p>
      </dgm:t>
    </dgm:pt>
    <dgm:pt modelId="{3DF913AF-4654-B54F-A1D8-DF5A0169CB80}" type="sibTrans" cxnId="{6E45AA36-0DF3-5F48-BE99-B2CB0A3C2046}">
      <dgm:prSet/>
      <dgm:spPr/>
      <dgm:t>
        <a:bodyPr/>
        <a:lstStyle/>
        <a:p>
          <a:endParaRPr lang="en-US"/>
        </a:p>
      </dgm:t>
    </dgm:pt>
    <dgm:pt modelId="{6EE82137-5A8E-A945-A72E-A3FC98E7E008}">
      <dgm:prSet/>
      <dgm:spPr/>
      <dgm:t>
        <a:bodyPr/>
        <a:lstStyle/>
        <a:p>
          <a:r>
            <a:rPr lang="en-US" smtClean="0"/>
            <a:t>Provides a mechanism for transferring messages among separate hosts</a:t>
          </a:r>
          <a:endParaRPr lang="en-US" dirty="0" smtClean="0"/>
        </a:p>
      </dgm:t>
    </dgm:pt>
    <dgm:pt modelId="{901872B2-2AA2-FB4C-AE71-05D9C2F1170A}" type="parTrans" cxnId="{9BA97A7A-452F-3341-B6C6-A259BA496C54}">
      <dgm:prSet/>
      <dgm:spPr/>
      <dgm:t>
        <a:bodyPr/>
        <a:lstStyle/>
        <a:p>
          <a:endParaRPr lang="en-US"/>
        </a:p>
      </dgm:t>
    </dgm:pt>
    <dgm:pt modelId="{9B6400B0-3ACF-1848-866C-B0A329FD3002}" type="sibTrans" cxnId="{9BA97A7A-452F-3341-B6C6-A259BA496C54}">
      <dgm:prSet/>
      <dgm:spPr/>
      <dgm:t>
        <a:bodyPr/>
        <a:lstStyle/>
        <a:p>
          <a:endParaRPr lang="en-US"/>
        </a:p>
      </dgm:t>
    </dgm:pt>
    <dgm:pt modelId="{D8A1628D-5E21-EF4E-83C3-C3F8696E3764}">
      <dgm:prSet/>
      <dgm:spPr/>
      <dgm:t>
        <a:bodyPr/>
        <a:lstStyle/>
        <a:p>
          <a:r>
            <a:rPr lang="en-US" smtClean="0"/>
            <a:t>File Transfer Protocol (FTP)</a:t>
          </a:r>
          <a:endParaRPr lang="en-US" dirty="0" smtClean="0"/>
        </a:p>
      </dgm:t>
    </dgm:pt>
    <dgm:pt modelId="{508119DE-C413-3644-A272-E48C291DB023}" type="parTrans" cxnId="{5D32A20F-BC9E-B244-93BA-F6E4B5B2D055}">
      <dgm:prSet/>
      <dgm:spPr/>
      <dgm:t>
        <a:bodyPr/>
        <a:lstStyle/>
        <a:p>
          <a:endParaRPr lang="en-US"/>
        </a:p>
      </dgm:t>
    </dgm:pt>
    <dgm:pt modelId="{140970F1-9ED3-C44F-9B07-4C95897BBB8E}" type="sibTrans" cxnId="{5D32A20F-BC9E-B244-93BA-F6E4B5B2D055}">
      <dgm:prSet/>
      <dgm:spPr/>
      <dgm:t>
        <a:bodyPr/>
        <a:lstStyle/>
        <a:p>
          <a:endParaRPr lang="en-US"/>
        </a:p>
      </dgm:t>
    </dgm:pt>
    <dgm:pt modelId="{65A67A12-DE66-DA46-A351-AE7FC2BB1D27}">
      <dgm:prSet/>
      <dgm:spPr/>
      <dgm:t>
        <a:bodyPr/>
        <a:lstStyle/>
        <a:p>
          <a:r>
            <a:rPr lang="en-US" smtClean="0"/>
            <a:t>Used to send files from one system to another under user command</a:t>
          </a:r>
          <a:endParaRPr lang="en-US" dirty="0" smtClean="0"/>
        </a:p>
      </dgm:t>
    </dgm:pt>
    <dgm:pt modelId="{C48EDD6A-6483-EC41-AFDF-55D007A9C354}" type="parTrans" cxnId="{E9B83A0E-086A-BE48-A727-26B875C4E325}">
      <dgm:prSet/>
      <dgm:spPr/>
      <dgm:t>
        <a:bodyPr/>
        <a:lstStyle/>
        <a:p>
          <a:endParaRPr lang="en-US"/>
        </a:p>
      </dgm:t>
    </dgm:pt>
    <dgm:pt modelId="{1BBA0581-355B-2B48-BA15-78D0DDCB8712}" type="sibTrans" cxnId="{E9B83A0E-086A-BE48-A727-26B875C4E325}">
      <dgm:prSet/>
      <dgm:spPr/>
      <dgm:t>
        <a:bodyPr/>
        <a:lstStyle/>
        <a:p>
          <a:endParaRPr lang="en-US"/>
        </a:p>
      </dgm:t>
    </dgm:pt>
    <dgm:pt modelId="{50E772FF-B840-F542-95EC-5F248D703BE8}">
      <dgm:prSet/>
      <dgm:spPr/>
      <dgm:t>
        <a:bodyPr/>
        <a:lstStyle/>
        <a:p>
          <a:r>
            <a:rPr lang="en-US" smtClean="0"/>
            <a:t>Both text and binary files are accommodated</a:t>
          </a:r>
          <a:endParaRPr lang="en-US" dirty="0" smtClean="0"/>
        </a:p>
      </dgm:t>
    </dgm:pt>
    <dgm:pt modelId="{FB4E154E-89C4-A945-A903-446CAA3F338D}" type="parTrans" cxnId="{8286BDF6-813B-1940-928C-327B2623A9A3}">
      <dgm:prSet/>
      <dgm:spPr/>
      <dgm:t>
        <a:bodyPr/>
        <a:lstStyle/>
        <a:p>
          <a:endParaRPr lang="en-US"/>
        </a:p>
      </dgm:t>
    </dgm:pt>
    <dgm:pt modelId="{D7157926-DCD8-5C46-8F14-CEAD9D24D2A3}" type="sibTrans" cxnId="{8286BDF6-813B-1940-928C-327B2623A9A3}">
      <dgm:prSet/>
      <dgm:spPr/>
      <dgm:t>
        <a:bodyPr/>
        <a:lstStyle/>
        <a:p>
          <a:endParaRPr lang="en-US"/>
        </a:p>
      </dgm:t>
    </dgm:pt>
    <dgm:pt modelId="{09BDBF18-ABFB-7D43-BE60-54B18D1E594F}">
      <dgm:prSet/>
      <dgm:spPr/>
      <dgm:t>
        <a:bodyPr/>
        <a:lstStyle/>
        <a:p>
          <a:r>
            <a:rPr lang="en-US" smtClean="0"/>
            <a:t>Secure Shell (SSH)</a:t>
          </a:r>
          <a:endParaRPr lang="en-US" dirty="0" smtClean="0"/>
        </a:p>
      </dgm:t>
    </dgm:pt>
    <dgm:pt modelId="{EC32A97E-B8B7-A54E-99F2-D0736795D3F3}" type="parTrans" cxnId="{A5168688-9F98-D34B-8F07-BB8FD12FCFB2}">
      <dgm:prSet/>
      <dgm:spPr/>
      <dgm:t>
        <a:bodyPr/>
        <a:lstStyle/>
        <a:p>
          <a:endParaRPr lang="en-US"/>
        </a:p>
      </dgm:t>
    </dgm:pt>
    <dgm:pt modelId="{A2F69B64-FE3E-F14D-AB98-C4CC63D459DC}" type="sibTrans" cxnId="{A5168688-9F98-D34B-8F07-BB8FD12FCFB2}">
      <dgm:prSet/>
      <dgm:spPr/>
      <dgm:t>
        <a:bodyPr/>
        <a:lstStyle/>
        <a:p>
          <a:endParaRPr lang="en-US"/>
        </a:p>
      </dgm:t>
    </dgm:pt>
    <dgm:pt modelId="{937FEF67-07CF-E742-BE11-A4901B0353DB}">
      <dgm:prSet/>
      <dgm:spPr/>
      <dgm:t>
        <a:bodyPr/>
        <a:lstStyle/>
        <a:p>
          <a:r>
            <a:rPr lang="en-US" dirty="0" smtClean="0"/>
            <a:t>Provides a secure remote logon capability</a:t>
          </a:r>
          <a:endParaRPr lang="en-US" dirty="0"/>
        </a:p>
      </dgm:t>
    </dgm:pt>
    <dgm:pt modelId="{CEB67E0A-B176-F945-BE59-FC23F010C85D}" type="parTrans" cxnId="{5D4406FD-43E1-BA48-862A-9D18DAAFE815}">
      <dgm:prSet/>
      <dgm:spPr/>
      <dgm:t>
        <a:bodyPr/>
        <a:lstStyle/>
        <a:p>
          <a:endParaRPr lang="en-US"/>
        </a:p>
      </dgm:t>
    </dgm:pt>
    <dgm:pt modelId="{0CA2D9D0-7B45-0C4B-BA90-28075915E776}" type="sibTrans" cxnId="{5D4406FD-43E1-BA48-862A-9D18DAAFE815}">
      <dgm:prSet/>
      <dgm:spPr/>
      <dgm:t>
        <a:bodyPr/>
        <a:lstStyle/>
        <a:p>
          <a:endParaRPr lang="en-US"/>
        </a:p>
      </dgm:t>
    </dgm:pt>
    <dgm:pt modelId="{9DEF363F-5789-0F41-BD43-8DAE36A3C228}" type="pres">
      <dgm:prSet presAssocID="{C3DF89FE-6EC5-5D45-A5C8-5597F53E4ABB}" presName="linear" presStyleCnt="0">
        <dgm:presLayoutVars>
          <dgm:dir/>
          <dgm:animLvl val="lvl"/>
          <dgm:resizeHandles val="exact"/>
        </dgm:presLayoutVars>
      </dgm:prSet>
      <dgm:spPr/>
      <dgm:t>
        <a:bodyPr/>
        <a:lstStyle/>
        <a:p>
          <a:endParaRPr lang="en-US"/>
        </a:p>
      </dgm:t>
    </dgm:pt>
    <dgm:pt modelId="{9C798197-D43B-2940-9813-CE543AB58200}" type="pres">
      <dgm:prSet presAssocID="{CA935393-4EA1-234F-803F-34F644A658E2}" presName="parentLin" presStyleCnt="0"/>
      <dgm:spPr/>
    </dgm:pt>
    <dgm:pt modelId="{53DD65BC-A1CB-CC43-92D5-3C5AC98187DD}" type="pres">
      <dgm:prSet presAssocID="{CA935393-4EA1-234F-803F-34F644A658E2}" presName="parentLeftMargin" presStyleLbl="node1" presStyleIdx="0" presStyleCnt="3"/>
      <dgm:spPr/>
      <dgm:t>
        <a:bodyPr/>
        <a:lstStyle/>
        <a:p>
          <a:endParaRPr lang="en-US"/>
        </a:p>
      </dgm:t>
    </dgm:pt>
    <dgm:pt modelId="{C8B4E259-BCC3-7F40-8607-ED6D35B210E4}" type="pres">
      <dgm:prSet presAssocID="{CA935393-4EA1-234F-803F-34F644A658E2}" presName="parentText" presStyleLbl="node1" presStyleIdx="0" presStyleCnt="3">
        <dgm:presLayoutVars>
          <dgm:chMax val="0"/>
          <dgm:bulletEnabled val="1"/>
        </dgm:presLayoutVars>
      </dgm:prSet>
      <dgm:spPr/>
      <dgm:t>
        <a:bodyPr/>
        <a:lstStyle/>
        <a:p>
          <a:endParaRPr lang="en-US"/>
        </a:p>
      </dgm:t>
    </dgm:pt>
    <dgm:pt modelId="{66C21E82-DF8A-5840-83FA-AF99F1E55EDB}" type="pres">
      <dgm:prSet presAssocID="{CA935393-4EA1-234F-803F-34F644A658E2}" presName="negativeSpace" presStyleCnt="0"/>
      <dgm:spPr/>
    </dgm:pt>
    <dgm:pt modelId="{82256389-DBE1-1E43-9B52-123A1DC9060B}" type="pres">
      <dgm:prSet presAssocID="{CA935393-4EA1-234F-803F-34F644A658E2}" presName="childText" presStyleLbl="conFgAcc1" presStyleIdx="0" presStyleCnt="3">
        <dgm:presLayoutVars>
          <dgm:bulletEnabled val="1"/>
        </dgm:presLayoutVars>
      </dgm:prSet>
      <dgm:spPr/>
      <dgm:t>
        <a:bodyPr/>
        <a:lstStyle/>
        <a:p>
          <a:endParaRPr lang="en-US"/>
        </a:p>
      </dgm:t>
    </dgm:pt>
    <dgm:pt modelId="{9B3CF11D-665A-7943-8E43-B534AC27E5B0}" type="pres">
      <dgm:prSet presAssocID="{3DF913AF-4654-B54F-A1D8-DF5A0169CB80}" presName="spaceBetweenRectangles" presStyleCnt="0"/>
      <dgm:spPr/>
    </dgm:pt>
    <dgm:pt modelId="{A40EE06A-E1B8-3E48-BC5F-77BD88A23497}" type="pres">
      <dgm:prSet presAssocID="{D8A1628D-5E21-EF4E-83C3-C3F8696E3764}" presName="parentLin" presStyleCnt="0"/>
      <dgm:spPr/>
    </dgm:pt>
    <dgm:pt modelId="{8CCC454A-8557-F447-A8F9-A9F58FF113C7}" type="pres">
      <dgm:prSet presAssocID="{D8A1628D-5E21-EF4E-83C3-C3F8696E3764}" presName="parentLeftMargin" presStyleLbl="node1" presStyleIdx="0" presStyleCnt="3"/>
      <dgm:spPr/>
      <dgm:t>
        <a:bodyPr/>
        <a:lstStyle/>
        <a:p>
          <a:endParaRPr lang="en-US"/>
        </a:p>
      </dgm:t>
    </dgm:pt>
    <dgm:pt modelId="{16842EA1-ABE4-1B43-BD11-9297803576A9}" type="pres">
      <dgm:prSet presAssocID="{D8A1628D-5E21-EF4E-83C3-C3F8696E3764}" presName="parentText" presStyleLbl="node1" presStyleIdx="1" presStyleCnt="3">
        <dgm:presLayoutVars>
          <dgm:chMax val="0"/>
          <dgm:bulletEnabled val="1"/>
        </dgm:presLayoutVars>
      </dgm:prSet>
      <dgm:spPr/>
      <dgm:t>
        <a:bodyPr/>
        <a:lstStyle/>
        <a:p>
          <a:endParaRPr lang="en-US"/>
        </a:p>
      </dgm:t>
    </dgm:pt>
    <dgm:pt modelId="{87789EEF-622D-2D4A-92C5-F19260A53108}" type="pres">
      <dgm:prSet presAssocID="{D8A1628D-5E21-EF4E-83C3-C3F8696E3764}" presName="negativeSpace" presStyleCnt="0"/>
      <dgm:spPr/>
    </dgm:pt>
    <dgm:pt modelId="{A0D58A0F-A216-EC42-B296-29E91105868E}" type="pres">
      <dgm:prSet presAssocID="{D8A1628D-5E21-EF4E-83C3-C3F8696E3764}" presName="childText" presStyleLbl="conFgAcc1" presStyleIdx="1" presStyleCnt="3">
        <dgm:presLayoutVars>
          <dgm:bulletEnabled val="1"/>
        </dgm:presLayoutVars>
      </dgm:prSet>
      <dgm:spPr/>
      <dgm:t>
        <a:bodyPr/>
        <a:lstStyle/>
        <a:p>
          <a:endParaRPr lang="en-US"/>
        </a:p>
      </dgm:t>
    </dgm:pt>
    <dgm:pt modelId="{C560C627-1272-194E-803D-3EC9F717519B}" type="pres">
      <dgm:prSet presAssocID="{140970F1-9ED3-C44F-9B07-4C95897BBB8E}" presName="spaceBetweenRectangles" presStyleCnt="0"/>
      <dgm:spPr/>
    </dgm:pt>
    <dgm:pt modelId="{B7896CD4-F500-E247-8D79-F379D0F54F91}" type="pres">
      <dgm:prSet presAssocID="{09BDBF18-ABFB-7D43-BE60-54B18D1E594F}" presName="parentLin" presStyleCnt="0"/>
      <dgm:spPr/>
    </dgm:pt>
    <dgm:pt modelId="{F00D89DD-5986-CE4A-BAD7-B1D9B066BD54}" type="pres">
      <dgm:prSet presAssocID="{09BDBF18-ABFB-7D43-BE60-54B18D1E594F}" presName="parentLeftMargin" presStyleLbl="node1" presStyleIdx="1" presStyleCnt="3"/>
      <dgm:spPr/>
      <dgm:t>
        <a:bodyPr/>
        <a:lstStyle/>
        <a:p>
          <a:endParaRPr lang="en-US"/>
        </a:p>
      </dgm:t>
    </dgm:pt>
    <dgm:pt modelId="{FB8C0EA4-AFBB-4944-BE90-6F25E148D45A}" type="pres">
      <dgm:prSet presAssocID="{09BDBF18-ABFB-7D43-BE60-54B18D1E594F}" presName="parentText" presStyleLbl="node1" presStyleIdx="2" presStyleCnt="3">
        <dgm:presLayoutVars>
          <dgm:chMax val="0"/>
          <dgm:bulletEnabled val="1"/>
        </dgm:presLayoutVars>
      </dgm:prSet>
      <dgm:spPr/>
      <dgm:t>
        <a:bodyPr/>
        <a:lstStyle/>
        <a:p>
          <a:endParaRPr lang="en-US"/>
        </a:p>
      </dgm:t>
    </dgm:pt>
    <dgm:pt modelId="{DCF33931-B585-1F41-B9F3-5DDA1C1B54F2}" type="pres">
      <dgm:prSet presAssocID="{09BDBF18-ABFB-7D43-BE60-54B18D1E594F}" presName="negativeSpace" presStyleCnt="0"/>
      <dgm:spPr/>
    </dgm:pt>
    <dgm:pt modelId="{327423B3-D8FB-9245-8688-C9516DC3604E}" type="pres">
      <dgm:prSet presAssocID="{09BDBF18-ABFB-7D43-BE60-54B18D1E594F}" presName="childText" presStyleLbl="conFgAcc1" presStyleIdx="2" presStyleCnt="3">
        <dgm:presLayoutVars>
          <dgm:bulletEnabled val="1"/>
        </dgm:presLayoutVars>
      </dgm:prSet>
      <dgm:spPr/>
      <dgm:t>
        <a:bodyPr/>
        <a:lstStyle/>
        <a:p>
          <a:endParaRPr lang="en-US"/>
        </a:p>
      </dgm:t>
    </dgm:pt>
  </dgm:ptLst>
  <dgm:cxnLst>
    <dgm:cxn modelId="{6E45AA36-0DF3-5F48-BE99-B2CB0A3C2046}" srcId="{C3DF89FE-6EC5-5D45-A5C8-5597F53E4ABB}" destId="{CA935393-4EA1-234F-803F-34F644A658E2}" srcOrd="0" destOrd="0" parTransId="{F712E788-C2F6-754B-85BD-A0B4E84B52B6}" sibTransId="{3DF913AF-4654-B54F-A1D8-DF5A0169CB80}"/>
    <dgm:cxn modelId="{A5168688-9F98-D34B-8F07-BB8FD12FCFB2}" srcId="{C3DF89FE-6EC5-5D45-A5C8-5597F53E4ABB}" destId="{09BDBF18-ABFB-7D43-BE60-54B18D1E594F}" srcOrd="2" destOrd="0" parTransId="{EC32A97E-B8B7-A54E-99F2-D0736795D3F3}" sibTransId="{A2F69B64-FE3E-F14D-AB98-C4CC63D459DC}"/>
    <dgm:cxn modelId="{5D32A20F-BC9E-B244-93BA-F6E4B5B2D055}" srcId="{C3DF89FE-6EC5-5D45-A5C8-5597F53E4ABB}" destId="{D8A1628D-5E21-EF4E-83C3-C3F8696E3764}" srcOrd="1" destOrd="0" parTransId="{508119DE-C413-3644-A272-E48C291DB023}" sibTransId="{140970F1-9ED3-C44F-9B07-4C95897BBB8E}"/>
    <dgm:cxn modelId="{F0D3F9AB-3219-E941-9C0D-0F1EC379842A}" type="presOf" srcId="{937FEF67-07CF-E742-BE11-A4901B0353DB}" destId="{327423B3-D8FB-9245-8688-C9516DC3604E}" srcOrd="0" destOrd="0" presId="urn:microsoft.com/office/officeart/2005/8/layout/list1"/>
    <dgm:cxn modelId="{E9B83A0E-086A-BE48-A727-26B875C4E325}" srcId="{D8A1628D-5E21-EF4E-83C3-C3F8696E3764}" destId="{65A67A12-DE66-DA46-A351-AE7FC2BB1D27}" srcOrd="0" destOrd="0" parTransId="{C48EDD6A-6483-EC41-AFDF-55D007A9C354}" sibTransId="{1BBA0581-355B-2B48-BA15-78D0DDCB8712}"/>
    <dgm:cxn modelId="{2089E334-0621-A546-B30F-F2E8CDA7B78D}" type="presOf" srcId="{C3DF89FE-6EC5-5D45-A5C8-5597F53E4ABB}" destId="{9DEF363F-5789-0F41-BD43-8DAE36A3C228}" srcOrd="0" destOrd="0" presId="urn:microsoft.com/office/officeart/2005/8/layout/list1"/>
    <dgm:cxn modelId="{33ECB7FF-3B46-1248-9AD2-815F24D3E5FB}" type="presOf" srcId="{65A67A12-DE66-DA46-A351-AE7FC2BB1D27}" destId="{A0D58A0F-A216-EC42-B296-29E91105868E}" srcOrd="0" destOrd="0" presId="urn:microsoft.com/office/officeart/2005/8/layout/list1"/>
    <dgm:cxn modelId="{9BA97A7A-452F-3341-B6C6-A259BA496C54}" srcId="{CA935393-4EA1-234F-803F-34F644A658E2}" destId="{6EE82137-5A8E-A945-A72E-A3FC98E7E008}" srcOrd="0" destOrd="0" parTransId="{901872B2-2AA2-FB4C-AE71-05D9C2F1170A}" sibTransId="{9B6400B0-3ACF-1848-866C-B0A329FD3002}"/>
    <dgm:cxn modelId="{744F7D7C-6F77-FD4B-81D7-B9DA7C117253}" type="presOf" srcId="{09BDBF18-ABFB-7D43-BE60-54B18D1E594F}" destId="{F00D89DD-5986-CE4A-BAD7-B1D9B066BD54}" srcOrd="0" destOrd="0" presId="urn:microsoft.com/office/officeart/2005/8/layout/list1"/>
    <dgm:cxn modelId="{B9A9A3DD-60BA-D842-A0CC-6520B1EF13B1}" type="presOf" srcId="{CA935393-4EA1-234F-803F-34F644A658E2}" destId="{53DD65BC-A1CB-CC43-92D5-3C5AC98187DD}" srcOrd="0" destOrd="0" presId="urn:microsoft.com/office/officeart/2005/8/layout/list1"/>
    <dgm:cxn modelId="{6AFED4CE-C27C-9941-99E3-9D13C3FB7C26}" type="presOf" srcId="{09BDBF18-ABFB-7D43-BE60-54B18D1E594F}" destId="{FB8C0EA4-AFBB-4944-BE90-6F25E148D45A}" srcOrd="1" destOrd="0" presId="urn:microsoft.com/office/officeart/2005/8/layout/list1"/>
    <dgm:cxn modelId="{C87A550C-BBE7-F041-8D81-0065F552FA5D}" type="presOf" srcId="{D8A1628D-5E21-EF4E-83C3-C3F8696E3764}" destId="{8CCC454A-8557-F447-A8F9-A9F58FF113C7}" srcOrd="0" destOrd="0" presId="urn:microsoft.com/office/officeart/2005/8/layout/list1"/>
    <dgm:cxn modelId="{8286BDF6-813B-1940-928C-327B2623A9A3}" srcId="{D8A1628D-5E21-EF4E-83C3-C3F8696E3764}" destId="{50E772FF-B840-F542-95EC-5F248D703BE8}" srcOrd="1" destOrd="0" parTransId="{FB4E154E-89C4-A945-A903-446CAA3F338D}" sibTransId="{D7157926-DCD8-5C46-8F14-CEAD9D24D2A3}"/>
    <dgm:cxn modelId="{762FF1FE-39E7-B945-8B8C-D2739DAFD9BB}" type="presOf" srcId="{6EE82137-5A8E-A945-A72E-A3FC98E7E008}" destId="{82256389-DBE1-1E43-9B52-123A1DC9060B}" srcOrd="0" destOrd="0" presId="urn:microsoft.com/office/officeart/2005/8/layout/list1"/>
    <dgm:cxn modelId="{73ECD132-D60E-E345-81A2-5CCB66DD8511}" type="presOf" srcId="{CA935393-4EA1-234F-803F-34F644A658E2}" destId="{C8B4E259-BCC3-7F40-8607-ED6D35B210E4}" srcOrd="1" destOrd="0" presId="urn:microsoft.com/office/officeart/2005/8/layout/list1"/>
    <dgm:cxn modelId="{CA992309-5480-F242-81F0-72DF525DCBB9}" type="presOf" srcId="{D8A1628D-5E21-EF4E-83C3-C3F8696E3764}" destId="{16842EA1-ABE4-1B43-BD11-9297803576A9}" srcOrd="1" destOrd="0" presId="urn:microsoft.com/office/officeart/2005/8/layout/list1"/>
    <dgm:cxn modelId="{5D4406FD-43E1-BA48-862A-9D18DAAFE815}" srcId="{09BDBF18-ABFB-7D43-BE60-54B18D1E594F}" destId="{937FEF67-07CF-E742-BE11-A4901B0353DB}" srcOrd="0" destOrd="0" parTransId="{CEB67E0A-B176-F945-BE59-FC23F010C85D}" sibTransId="{0CA2D9D0-7B45-0C4B-BA90-28075915E776}"/>
    <dgm:cxn modelId="{769E7BB9-E15E-0F4C-8D8C-B8CD59721B33}" type="presOf" srcId="{50E772FF-B840-F542-95EC-5F248D703BE8}" destId="{A0D58A0F-A216-EC42-B296-29E91105868E}" srcOrd="0" destOrd="1" presId="urn:microsoft.com/office/officeart/2005/8/layout/list1"/>
    <dgm:cxn modelId="{3DD79A60-E430-6946-ACEF-E6812B5B7B86}" type="presParOf" srcId="{9DEF363F-5789-0F41-BD43-8DAE36A3C228}" destId="{9C798197-D43B-2940-9813-CE543AB58200}" srcOrd="0" destOrd="0" presId="urn:microsoft.com/office/officeart/2005/8/layout/list1"/>
    <dgm:cxn modelId="{789DA0A8-DA65-FF4B-9215-6A0850BF334A}" type="presParOf" srcId="{9C798197-D43B-2940-9813-CE543AB58200}" destId="{53DD65BC-A1CB-CC43-92D5-3C5AC98187DD}" srcOrd="0" destOrd="0" presId="urn:microsoft.com/office/officeart/2005/8/layout/list1"/>
    <dgm:cxn modelId="{E9EA68BC-1AAA-5D46-BEEB-64A8838ABF19}" type="presParOf" srcId="{9C798197-D43B-2940-9813-CE543AB58200}" destId="{C8B4E259-BCC3-7F40-8607-ED6D35B210E4}" srcOrd="1" destOrd="0" presId="urn:microsoft.com/office/officeart/2005/8/layout/list1"/>
    <dgm:cxn modelId="{EB136992-2BFE-3344-8EAF-998FC27864FA}" type="presParOf" srcId="{9DEF363F-5789-0F41-BD43-8DAE36A3C228}" destId="{66C21E82-DF8A-5840-83FA-AF99F1E55EDB}" srcOrd="1" destOrd="0" presId="urn:microsoft.com/office/officeart/2005/8/layout/list1"/>
    <dgm:cxn modelId="{B7BA7A51-A62C-3F41-A291-20AB7FBFB4C2}" type="presParOf" srcId="{9DEF363F-5789-0F41-BD43-8DAE36A3C228}" destId="{82256389-DBE1-1E43-9B52-123A1DC9060B}" srcOrd="2" destOrd="0" presId="urn:microsoft.com/office/officeart/2005/8/layout/list1"/>
    <dgm:cxn modelId="{DB03F846-D6F7-254A-90FC-977618A6A7FD}" type="presParOf" srcId="{9DEF363F-5789-0F41-BD43-8DAE36A3C228}" destId="{9B3CF11D-665A-7943-8E43-B534AC27E5B0}" srcOrd="3" destOrd="0" presId="urn:microsoft.com/office/officeart/2005/8/layout/list1"/>
    <dgm:cxn modelId="{EA2C5EC7-49C7-C44B-B67E-B8D3DFA826BB}" type="presParOf" srcId="{9DEF363F-5789-0F41-BD43-8DAE36A3C228}" destId="{A40EE06A-E1B8-3E48-BC5F-77BD88A23497}" srcOrd="4" destOrd="0" presId="urn:microsoft.com/office/officeart/2005/8/layout/list1"/>
    <dgm:cxn modelId="{282CC4E9-0D05-4B40-A61F-420C144005B2}" type="presParOf" srcId="{A40EE06A-E1B8-3E48-BC5F-77BD88A23497}" destId="{8CCC454A-8557-F447-A8F9-A9F58FF113C7}" srcOrd="0" destOrd="0" presId="urn:microsoft.com/office/officeart/2005/8/layout/list1"/>
    <dgm:cxn modelId="{D366FDD8-91CE-1C48-8417-26DD317124F9}" type="presParOf" srcId="{A40EE06A-E1B8-3E48-BC5F-77BD88A23497}" destId="{16842EA1-ABE4-1B43-BD11-9297803576A9}" srcOrd="1" destOrd="0" presId="urn:microsoft.com/office/officeart/2005/8/layout/list1"/>
    <dgm:cxn modelId="{294A672D-AC28-5444-BEE3-E7566E2D698A}" type="presParOf" srcId="{9DEF363F-5789-0F41-BD43-8DAE36A3C228}" destId="{87789EEF-622D-2D4A-92C5-F19260A53108}" srcOrd="5" destOrd="0" presId="urn:microsoft.com/office/officeart/2005/8/layout/list1"/>
    <dgm:cxn modelId="{E2AE086A-9099-2A49-B46C-BF57A0E768D0}" type="presParOf" srcId="{9DEF363F-5789-0F41-BD43-8DAE36A3C228}" destId="{A0D58A0F-A216-EC42-B296-29E91105868E}" srcOrd="6" destOrd="0" presId="urn:microsoft.com/office/officeart/2005/8/layout/list1"/>
    <dgm:cxn modelId="{E3CB6C64-EB7A-AE4F-8581-4C1D8357BAC4}" type="presParOf" srcId="{9DEF363F-5789-0F41-BD43-8DAE36A3C228}" destId="{C560C627-1272-194E-803D-3EC9F717519B}" srcOrd="7" destOrd="0" presId="urn:microsoft.com/office/officeart/2005/8/layout/list1"/>
    <dgm:cxn modelId="{4BA948DB-DD4D-1644-B3BA-3FD651F41C05}" type="presParOf" srcId="{9DEF363F-5789-0F41-BD43-8DAE36A3C228}" destId="{B7896CD4-F500-E247-8D79-F379D0F54F91}" srcOrd="8" destOrd="0" presId="urn:microsoft.com/office/officeart/2005/8/layout/list1"/>
    <dgm:cxn modelId="{48B70E41-20D3-2E48-8553-CB1E73F1F35E}" type="presParOf" srcId="{B7896CD4-F500-E247-8D79-F379D0F54F91}" destId="{F00D89DD-5986-CE4A-BAD7-B1D9B066BD54}" srcOrd="0" destOrd="0" presId="urn:microsoft.com/office/officeart/2005/8/layout/list1"/>
    <dgm:cxn modelId="{767590BA-477E-244C-9A32-0FE0E8C4BFD1}" type="presParOf" srcId="{B7896CD4-F500-E247-8D79-F379D0F54F91}" destId="{FB8C0EA4-AFBB-4944-BE90-6F25E148D45A}" srcOrd="1" destOrd="0" presId="urn:microsoft.com/office/officeart/2005/8/layout/list1"/>
    <dgm:cxn modelId="{1E960CE9-E99E-C946-ACE3-8987110D5669}" type="presParOf" srcId="{9DEF363F-5789-0F41-BD43-8DAE36A3C228}" destId="{DCF33931-B585-1F41-B9F3-5DDA1C1B54F2}" srcOrd="9" destOrd="0" presId="urn:microsoft.com/office/officeart/2005/8/layout/list1"/>
    <dgm:cxn modelId="{BE764FD1-0195-074A-85C8-F5703F1B9F5D}" type="presParOf" srcId="{9DEF363F-5789-0F41-BD43-8DAE36A3C228}" destId="{327423B3-D8FB-9245-8688-C9516DC3604E}" srcOrd="10"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94F4A5-D724-7B45-82A6-C60937E41D27}">
      <dsp:nvSpPr>
        <dsp:cNvPr id="0" name=""/>
        <dsp:cNvSpPr/>
      </dsp:nvSpPr>
      <dsp:spPr>
        <a:xfrm rot="16200000">
          <a:off x="861986" y="-835012"/>
          <a:ext cx="2505131" cy="4165600"/>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kumimoji="1" lang="en-US" sz="1900" b="1" kern="1200" dirty="0" smtClean="0">
              <a:solidFill>
                <a:schemeClr val="accent4">
                  <a:lumMod val="10000"/>
                </a:schemeClr>
              </a:solidFill>
            </a:rPr>
            <a:t>1.) The source must either activate the direct communications path or inform the network of the identity of the desired destination system</a:t>
          </a:r>
          <a:endParaRPr lang="en-US" sz="1900" kern="1200" dirty="0">
            <a:solidFill>
              <a:schemeClr val="accent4">
                <a:lumMod val="10000"/>
              </a:schemeClr>
            </a:solidFill>
          </a:endParaRPr>
        </a:p>
      </dsp:txBody>
      <dsp:txXfrm rot="16200000">
        <a:off x="1175128" y="-1148153"/>
        <a:ext cx="1878848" cy="4165600"/>
      </dsp:txXfrm>
    </dsp:sp>
    <dsp:sp modelId="{0DA7CE62-9644-6145-AC7D-05E1351FF9E9}">
      <dsp:nvSpPr>
        <dsp:cNvPr id="0" name=""/>
        <dsp:cNvSpPr/>
      </dsp:nvSpPr>
      <dsp:spPr>
        <a:xfrm>
          <a:off x="4191020" y="6"/>
          <a:ext cx="4165600" cy="2628900"/>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kumimoji="1" lang="en-US" sz="1900" b="1" kern="1200" dirty="0" smtClean="0">
              <a:solidFill>
                <a:schemeClr val="accent4">
                  <a:lumMod val="10000"/>
                </a:schemeClr>
              </a:solidFill>
            </a:rPr>
            <a:t>2.) The source system must ascertain that the destination system is prepared to receive data</a:t>
          </a:r>
          <a:endParaRPr kumimoji="1" lang="en-US" sz="1900" b="1" kern="1200" dirty="0">
            <a:solidFill>
              <a:schemeClr val="accent4">
                <a:lumMod val="10000"/>
              </a:schemeClr>
            </a:solidFill>
          </a:endParaRPr>
        </a:p>
      </dsp:txBody>
      <dsp:txXfrm>
        <a:off x="4191020" y="6"/>
        <a:ext cx="4165600" cy="1971675"/>
      </dsp:txXfrm>
    </dsp:sp>
    <dsp:sp modelId="{73AD7448-A120-FE4B-8F9E-AF74A214264E}">
      <dsp:nvSpPr>
        <dsp:cNvPr id="0" name=""/>
        <dsp:cNvSpPr/>
      </dsp:nvSpPr>
      <dsp:spPr>
        <a:xfrm rot="10800000">
          <a:off x="31752" y="2257482"/>
          <a:ext cx="4317977" cy="2895549"/>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kumimoji="1" lang="en-US" sz="1900" b="1" kern="1200" dirty="0" smtClean="0">
              <a:solidFill>
                <a:schemeClr val="accent4">
                  <a:lumMod val="10000"/>
                </a:schemeClr>
              </a:solidFill>
            </a:rPr>
            <a:t>3.) The file transfer application on the source system must ascertain that the file management program on the destination system is prepared to accept and store the file for this particular user</a:t>
          </a:r>
          <a:endParaRPr kumimoji="1" lang="en-US" sz="1900" b="1" kern="1200" dirty="0">
            <a:solidFill>
              <a:schemeClr val="accent4">
                <a:lumMod val="10000"/>
              </a:schemeClr>
            </a:solidFill>
          </a:endParaRPr>
        </a:p>
      </dsp:txBody>
      <dsp:txXfrm rot="10800000">
        <a:off x="31752" y="2981369"/>
        <a:ext cx="4317977" cy="2171661"/>
      </dsp:txXfrm>
    </dsp:sp>
    <dsp:sp modelId="{11FA02DF-ABD2-E541-93B7-4F7F2F812386}">
      <dsp:nvSpPr>
        <dsp:cNvPr id="0" name=""/>
        <dsp:cNvSpPr/>
      </dsp:nvSpPr>
      <dsp:spPr>
        <a:xfrm rot="5400000">
          <a:off x="4994265" y="1781203"/>
          <a:ext cx="2571774" cy="4190968"/>
        </a:xfrm>
        <a:prstGeom prst="round1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kumimoji="1" lang="en-US" sz="1900" b="1" kern="1200" dirty="0" smtClean="0">
              <a:solidFill>
                <a:schemeClr val="accent4">
                  <a:lumMod val="10000"/>
                </a:schemeClr>
              </a:solidFill>
            </a:rPr>
            <a:t>4.) A format translation function may need to be performed by one or the other system if the file formats used on the two systems are different</a:t>
          </a:r>
          <a:endParaRPr kumimoji="1" lang="en-US" sz="1900" b="1" kern="1200" dirty="0">
            <a:solidFill>
              <a:schemeClr val="accent4">
                <a:lumMod val="10000"/>
              </a:schemeClr>
            </a:solidFill>
          </a:endParaRPr>
        </a:p>
      </dsp:txBody>
      <dsp:txXfrm rot="5400000">
        <a:off x="5315737" y="2102675"/>
        <a:ext cx="1928830" cy="4190968"/>
      </dsp:txXfrm>
    </dsp:sp>
    <dsp:sp modelId="{FD8D9F27-209C-3843-8255-4F6B0458F432}">
      <dsp:nvSpPr>
        <dsp:cNvPr id="0" name=""/>
        <dsp:cNvSpPr/>
      </dsp:nvSpPr>
      <dsp:spPr>
        <a:xfrm>
          <a:off x="3124191" y="1600204"/>
          <a:ext cx="2233278" cy="1443305"/>
        </a:xfrm>
        <a:prstGeom prst="roundRect">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en-US" sz="1900" b="1" kern="1200" dirty="0" smtClean="0"/>
            <a:t>To transfer data several tasks must be performed:</a:t>
          </a:r>
          <a:endParaRPr lang="en-US" sz="1900" kern="1200" dirty="0"/>
        </a:p>
      </dsp:txBody>
      <dsp:txXfrm>
        <a:off x="3124191" y="1600204"/>
        <a:ext cx="2233278" cy="144330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F6241F-2728-FE40-B999-18DFBD05CCFB}">
      <dsp:nvSpPr>
        <dsp:cNvPr id="0" name=""/>
        <dsp:cNvSpPr/>
      </dsp:nvSpPr>
      <dsp:spPr>
        <a:xfrm>
          <a:off x="173676" y="1667732"/>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audio</a:t>
          </a:r>
          <a:r>
            <a:rPr kumimoji="1" lang="en-US" sz="2000" kern="1200" smtClean="0">
              <a:solidFill>
                <a:schemeClr val="tx1"/>
              </a:solidFill>
            </a:rPr>
            <a:t> generally encompasses sounds that are produced by the human speech mechanism</a:t>
          </a:r>
          <a:endParaRPr kumimoji="1" lang="en-US" sz="2000" kern="1200" dirty="0">
            <a:solidFill>
              <a:schemeClr val="tx1"/>
            </a:solidFill>
          </a:endParaRPr>
        </a:p>
      </dsp:txBody>
      <dsp:txXfrm>
        <a:off x="173676" y="1667732"/>
        <a:ext cx="4062472" cy="1269522"/>
      </dsp:txXfrm>
    </dsp:sp>
    <dsp:sp modelId="{C9CFED07-300D-AD4E-8808-933371DBB299}">
      <dsp:nvSpPr>
        <dsp:cNvPr id="0" name=""/>
        <dsp:cNvSpPr/>
      </dsp:nvSpPr>
      <dsp:spPr>
        <a:xfrm>
          <a:off x="76202" y="1600194"/>
          <a:ext cx="888665" cy="1332998"/>
        </a:xfrm>
        <a:prstGeom prst="rect">
          <a:avLst/>
        </a:prstGeom>
        <a:blipFill>
          <a:blip xmlns:r="http://schemas.openxmlformats.org/officeDocument/2006/relationships" r:embed="rId1">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Lst>
          </a:blip>
          <a:srcRect/>
          <a:stretch>
            <a:fillRect l="-34000" r="-34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CC4C3EF-6AD1-6145-98C5-CE2DEB5A897D}">
      <dsp:nvSpPr>
        <dsp:cNvPr id="0" name=""/>
        <dsp:cNvSpPr/>
      </dsp:nvSpPr>
      <dsp:spPr>
        <a:xfrm>
          <a:off x="4696120" y="1667732"/>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image</a:t>
          </a:r>
          <a:r>
            <a:rPr kumimoji="1" lang="en-US" sz="2000" kern="1200" smtClean="0">
              <a:solidFill>
                <a:schemeClr val="tx1"/>
              </a:solidFill>
            </a:rPr>
            <a:t> supports the communication of individual pictures, charts, or drawings</a:t>
          </a:r>
          <a:endParaRPr kumimoji="1" lang="en-US" sz="2000" kern="1200" dirty="0">
            <a:solidFill>
              <a:schemeClr val="tx1"/>
            </a:solidFill>
          </a:endParaRPr>
        </a:p>
      </dsp:txBody>
      <dsp:txXfrm>
        <a:off x="4696120" y="1667732"/>
        <a:ext cx="4062472" cy="1269522"/>
      </dsp:txXfrm>
    </dsp:sp>
    <dsp:sp modelId="{DDF0464D-544D-D44A-BFDE-6F984461D3BF}">
      <dsp:nvSpPr>
        <dsp:cNvPr id="0" name=""/>
        <dsp:cNvSpPr/>
      </dsp:nvSpPr>
      <dsp:spPr>
        <a:xfrm>
          <a:off x="4495801" y="1600194"/>
          <a:ext cx="888665" cy="1332998"/>
        </a:xfrm>
        <a:prstGeom prst="rect">
          <a:avLst/>
        </a:prstGeom>
        <a:blipFill>
          <a:blip xmlns:r="http://schemas.openxmlformats.org/officeDocument/2006/relationships" r:embed="rId2">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Lst>
          </a:blip>
          <a:srcRect/>
          <a:stretch>
            <a:fillRect l="-71000" r="-71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D504107-4EF0-8C43-BAD9-B8104D06E62B}">
      <dsp:nvSpPr>
        <dsp:cNvPr id="0" name=""/>
        <dsp:cNvSpPr/>
      </dsp:nvSpPr>
      <dsp:spPr>
        <a:xfrm>
          <a:off x="173676" y="3265920"/>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video</a:t>
          </a:r>
          <a:r>
            <a:rPr kumimoji="1" lang="en-US" sz="2000" kern="1200" smtClean="0">
              <a:solidFill>
                <a:schemeClr val="tx1"/>
              </a:solidFill>
            </a:rPr>
            <a:t> service carries sequences of pictures in time</a:t>
          </a:r>
          <a:endParaRPr kumimoji="1" lang="en-US" sz="2000" kern="1200" dirty="0">
            <a:solidFill>
              <a:schemeClr val="tx1"/>
            </a:solidFill>
          </a:endParaRPr>
        </a:p>
      </dsp:txBody>
      <dsp:txXfrm>
        <a:off x="173676" y="3265920"/>
        <a:ext cx="4062472" cy="1269522"/>
      </dsp:txXfrm>
    </dsp:sp>
    <dsp:sp modelId="{B0C16F3E-5E0B-8449-A42F-2FB8B37EDEA8}">
      <dsp:nvSpPr>
        <dsp:cNvPr id="0" name=""/>
        <dsp:cNvSpPr/>
      </dsp:nvSpPr>
      <dsp:spPr>
        <a:xfrm>
          <a:off x="76202" y="3200395"/>
          <a:ext cx="888665" cy="1332998"/>
        </a:xfrm>
        <a:prstGeom prst="rect">
          <a:avLst/>
        </a:prstGeom>
        <a:blipFill>
          <a:blip xmlns:r="http://schemas.openxmlformats.org/officeDocument/2006/relationships" r:embed="rId3">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409047D-B927-4342-9C96-F8702C11B0FC}">
      <dsp:nvSpPr>
        <dsp:cNvPr id="0" name=""/>
        <dsp:cNvSpPr/>
      </dsp:nvSpPr>
      <dsp:spPr>
        <a:xfrm>
          <a:off x="4696120" y="3265920"/>
          <a:ext cx="4062472" cy="1269522"/>
        </a:xfrm>
        <a:prstGeom prst="rect">
          <a:avLst/>
        </a:prstGeom>
        <a:solidFill>
          <a:schemeClr val="bg2">
            <a:lumMod val="75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9890" tIns="76200" rIns="76200" bIns="76200" numCol="1" spcCol="1270" anchor="ctr" anchorCtr="0">
          <a:noAutofit/>
        </a:bodyPr>
        <a:lstStyle/>
        <a:p>
          <a:pPr lvl="0" algn="l" defTabSz="889000" rtl="0">
            <a:lnSpc>
              <a:spcPct val="90000"/>
            </a:lnSpc>
            <a:spcBef>
              <a:spcPct val="0"/>
            </a:spcBef>
            <a:spcAft>
              <a:spcPct val="35000"/>
            </a:spcAft>
          </a:pPr>
          <a:r>
            <a:rPr kumimoji="1" lang="en-US" sz="2000" b="1" kern="1200" smtClean="0">
              <a:solidFill>
                <a:schemeClr val="tx1"/>
              </a:solidFill>
            </a:rPr>
            <a:t>text</a:t>
          </a:r>
          <a:r>
            <a:rPr kumimoji="1" lang="en-US" sz="2000" kern="1200" smtClean="0">
              <a:solidFill>
                <a:schemeClr val="tx1"/>
              </a:solidFill>
            </a:rPr>
            <a:t> is information that can be entered via a keyboard and is directly readable and printable</a:t>
          </a:r>
          <a:endParaRPr kumimoji="1" lang="en-US" sz="2000" kern="1200" dirty="0">
            <a:solidFill>
              <a:schemeClr val="tx1"/>
            </a:solidFill>
          </a:endParaRPr>
        </a:p>
      </dsp:txBody>
      <dsp:txXfrm>
        <a:off x="4696120" y="3265920"/>
        <a:ext cx="4062472" cy="1269522"/>
      </dsp:txXfrm>
    </dsp:sp>
    <dsp:sp modelId="{A6E3EA2D-F16E-F14F-843B-FCA1A8CA9C35}">
      <dsp:nvSpPr>
        <dsp:cNvPr id="0" name=""/>
        <dsp:cNvSpPr/>
      </dsp:nvSpPr>
      <dsp:spPr>
        <a:xfrm>
          <a:off x="4572004" y="3200395"/>
          <a:ext cx="888665" cy="1332998"/>
        </a:xfrm>
        <a:prstGeom prst="rect">
          <a:avLst/>
        </a:prstGeom>
        <a:blipFill>
          <a:blip xmlns:r="http://schemas.openxmlformats.org/officeDocument/2006/relationships" r:embed="rId4">
            <a:extLst>
              <a:ext uri="{28A0092B-C50C-407E-A947-70E740481C1C}">
                <a14:useLocalDpi xmlns:a14="http://schemas.microsoft.com/office/drawing/2010/main" xmlns:r="http://schemas.openxmlformats.org/officeDocument/2006/relationships" xmlns:a="http://schemas.openxmlformats.org/drawingml/2006/main" xmlns:dgm="http://schemas.openxmlformats.org/drawingml/2006/diagram" xmlns="" val="0"/>
              </a:ext>
            </a:extLst>
          </a:blip>
          <a:srcRect/>
          <a:stretch>
            <a:fillRect l="-64000" r="-64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1A337F-C49D-1747-B148-9AC221C790E3}">
      <dsp:nvSpPr>
        <dsp:cNvPr id="0" name=""/>
        <dsp:cNvSpPr/>
      </dsp:nvSpPr>
      <dsp:spPr>
        <a:xfrm>
          <a:off x="457213" y="76207"/>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kumimoji="1" lang="en-US" sz="2100" b="1" kern="1200" dirty="0" smtClean="0">
              <a:latin typeface="Times New Roman" pitchFamily="-110" charset="0"/>
            </a:rPr>
            <a:t>Information systems</a:t>
          </a:r>
          <a:r>
            <a:rPr kumimoji="1" lang="en-US" sz="2100" kern="1200" dirty="0" smtClean="0">
              <a:latin typeface="Times New Roman" pitchFamily="-110" charset="0"/>
            </a:rPr>
            <a:t> </a:t>
          </a:r>
          <a:endParaRPr lang="en-US" sz="2100" kern="1200" dirty="0"/>
        </a:p>
        <a:p>
          <a:pPr marL="171450" lvl="1" indent="-171450" algn="l" defTabSz="711200">
            <a:lnSpc>
              <a:spcPct val="90000"/>
            </a:lnSpc>
            <a:spcBef>
              <a:spcPct val="0"/>
            </a:spcBef>
            <a:spcAft>
              <a:spcPct val="15000"/>
            </a:spcAft>
            <a:buChar char="••"/>
          </a:pPr>
          <a:r>
            <a:rPr kumimoji="1" lang="en-US" sz="1600" kern="1200" dirty="0" smtClean="0">
              <a:latin typeface="Times New Roman" pitchFamily="-110" charset="0"/>
            </a:rPr>
            <a:t>Information kiosks, electronic books that include audio and video, and multimedia expert systems</a:t>
          </a:r>
          <a:endParaRPr lang="en-US" sz="1600" kern="1200" dirty="0"/>
        </a:p>
      </dsp:txBody>
      <dsp:txXfrm>
        <a:off x="457213" y="76207"/>
        <a:ext cx="2818358" cy="1691014"/>
      </dsp:txXfrm>
    </dsp:sp>
    <dsp:sp modelId="{8BA5AC76-2914-784D-B9AE-042C561D2044}">
      <dsp:nvSpPr>
        <dsp:cNvPr id="0" name=""/>
        <dsp:cNvSpPr/>
      </dsp:nvSpPr>
      <dsp:spPr>
        <a:xfrm>
          <a:off x="5867390" y="76207"/>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kumimoji="1" lang="en-US" sz="2100" b="1" kern="1200" dirty="0" smtClean="0">
              <a:latin typeface="Times New Roman" pitchFamily="-110" charset="0"/>
            </a:rPr>
            <a:t>Communication systems</a:t>
          </a:r>
          <a:r>
            <a:rPr kumimoji="1" lang="en-US" sz="2100" kern="1200" dirty="0" smtClean="0">
              <a:latin typeface="Times New Roman" pitchFamily="-110" charset="0"/>
            </a:rPr>
            <a:t> </a:t>
          </a:r>
          <a:endParaRPr lang="en-US" sz="2100" kern="1200" dirty="0"/>
        </a:p>
        <a:p>
          <a:pPr marL="171450" lvl="1" indent="-171450" algn="l" defTabSz="711200">
            <a:lnSpc>
              <a:spcPct val="90000"/>
            </a:lnSpc>
            <a:spcBef>
              <a:spcPct val="0"/>
            </a:spcBef>
            <a:spcAft>
              <a:spcPct val="15000"/>
            </a:spcAft>
            <a:buChar char="••"/>
          </a:pPr>
          <a:r>
            <a:rPr kumimoji="1" lang="en-US" sz="1600" kern="1200" dirty="0" smtClean="0">
              <a:latin typeface="Times New Roman" pitchFamily="-110" charset="0"/>
            </a:rPr>
            <a:t>Support collaborative work, such as videoconferencing</a:t>
          </a:r>
          <a:endParaRPr lang="en-US" sz="1600" kern="1200" dirty="0"/>
        </a:p>
      </dsp:txBody>
      <dsp:txXfrm>
        <a:off x="5867390" y="76207"/>
        <a:ext cx="2818358" cy="1691014"/>
      </dsp:txXfrm>
    </dsp:sp>
    <dsp:sp modelId="{83DFA7B5-2110-C744-A0E6-80E1FF6145BE}">
      <dsp:nvSpPr>
        <dsp:cNvPr id="0" name=""/>
        <dsp:cNvSpPr/>
      </dsp:nvSpPr>
      <dsp:spPr>
        <a:xfrm>
          <a:off x="1460323" y="1973892"/>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kumimoji="1" lang="en-US" sz="2100" b="1" kern="1200" dirty="0" smtClean="0">
              <a:latin typeface="Times New Roman" pitchFamily="-110" charset="0"/>
            </a:rPr>
            <a:t>Entertainment systems</a:t>
          </a:r>
          <a:r>
            <a:rPr kumimoji="1" lang="en-US" sz="2100" kern="1200" dirty="0" smtClean="0">
              <a:latin typeface="Times New Roman" pitchFamily="-110" charset="0"/>
            </a:rPr>
            <a:t> </a:t>
          </a:r>
          <a:endParaRPr lang="en-US" sz="2100" kern="1200" dirty="0"/>
        </a:p>
        <a:p>
          <a:pPr marL="171450" lvl="1" indent="-171450" algn="l" defTabSz="711200">
            <a:lnSpc>
              <a:spcPct val="90000"/>
            </a:lnSpc>
            <a:spcBef>
              <a:spcPct val="0"/>
            </a:spcBef>
            <a:spcAft>
              <a:spcPct val="15000"/>
            </a:spcAft>
            <a:buChar char="••"/>
          </a:pPr>
          <a:r>
            <a:rPr kumimoji="1" lang="en-US" sz="1600" kern="1200" dirty="0" smtClean="0">
              <a:latin typeface="Times New Roman" pitchFamily="-110" charset="0"/>
            </a:rPr>
            <a:t>Computer and network games and other forms of audiovisual entertainment</a:t>
          </a:r>
          <a:endParaRPr lang="en-US" sz="1600" kern="1200" dirty="0"/>
        </a:p>
      </dsp:txBody>
      <dsp:txXfrm>
        <a:off x="1460323" y="1973892"/>
        <a:ext cx="2818358" cy="1691014"/>
      </dsp:txXfrm>
    </dsp:sp>
    <dsp:sp modelId="{D005EFBD-ADC8-054C-B0A0-F15327A02C5F}">
      <dsp:nvSpPr>
        <dsp:cNvPr id="0" name=""/>
        <dsp:cNvSpPr/>
      </dsp:nvSpPr>
      <dsp:spPr>
        <a:xfrm>
          <a:off x="4560517" y="1973892"/>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kumimoji="1" lang="en-US" sz="2100" b="1" kern="1200" dirty="0" smtClean="0">
              <a:latin typeface="Times New Roman" pitchFamily="-110" charset="0"/>
            </a:rPr>
            <a:t>Business systems</a:t>
          </a:r>
          <a:r>
            <a:rPr kumimoji="1" lang="en-US" sz="2100" kern="1200" dirty="0" smtClean="0">
              <a:latin typeface="Times New Roman" pitchFamily="-110" charset="0"/>
            </a:rPr>
            <a:t> </a:t>
          </a:r>
          <a:endParaRPr lang="en-US" sz="2100" kern="1200" dirty="0"/>
        </a:p>
        <a:p>
          <a:pPr marL="171450" lvl="1" indent="-171450" algn="l" defTabSz="711200">
            <a:lnSpc>
              <a:spcPct val="90000"/>
            </a:lnSpc>
            <a:spcBef>
              <a:spcPct val="0"/>
            </a:spcBef>
            <a:spcAft>
              <a:spcPct val="15000"/>
            </a:spcAft>
            <a:buChar char="••"/>
          </a:pPr>
          <a:r>
            <a:rPr kumimoji="1" lang="en-US" sz="1600" kern="1200" dirty="0" smtClean="0">
              <a:latin typeface="Times New Roman" pitchFamily="-110" charset="0"/>
            </a:rPr>
            <a:t>Business-oriented multimedia presentations, video brochures, and online shopping</a:t>
          </a:r>
          <a:endParaRPr lang="en-US" sz="1600" kern="1200" dirty="0"/>
        </a:p>
      </dsp:txBody>
      <dsp:txXfrm>
        <a:off x="4560517" y="1973892"/>
        <a:ext cx="2818358" cy="1691014"/>
      </dsp:txXfrm>
    </dsp:sp>
    <dsp:sp modelId="{99C47379-F048-EA46-A091-07128143A3B4}">
      <dsp:nvSpPr>
        <dsp:cNvPr id="0" name=""/>
        <dsp:cNvSpPr/>
      </dsp:nvSpPr>
      <dsp:spPr>
        <a:xfrm>
          <a:off x="3010420" y="3946743"/>
          <a:ext cx="2818358" cy="1691014"/>
        </a:xfrm>
        <a:prstGeom prst="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kumimoji="1" lang="en-US" sz="2100" b="1" kern="1200" dirty="0" smtClean="0">
              <a:latin typeface="Times New Roman" pitchFamily="-110" charset="0"/>
            </a:rPr>
            <a:t>Educational systems</a:t>
          </a:r>
          <a:r>
            <a:rPr kumimoji="1" lang="en-US" sz="2100" kern="1200" dirty="0" smtClean="0">
              <a:latin typeface="Times New Roman" pitchFamily="-110" charset="0"/>
            </a:rPr>
            <a:t> </a:t>
          </a:r>
          <a:endParaRPr lang="en-US" sz="2100" kern="1200" dirty="0"/>
        </a:p>
        <a:p>
          <a:pPr marL="171450" lvl="1" indent="-171450" algn="l" defTabSz="711200">
            <a:lnSpc>
              <a:spcPct val="90000"/>
            </a:lnSpc>
            <a:spcBef>
              <a:spcPct val="0"/>
            </a:spcBef>
            <a:spcAft>
              <a:spcPct val="15000"/>
            </a:spcAft>
            <a:buChar char="••"/>
          </a:pPr>
          <a:r>
            <a:rPr kumimoji="1" lang="en-US" sz="1600" kern="1200" dirty="0" smtClean="0">
              <a:latin typeface="Times New Roman" pitchFamily="-110" charset="0"/>
            </a:rPr>
            <a:t>Electronic books with a multimedia component, simulation and modeling applets, and other teaching support systems</a:t>
          </a:r>
          <a:endParaRPr lang="en-US" sz="1600" kern="1200" dirty="0"/>
        </a:p>
      </dsp:txBody>
      <dsp:txXfrm>
        <a:off x="3010420" y="3946743"/>
        <a:ext cx="2818358" cy="1691014"/>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8019EF-C4D7-D249-895F-02EFFBE022B0}">
      <dsp:nvSpPr>
        <dsp:cNvPr id="0" name=""/>
        <dsp:cNvSpPr/>
      </dsp:nvSpPr>
      <dsp:spPr>
        <a:xfrm>
          <a:off x="1965"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Compression</a:t>
          </a:r>
          <a:endParaRPr lang="en-US" sz="1800" kern="1200"/>
        </a:p>
      </dsp:txBody>
      <dsp:txXfrm>
        <a:off x="1965" y="0"/>
        <a:ext cx="1928868" cy="1219200"/>
      </dsp:txXfrm>
    </dsp:sp>
    <dsp:sp modelId="{2236FEAC-63AB-C743-AD0C-49E7853214D2}">
      <dsp:nvSpPr>
        <dsp:cNvPr id="0" name=""/>
        <dsp:cNvSpPr/>
      </dsp:nvSpPr>
      <dsp:spPr>
        <a:xfrm>
          <a:off x="194852" y="1220390"/>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JPG for still images</a:t>
          </a:r>
          <a:endParaRPr lang="en-US" sz="1800" kern="1200" dirty="0" smtClean="0"/>
        </a:p>
      </dsp:txBody>
      <dsp:txXfrm>
        <a:off x="194852" y="1220390"/>
        <a:ext cx="1543094" cy="1225351"/>
      </dsp:txXfrm>
    </dsp:sp>
    <dsp:sp modelId="{FB3E999D-1A32-5545-AC7B-51BE7371735A}">
      <dsp:nvSpPr>
        <dsp:cNvPr id="0" name=""/>
        <dsp:cNvSpPr/>
      </dsp:nvSpPr>
      <dsp:spPr>
        <a:xfrm>
          <a:off x="194852" y="2634257"/>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MPG for video</a:t>
          </a:r>
          <a:endParaRPr lang="en-US" sz="1800" kern="1200" dirty="0" smtClean="0"/>
        </a:p>
      </dsp:txBody>
      <dsp:txXfrm>
        <a:off x="194852" y="2634257"/>
        <a:ext cx="1543094" cy="1225351"/>
      </dsp:txXfrm>
    </dsp:sp>
    <dsp:sp modelId="{3A999B50-8C65-9747-9D3E-CE3A6496E745}">
      <dsp:nvSpPr>
        <dsp:cNvPr id="0" name=""/>
        <dsp:cNvSpPr/>
      </dsp:nvSpPr>
      <dsp:spPr>
        <a:xfrm>
          <a:off x="2075499"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Communications/networking</a:t>
          </a:r>
          <a:endParaRPr lang="en-US" sz="1800" kern="1200" dirty="0" smtClean="0"/>
        </a:p>
      </dsp:txBody>
      <dsp:txXfrm>
        <a:off x="2075499" y="0"/>
        <a:ext cx="1928868" cy="1219200"/>
      </dsp:txXfrm>
    </dsp:sp>
    <dsp:sp modelId="{149F3052-3ACA-C34C-824D-715176AE2127}">
      <dsp:nvSpPr>
        <dsp:cNvPr id="0" name=""/>
        <dsp:cNvSpPr/>
      </dsp:nvSpPr>
      <dsp:spPr>
        <a:xfrm>
          <a:off x="2268385" y="1219200"/>
          <a:ext cx="1543094" cy="264160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Refers to the transmission and networking technologies that can support high-volume multimedia traffic</a:t>
          </a:r>
          <a:endParaRPr lang="en-US" sz="1800" kern="1200" dirty="0" smtClean="0"/>
        </a:p>
      </dsp:txBody>
      <dsp:txXfrm>
        <a:off x="2268385" y="1219200"/>
        <a:ext cx="1543094" cy="2641600"/>
      </dsp:txXfrm>
    </dsp:sp>
    <dsp:sp modelId="{05ECB63A-89F4-D84C-B0FF-5591BE70369D}">
      <dsp:nvSpPr>
        <dsp:cNvPr id="0" name=""/>
        <dsp:cNvSpPr/>
      </dsp:nvSpPr>
      <dsp:spPr>
        <a:xfrm>
          <a:off x="4149032"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Protocols</a:t>
          </a:r>
          <a:endParaRPr lang="en-US" sz="1800" kern="1200" dirty="0" smtClean="0"/>
        </a:p>
      </dsp:txBody>
      <dsp:txXfrm>
        <a:off x="4149032" y="0"/>
        <a:ext cx="1928868" cy="1219200"/>
      </dsp:txXfrm>
    </dsp:sp>
    <dsp:sp modelId="{1E70803E-A49C-6C41-ACDD-7A63A6CD16B2}">
      <dsp:nvSpPr>
        <dsp:cNvPr id="0" name=""/>
        <dsp:cNvSpPr/>
      </dsp:nvSpPr>
      <dsp:spPr>
        <a:xfrm>
          <a:off x="4341919" y="1220390"/>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RTP</a:t>
          </a:r>
          <a:endParaRPr lang="en-US" sz="1800" kern="1200" dirty="0" smtClean="0"/>
        </a:p>
      </dsp:txBody>
      <dsp:txXfrm>
        <a:off x="4341919" y="1220390"/>
        <a:ext cx="1543094" cy="1225351"/>
      </dsp:txXfrm>
    </dsp:sp>
    <dsp:sp modelId="{D5FCBB19-7879-A142-9719-FBBB0CEADE2A}">
      <dsp:nvSpPr>
        <dsp:cNvPr id="0" name=""/>
        <dsp:cNvSpPr/>
      </dsp:nvSpPr>
      <dsp:spPr>
        <a:xfrm>
          <a:off x="4341919" y="2634257"/>
          <a:ext cx="1543094"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SIP</a:t>
          </a:r>
          <a:endParaRPr lang="en-US" sz="1800" kern="1200" dirty="0" smtClean="0"/>
        </a:p>
      </dsp:txBody>
      <dsp:txXfrm>
        <a:off x="4341919" y="2634257"/>
        <a:ext cx="1543094" cy="1225351"/>
      </dsp:txXfrm>
    </dsp:sp>
    <dsp:sp modelId="{9E6D0358-41EF-B641-A66C-338F89D9D2C4}">
      <dsp:nvSpPr>
        <dsp:cNvPr id="0" name=""/>
        <dsp:cNvSpPr/>
      </dsp:nvSpPr>
      <dsp:spPr>
        <a:xfrm>
          <a:off x="6222565" y="0"/>
          <a:ext cx="1928868"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Quality of service (QoS)</a:t>
          </a:r>
          <a:endParaRPr lang="en-US" sz="1800" kern="1200" dirty="0" smtClean="0"/>
        </a:p>
      </dsp:txBody>
      <dsp:txXfrm>
        <a:off x="6222565" y="0"/>
        <a:ext cx="1928868" cy="1219200"/>
      </dsp:txXfrm>
    </dsp:sp>
    <dsp:sp modelId="{03D58A8F-49F6-8843-BCC0-4CE8DB66BB08}">
      <dsp:nvSpPr>
        <dsp:cNvPr id="0" name=""/>
        <dsp:cNvSpPr/>
      </dsp:nvSpPr>
      <dsp:spPr>
        <a:xfrm>
          <a:off x="6415452" y="1219200"/>
          <a:ext cx="1543094" cy="264160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Can deal with priority, delay constraints, delay variability constraints, and other similar requirements</a:t>
          </a:r>
          <a:endParaRPr lang="en-US" sz="1800" kern="1200" dirty="0"/>
        </a:p>
      </dsp:txBody>
      <dsp:txXfrm>
        <a:off x="6415452" y="1219200"/>
        <a:ext cx="1543094" cy="26416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8AFB7F-5456-BD47-935F-7CB6CC5A09C7}">
      <dsp:nvSpPr>
        <dsp:cNvPr id="0" name=""/>
        <dsp:cNvSpPr/>
      </dsp:nvSpPr>
      <dsp:spPr>
        <a:xfrm>
          <a:off x="0" y="60959"/>
          <a:ext cx="3611880" cy="3611880"/>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D9DEC-FB76-764B-BC4C-295244F5471C}">
      <dsp:nvSpPr>
        <dsp:cNvPr id="0" name=""/>
        <dsp:cNvSpPr/>
      </dsp:nvSpPr>
      <dsp:spPr>
        <a:xfrm>
          <a:off x="1805940" y="60959"/>
          <a:ext cx="4213860" cy="361188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Syntax</a:t>
          </a:r>
          <a:endParaRPr lang="en-US" sz="3100" kern="1200" dirty="0"/>
        </a:p>
      </dsp:txBody>
      <dsp:txXfrm>
        <a:off x="1805940" y="60959"/>
        <a:ext cx="2106930" cy="1083566"/>
      </dsp:txXfrm>
    </dsp:sp>
    <dsp:sp modelId="{E1D14EB3-CD82-FC49-BA57-0BFAE77B0069}">
      <dsp:nvSpPr>
        <dsp:cNvPr id="0" name=""/>
        <dsp:cNvSpPr/>
      </dsp:nvSpPr>
      <dsp:spPr>
        <a:xfrm>
          <a:off x="632080" y="1144526"/>
          <a:ext cx="2347719" cy="2347719"/>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A1234E-E312-3242-8462-1FF8A9B08BBD}">
      <dsp:nvSpPr>
        <dsp:cNvPr id="0" name=""/>
        <dsp:cNvSpPr/>
      </dsp:nvSpPr>
      <dsp:spPr>
        <a:xfrm>
          <a:off x="1805940" y="1144526"/>
          <a:ext cx="4213860" cy="234771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Semantics</a:t>
          </a:r>
          <a:endParaRPr lang="en-US" sz="3100" kern="1200" dirty="0"/>
        </a:p>
      </dsp:txBody>
      <dsp:txXfrm>
        <a:off x="1805940" y="1144526"/>
        <a:ext cx="2106930" cy="1083562"/>
      </dsp:txXfrm>
    </dsp:sp>
    <dsp:sp modelId="{FF4CE6A2-5B10-D04B-9D67-96326171278C}">
      <dsp:nvSpPr>
        <dsp:cNvPr id="0" name=""/>
        <dsp:cNvSpPr/>
      </dsp:nvSpPr>
      <dsp:spPr>
        <a:xfrm>
          <a:off x="1264158" y="2228089"/>
          <a:ext cx="1083562" cy="1083562"/>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A1ECDF-0520-B54A-B19D-C424D014756F}">
      <dsp:nvSpPr>
        <dsp:cNvPr id="0" name=""/>
        <dsp:cNvSpPr/>
      </dsp:nvSpPr>
      <dsp:spPr>
        <a:xfrm>
          <a:off x="1805940" y="2228089"/>
          <a:ext cx="4213860" cy="108356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Timing</a:t>
          </a:r>
          <a:endParaRPr lang="en-US" sz="3100" kern="1200" dirty="0"/>
        </a:p>
      </dsp:txBody>
      <dsp:txXfrm>
        <a:off x="1805940" y="2228089"/>
        <a:ext cx="2106930" cy="1083562"/>
      </dsp:txXfrm>
    </dsp:sp>
    <dsp:sp modelId="{E7D23A61-B0FF-A349-870D-5C2D717C51B3}">
      <dsp:nvSpPr>
        <dsp:cNvPr id="0" name=""/>
        <dsp:cNvSpPr/>
      </dsp:nvSpPr>
      <dsp:spPr>
        <a:xfrm>
          <a:off x="3912870" y="60959"/>
          <a:ext cx="2106930" cy="108356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Format </a:t>
          </a:r>
          <a:r>
            <a:rPr lang="en-US" sz="1700" kern="1200" dirty="0" smtClean="0"/>
            <a:t>of data blocks</a:t>
          </a:r>
          <a:endParaRPr lang="en-US" sz="1700" kern="1200" dirty="0"/>
        </a:p>
      </dsp:txBody>
      <dsp:txXfrm>
        <a:off x="3912870" y="60959"/>
        <a:ext cx="2106930" cy="1083566"/>
      </dsp:txXfrm>
    </dsp:sp>
    <dsp:sp modelId="{2049F204-EB21-A648-A1F2-E97BB0B7A26A}">
      <dsp:nvSpPr>
        <dsp:cNvPr id="0" name=""/>
        <dsp:cNvSpPr/>
      </dsp:nvSpPr>
      <dsp:spPr>
        <a:xfrm>
          <a:off x="3912870" y="1144526"/>
          <a:ext cx="2106930" cy="10835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Control </a:t>
          </a:r>
          <a:r>
            <a:rPr lang="en-US" sz="1700" kern="1200" dirty="0" smtClean="0"/>
            <a:t>information for coordination and error handling</a:t>
          </a:r>
          <a:endParaRPr lang="en-US" sz="1700" kern="1200" dirty="0"/>
        </a:p>
      </dsp:txBody>
      <dsp:txXfrm>
        <a:off x="3912870" y="1144526"/>
        <a:ext cx="2106930" cy="1083562"/>
      </dsp:txXfrm>
    </dsp:sp>
    <dsp:sp modelId="{EE100653-BD3E-9749-A505-E903FCFB9F83}">
      <dsp:nvSpPr>
        <dsp:cNvPr id="0" name=""/>
        <dsp:cNvSpPr/>
      </dsp:nvSpPr>
      <dsp:spPr>
        <a:xfrm>
          <a:off x="3912870" y="2228089"/>
          <a:ext cx="2106930" cy="10835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Speed </a:t>
          </a:r>
          <a:r>
            <a:rPr lang="en-US" sz="1700" kern="1200" dirty="0" smtClean="0"/>
            <a:t>matching and sequencing</a:t>
          </a:r>
          <a:endParaRPr lang="en-US" sz="1700" kern="1200" dirty="0"/>
        </a:p>
      </dsp:txBody>
      <dsp:txXfrm>
        <a:off x="3912870" y="2228089"/>
        <a:ext cx="2106930" cy="10835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893DBB-D325-0643-8DA9-F0117F3C040A}">
      <dsp:nvSpPr>
        <dsp:cNvPr id="0" name=""/>
        <dsp:cNvSpPr/>
      </dsp:nvSpPr>
      <dsp:spPr>
        <a:xfrm>
          <a:off x="233064" y="2976"/>
          <a:ext cx="3234779" cy="194086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i="0" kern="1200" dirty="0" smtClean="0">
              <a:solidFill>
                <a:schemeClr val="tx2"/>
              </a:solidFill>
              <a:effectLst>
                <a:outerShdw blurRad="38100" dist="38100" dir="2700000" algn="tl">
                  <a:srgbClr val="000000">
                    <a:alpha val="43137"/>
                  </a:srgbClr>
                </a:outerShdw>
              </a:effectLst>
            </a:rPr>
            <a:t>Agents involved:</a:t>
          </a:r>
          <a:endParaRPr lang="en-US" sz="2400" b="1" i="0" kern="1200" dirty="0">
            <a:solidFill>
              <a:schemeClr val="tx2"/>
            </a:solidFill>
            <a:effectLst>
              <a:outerShdw blurRad="38100" dist="38100" dir="2700000" algn="tl">
                <a:srgbClr val="000000">
                  <a:alpha val="43137"/>
                </a:srgbClr>
              </a:outerShdw>
            </a:effectLst>
          </a:endParaRPr>
        </a:p>
        <a:p>
          <a:pPr marL="228600" lvl="1" indent="-228600" algn="l" defTabSz="1066800" rtl="0">
            <a:lnSpc>
              <a:spcPct val="90000"/>
            </a:lnSpc>
            <a:spcBef>
              <a:spcPct val="0"/>
            </a:spcBef>
            <a:spcAft>
              <a:spcPct val="15000"/>
            </a:spcAft>
            <a:buChar char="••"/>
          </a:pPr>
          <a:r>
            <a:rPr lang="en-US" sz="2400" b="1" i="0" kern="1200" dirty="0" smtClean="0">
              <a:solidFill>
                <a:schemeClr val="tx2"/>
              </a:solidFill>
              <a:effectLst>
                <a:outerShdw blurRad="38100" dist="38100" dir="2700000" algn="tl">
                  <a:srgbClr val="000000">
                    <a:alpha val="43137"/>
                  </a:srgbClr>
                </a:outerShdw>
              </a:effectLst>
            </a:rPr>
            <a:t>Applications</a:t>
          </a:r>
          <a:endParaRPr lang="en-US" sz="2400" b="1" i="0" kern="1200" dirty="0">
            <a:solidFill>
              <a:schemeClr val="tx2"/>
            </a:solidFill>
            <a:effectLst>
              <a:outerShdw blurRad="38100" dist="38100" dir="2700000" algn="tl">
                <a:srgbClr val="000000">
                  <a:alpha val="43137"/>
                </a:srgbClr>
              </a:outerShdw>
            </a:effectLst>
          </a:endParaRPr>
        </a:p>
        <a:p>
          <a:pPr marL="228600" lvl="1" indent="-228600" algn="l" defTabSz="1066800" rtl="0">
            <a:lnSpc>
              <a:spcPct val="90000"/>
            </a:lnSpc>
            <a:spcBef>
              <a:spcPct val="0"/>
            </a:spcBef>
            <a:spcAft>
              <a:spcPct val="15000"/>
            </a:spcAft>
            <a:buChar char="••"/>
          </a:pPr>
          <a:r>
            <a:rPr lang="en-US" sz="2400" b="1" i="0" kern="1200" dirty="0" smtClean="0">
              <a:solidFill>
                <a:schemeClr val="tx2"/>
              </a:solidFill>
              <a:effectLst>
                <a:outerShdw blurRad="38100" dist="38100" dir="2700000" algn="tl">
                  <a:srgbClr val="000000">
                    <a:alpha val="43137"/>
                  </a:srgbClr>
                </a:outerShdw>
              </a:effectLst>
            </a:rPr>
            <a:t>Computers</a:t>
          </a:r>
          <a:endParaRPr lang="en-US" sz="2400" b="1" i="0" kern="1200" dirty="0">
            <a:solidFill>
              <a:schemeClr val="tx2"/>
            </a:solidFill>
            <a:effectLst>
              <a:outerShdw blurRad="38100" dist="38100" dir="2700000" algn="tl">
                <a:srgbClr val="000000">
                  <a:alpha val="43137"/>
                </a:srgbClr>
              </a:outerShdw>
            </a:effectLst>
          </a:endParaRPr>
        </a:p>
        <a:p>
          <a:pPr marL="228600" lvl="1" indent="-228600" algn="l" defTabSz="1066800" rtl="0">
            <a:lnSpc>
              <a:spcPct val="90000"/>
            </a:lnSpc>
            <a:spcBef>
              <a:spcPct val="0"/>
            </a:spcBef>
            <a:spcAft>
              <a:spcPct val="15000"/>
            </a:spcAft>
            <a:buChar char="••"/>
          </a:pPr>
          <a:r>
            <a:rPr lang="en-US" sz="2400" b="1" i="0" kern="1200" dirty="0" smtClean="0">
              <a:solidFill>
                <a:schemeClr val="tx2"/>
              </a:solidFill>
              <a:effectLst>
                <a:outerShdw blurRad="38100" dist="38100" dir="2700000" algn="tl">
                  <a:srgbClr val="000000">
                    <a:alpha val="43137"/>
                  </a:srgbClr>
                </a:outerShdw>
              </a:effectLst>
            </a:rPr>
            <a:t>Networks</a:t>
          </a:r>
          <a:endParaRPr lang="en-US" sz="2400" b="1" i="0" kern="1200" dirty="0">
            <a:solidFill>
              <a:schemeClr val="tx2"/>
            </a:solidFill>
            <a:effectLst>
              <a:outerShdw blurRad="38100" dist="38100" dir="2700000" algn="tl">
                <a:srgbClr val="000000">
                  <a:alpha val="43137"/>
                </a:srgbClr>
              </a:outerShdw>
            </a:effectLst>
          </a:endParaRPr>
        </a:p>
      </dsp:txBody>
      <dsp:txXfrm>
        <a:off x="233064" y="2976"/>
        <a:ext cx="3234779" cy="1940867"/>
      </dsp:txXfrm>
    </dsp:sp>
    <dsp:sp modelId="{53B037EB-A5A2-E648-AA67-A2DF4682B8F4}">
      <dsp:nvSpPr>
        <dsp:cNvPr id="0" name=""/>
        <dsp:cNvSpPr/>
      </dsp:nvSpPr>
      <dsp:spPr>
        <a:xfrm>
          <a:off x="3752504" y="572297"/>
          <a:ext cx="685773" cy="80222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dirty="0"/>
        </a:p>
      </dsp:txBody>
      <dsp:txXfrm>
        <a:off x="3752504" y="572297"/>
        <a:ext cx="685773" cy="802225"/>
      </dsp:txXfrm>
    </dsp:sp>
    <dsp:sp modelId="{CD00D728-49D5-F643-ACF8-3C786A6067E5}">
      <dsp:nvSpPr>
        <dsp:cNvPr id="0" name=""/>
        <dsp:cNvSpPr/>
      </dsp:nvSpPr>
      <dsp:spPr>
        <a:xfrm>
          <a:off x="4761755" y="2976"/>
          <a:ext cx="3234779" cy="194086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0" kern="1200" dirty="0" smtClean="0">
              <a:solidFill>
                <a:schemeClr val="tx2"/>
              </a:solidFill>
              <a:effectLst>
                <a:outerShdw blurRad="38100" dist="38100" dir="2700000" algn="tl">
                  <a:srgbClr val="000000">
                    <a:alpha val="43137"/>
                  </a:srgbClr>
                </a:outerShdw>
              </a:effectLst>
            </a:rPr>
            <a:t>Examples of applications include file transfer and electronic mail</a:t>
          </a:r>
          <a:endParaRPr lang="en-US" sz="2400" b="1" i="0" kern="1200" dirty="0">
            <a:solidFill>
              <a:schemeClr val="tx2"/>
            </a:solidFill>
            <a:effectLst>
              <a:outerShdw blurRad="38100" dist="38100" dir="2700000" algn="tl">
                <a:srgbClr val="000000">
                  <a:alpha val="43137"/>
                </a:srgbClr>
              </a:outerShdw>
            </a:effectLst>
          </a:endParaRPr>
        </a:p>
      </dsp:txBody>
      <dsp:txXfrm>
        <a:off x="4761755" y="2976"/>
        <a:ext cx="3234779" cy="1940867"/>
      </dsp:txXfrm>
    </dsp:sp>
    <dsp:sp modelId="{E267C0CC-1EBA-A24D-922D-BCA2763A4220}">
      <dsp:nvSpPr>
        <dsp:cNvPr id="0" name=""/>
        <dsp:cNvSpPr/>
      </dsp:nvSpPr>
      <dsp:spPr>
        <a:xfrm rot="8124443">
          <a:off x="4633597" y="1967376"/>
          <a:ext cx="660975" cy="80222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dirty="0"/>
        </a:p>
      </dsp:txBody>
      <dsp:txXfrm rot="8124443">
        <a:off x="4633597" y="1967376"/>
        <a:ext cx="660975" cy="802225"/>
      </dsp:txXfrm>
    </dsp:sp>
    <dsp:sp modelId="{6C7D993C-1F69-5B45-9DE2-68AB6B1F3183}">
      <dsp:nvSpPr>
        <dsp:cNvPr id="0" name=""/>
        <dsp:cNvSpPr/>
      </dsp:nvSpPr>
      <dsp:spPr>
        <a:xfrm>
          <a:off x="1904992" y="2819401"/>
          <a:ext cx="3234779" cy="194086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0" kern="1200" dirty="0" smtClean="0">
              <a:solidFill>
                <a:schemeClr val="tx2"/>
              </a:solidFill>
              <a:effectLst>
                <a:outerShdw blurRad="38100" dist="38100" dir="2700000" algn="tl">
                  <a:srgbClr val="000000">
                    <a:alpha val="43137"/>
                  </a:srgbClr>
                </a:outerShdw>
              </a:effectLst>
            </a:rPr>
            <a:t>These execute on computers that support multiple simultaneous applications</a:t>
          </a:r>
          <a:endParaRPr lang="en-US" sz="2400" b="1" i="0" kern="1200" dirty="0">
            <a:solidFill>
              <a:schemeClr val="tx2"/>
            </a:solidFill>
            <a:effectLst>
              <a:outerShdw blurRad="38100" dist="38100" dir="2700000" algn="tl">
                <a:srgbClr val="000000">
                  <a:alpha val="43137"/>
                </a:srgbClr>
              </a:outerShdw>
            </a:effectLst>
          </a:endParaRPr>
        </a:p>
      </dsp:txBody>
      <dsp:txXfrm>
        <a:off x="1904992" y="2819401"/>
        <a:ext cx="3234779" cy="194086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A8E0B6-0115-EE45-8E4E-AD6CFCCB2B10}">
      <dsp:nvSpPr>
        <dsp:cNvPr id="0" name=""/>
        <dsp:cNvSpPr/>
      </dsp:nvSpPr>
      <dsp:spPr>
        <a:xfrm>
          <a:off x="5619856" y="4252432"/>
          <a:ext cx="510582" cy="91440"/>
        </a:xfrm>
        <a:custGeom>
          <a:avLst/>
          <a:gdLst/>
          <a:ahLst/>
          <a:cxnLst/>
          <a:rect l="0" t="0" r="0" b="0"/>
          <a:pathLst>
            <a:path>
              <a:moveTo>
                <a:pt x="0" y="45720"/>
              </a:moveTo>
              <a:lnTo>
                <a:pt x="510582"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711FEA-86BC-D347-A71C-29479143F37B}">
      <dsp:nvSpPr>
        <dsp:cNvPr id="0" name=""/>
        <dsp:cNvSpPr/>
      </dsp:nvSpPr>
      <dsp:spPr>
        <a:xfrm>
          <a:off x="2556360" y="3200400"/>
          <a:ext cx="510582" cy="1097752"/>
        </a:xfrm>
        <a:custGeom>
          <a:avLst/>
          <a:gdLst/>
          <a:ahLst/>
          <a:cxnLst/>
          <a:rect l="0" t="0" r="0" b="0"/>
          <a:pathLst>
            <a:path>
              <a:moveTo>
                <a:pt x="0" y="0"/>
              </a:moveTo>
              <a:lnTo>
                <a:pt x="255291" y="0"/>
              </a:lnTo>
              <a:lnTo>
                <a:pt x="255291" y="1097752"/>
              </a:lnTo>
              <a:lnTo>
                <a:pt x="510582" y="10977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5B85DD-DE46-504E-8FF2-B9A019116E79}">
      <dsp:nvSpPr>
        <dsp:cNvPr id="0" name=""/>
        <dsp:cNvSpPr/>
      </dsp:nvSpPr>
      <dsp:spPr>
        <a:xfrm>
          <a:off x="5619856" y="3154680"/>
          <a:ext cx="510582" cy="91440"/>
        </a:xfrm>
        <a:custGeom>
          <a:avLst/>
          <a:gdLst/>
          <a:ahLst/>
          <a:cxnLst/>
          <a:rect l="0" t="0" r="0" b="0"/>
          <a:pathLst>
            <a:path>
              <a:moveTo>
                <a:pt x="0" y="45720"/>
              </a:moveTo>
              <a:lnTo>
                <a:pt x="510582"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3AFDAF-D1E7-3249-B95F-70F74845941C}">
      <dsp:nvSpPr>
        <dsp:cNvPr id="0" name=""/>
        <dsp:cNvSpPr/>
      </dsp:nvSpPr>
      <dsp:spPr>
        <a:xfrm>
          <a:off x="2556360" y="3154680"/>
          <a:ext cx="510582" cy="91440"/>
        </a:xfrm>
        <a:custGeom>
          <a:avLst/>
          <a:gdLst/>
          <a:ahLst/>
          <a:cxnLst/>
          <a:rect l="0" t="0" r="0" b="0"/>
          <a:pathLst>
            <a:path>
              <a:moveTo>
                <a:pt x="0" y="45720"/>
              </a:moveTo>
              <a:lnTo>
                <a:pt x="510582"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754E3-D02C-A340-A38D-7D77178B894A}">
      <dsp:nvSpPr>
        <dsp:cNvPr id="0" name=""/>
        <dsp:cNvSpPr/>
      </dsp:nvSpPr>
      <dsp:spPr>
        <a:xfrm>
          <a:off x="5619856" y="2056927"/>
          <a:ext cx="510582" cy="91440"/>
        </a:xfrm>
        <a:custGeom>
          <a:avLst/>
          <a:gdLst/>
          <a:ahLst/>
          <a:cxnLst/>
          <a:rect l="0" t="0" r="0" b="0"/>
          <a:pathLst>
            <a:path>
              <a:moveTo>
                <a:pt x="0" y="45720"/>
              </a:moveTo>
              <a:lnTo>
                <a:pt x="510582"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81A03E-FFBD-5046-8547-657245CD0438}">
      <dsp:nvSpPr>
        <dsp:cNvPr id="0" name=""/>
        <dsp:cNvSpPr/>
      </dsp:nvSpPr>
      <dsp:spPr>
        <a:xfrm>
          <a:off x="2556360" y="2102647"/>
          <a:ext cx="510582" cy="1097752"/>
        </a:xfrm>
        <a:custGeom>
          <a:avLst/>
          <a:gdLst/>
          <a:ahLst/>
          <a:cxnLst/>
          <a:rect l="0" t="0" r="0" b="0"/>
          <a:pathLst>
            <a:path>
              <a:moveTo>
                <a:pt x="0" y="1097752"/>
              </a:moveTo>
              <a:lnTo>
                <a:pt x="255291" y="1097752"/>
              </a:lnTo>
              <a:lnTo>
                <a:pt x="255291" y="0"/>
              </a:lnTo>
              <a:lnTo>
                <a:pt x="51058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9920E-4518-4241-9498-C2A613153D27}">
      <dsp:nvSpPr>
        <dsp:cNvPr id="0" name=""/>
        <dsp:cNvSpPr/>
      </dsp:nvSpPr>
      <dsp:spPr>
        <a:xfrm>
          <a:off x="3446" y="2811080"/>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dirty="0" smtClean="0"/>
            <a:t>Communication tasks are organized into three relatively independent layers: 	</a:t>
          </a:r>
          <a:endParaRPr lang="en-US" sz="1500" kern="1200" dirty="0"/>
        </a:p>
      </dsp:txBody>
      <dsp:txXfrm>
        <a:off x="3446" y="2811080"/>
        <a:ext cx="2552913" cy="778638"/>
      </dsp:txXfrm>
    </dsp:sp>
    <dsp:sp modelId="{0CB74611-F4A0-904B-96DD-3025543FDC86}">
      <dsp:nvSpPr>
        <dsp:cNvPr id="0" name=""/>
        <dsp:cNvSpPr/>
      </dsp:nvSpPr>
      <dsp:spPr>
        <a:xfrm>
          <a:off x="3066943" y="1713327"/>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Network access layer</a:t>
          </a:r>
          <a:endParaRPr lang="en-US" sz="1500" kern="1200"/>
        </a:p>
      </dsp:txBody>
      <dsp:txXfrm>
        <a:off x="3066943" y="1713327"/>
        <a:ext cx="2552913" cy="778638"/>
      </dsp:txXfrm>
    </dsp:sp>
    <dsp:sp modelId="{2ABCA231-DCBC-4844-9714-45EDF978C817}">
      <dsp:nvSpPr>
        <dsp:cNvPr id="0" name=""/>
        <dsp:cNvSpPr/>
      </dsp:nvSpPr>
      <dsp:spPr>
        <a:xfrm>
          <a:off x="6130439" y="1713327"/>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Concerned with the exchange of data between a computer and the network to which it is attached</a:t>
          </a:r>
          <a:endParaRPr lang="en-US" sz="1500" kern="1200"/>
        </a:p>
      </dsp:txBody>
      <dsp:txXfrm>
        <a:off x="6130439" y="1713327"/>
        <a:ext cx="2552913" cy="778638"/>
      </dsp:txXfrm>
    </dsp:sp>
    <dsp:sp modelId="{E0506455-EBC6-2945-BE77-BC1FE1AB03A7}">
      <dsp:nvSpPr>
        <dsp:cNvPr id="0" name=""/>
        <dsp:cNvSpPr/>
      </dsp:nvSpPr>
      <dsp:spPr>
        <a:xfrm>
          <a:off x="3066943" y="2811080"/>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Transport layer</a:t>
          </a:r>
          <a:endParaRPr lang="en-US" sz="1500" kern="1200"/>
        </a:p>
      </dsp:txBody>
      <dsp:txXfrm>
        <a:off x="3066943" y="2811080"/>
        <a:ext cx="2552913" cy="778638"/>
      </dsp:txXfrm>
    </dsp:sp>
    <dsp:sp modelId="{BFA3E107-1FD7-B14A-BB16-D7CB6E32A334}">
      <dsp:nvSpPr>
        <dsp:cNvPr id="0" name=""/>
        <dsp:cNvSpPr/>
      </dsp:nvSpPr>
      <dsp:spPr>
        <a:xfrm>
          <a:off x="6130439" y="2811080"/>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Collects mechanisms in a common layer shared by all applications</a:t>
          </a:r>
          <a:endParaRPr lang="en-US" sz="1500" kern="1200"/>
        </a:p>
      </dsp:txBody>
      <dsp:txXfrm>
        <a:off x="6130439" y="2811080"/>
        <a:ext cx="2552913" cy="778638"/>
      </dsp:txXfrm>
    </dsp:sp>
    <dsp:sp modelId="{723A02F1-875F-3E4E-AF59-9E560526DAFF}">
      <dsp:nvSpPr>
        <dsp:cNvPr id="0" name=""/>
        <dsp:cNvSpPr/>
      </dsp:nvSpPr>
      <dsp:spPr>
        <a:xfrm>
          <a:off x="3066943" y="3908833"/>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smtClean="0"/>
            <a:t>Application layer</a:t>
          </a:r>
          <a:endParaRPr lang="en-US" sz="1500" kern="1200"/>
        </a:p>
      </dsp:txBody>
      <dsp:txXfrm>
        <a:off x="3066943" y="3908833"/>
        <a:ext cx="2552913" cy="778638"/>
      </dsp:txXfrm>
    </dsp:sp>
    <dsp:sp modelId="{39DAFB71-CD8B-F84E-8F06-CFAE7BA8909D}">
      <dsp:nvSpPr>
        <dsp:cNvPr id="0" name=""/>
        <dsp:cNvSpPr/>
      </dsp:nvSpPr>
      <dsp:spPr>
        <a:xfrm>
          <a:off x="6130439" y="3908833"/>
          <a:ext cx="2552913" cy="7786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kumimoji="1" lang="en-US" sz="1500" kern="1200" dirty="0" smtClean="0"/>
            <a:t>Contains logic to support applications</a:t>
          </a:r>
          <a:endParaRPr lang="en-US" sz="1500" kern="1200" dirty="0"/>
        </a:p>
      </dsp:txBody>
      <dsp:txXfrm>
        <a:off x="6130439" y="3908833"/>
        <a:ext cx="2552913" cy="77863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2A3454-6C45-BC44-82D5-1DC3EAA15230}">
      <dsp:nvSpPr>
        <dsp:cNvPr id="0" name=""/>
        <dsp:cNvSpPr/>
      </dsp:nvSpPr>
      <dsp:spPr>
        <a:xfrm>
          <a:off x="0" y="244382"/>
          <a:ext cx="8229600" cy="9792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rtl="0">
            <a:lnSpc>
              <a:spcPct val="90000"/>
            </a:lnSpc>
            <a:spcBef>
              <a:spcPct val="0"/>
            </a:spcBef>
            <a:spcAft>
              <a:spcPct val="35000"/>
            </a:spcAft>
          </a:pPr>
          <a:r>
            <a:rPr kumimoji="1" lang="en-US" sz="3400" kern="1200" dirty="0" smtClean="0"/>
            <a:t>TCP/IP Protocol Architecture</a:t>
          </a:r>
          <a:endParaRPr lang="en-US" sz="3400" kern="1200" dirty="0"/>
        </a:p>
      </dsp:txBody>
      <dsp:txXfrm>
        <a:off x="0" y="244382"/>
        <a:ext cx="8229600" cy="979200"/>
      </dsp:txXfrm>
    </dsp:sp>
    <dsp:sp modelId="{2B737406-41E6-7F41-8299-64CF904C0E41}">
      <dsp:nvSpPr>
        <dsp:cNvPr id="0" name=""/>
        <dsp:cNvSpPr/>
      </dsp:nvSpPr>
      <dsp:spPr>
        <a:xfrm>
          <a:off x="0" y="1223582"/>
          <a:ext cx="8229600" cy="2986559"/>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rtl="0">
            <a:lnSpc>
              <a:spcPct val="90000"/>
            </a:lnSpc>
            <a:spcBef>
              <a:spcPct val="0"/>
            </a:spcBef>
            <a:spcAft>
              <a:spcPct val="15000"/>
            </a:spcAft>
            <a:buChar char="••"/>
          </a:pPr>
          <a:r>
            <a:rPr kumimoji="1" lang="en-US" sz="3400" kern="1200" dirty="0" smtClean="0"/>
            <a:t>Result of protocol research and development conducted on ARPANET</a:t>
          </a:r>
          <a:endParaRPr lang="en-US" sz="3400" kern="1200" dirty="0"/>
        </a:p>
        <a:p>
          <a:pPr marL="285750" lvl="1" indent="-285750" algn="l" defTabSz="1511300" rtl="0">
            <a:lnSpc>
              <a:spcPct val="90000"/>
            </a:lnSpc>
            <a:spcBef>
              <a:spcPct val="0"/>
            </a:spcBef>
            <a:spcAft>
              <a:spcPct val="15000"/>
            </a:spcAft>
            <a:buChar char="••"/>
          </a:pPr>
          <a:r>
            <a:rPr kumimoji="1" lang="en-US" sz="3400" kern="1200" dirty="0" smtClean="0"/>
            <a:t>Referred to as TCP/IP protocol suite</a:t>
          </a:r>
          <a:endParaRPr lang="en-US" sz="3400" kern="1200" dirty="0"/>
        </a:p>
        <a:p>
          <a:pPr marL="285750" lvl="1" indent="-285750" algn="l" defTabSz="1511300" rtl="0">
            <a:lnSpc>
              <a:spcPct val="90000"/>
            </a:lnSpc>
            <a:spcBef>
              <a:spcPct val="0"/>
            </a:spcBef>
            <a:spcAft>
              <a:spcPct val="15000"/>
            </a:spcAft>
            <a:buChar char="••"/>
          </a:pPr>
          <a:r>
            <a:rPr kumimoji="1" lang="en-US" sz="3400" kern="1200" dirty="0" smtClean="0"/>
            <a:t>TCP/IP comprises a large collection of protocols that are Internet standards</a:t>
          </a:r>
          <a:endParaRPr lang="en-US" sz="3400" kern="1200" dirty="0"/>
        </a:p>
      </dsp:txBody>
      <dsp:txXfrm>
        <a:off x="0" y="1223582"/>
        <a:ext cx="8229600" cy="298655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B90828-DB85-944F-B48C-909814D479CA}">
      <dsp:nvSpPr>
        <dsp:cNvPr id="0" name=""/>
        <dsp:cNvSpPr/>
      </dsp:nvSpPr>
      <dsp:spPr>
        <a:xfrm>
          <a:off x="2404684" y="841226"/>
          <a:ext cx="5615932" cy="5615932"/>
        </a:xfrm>
        <a:prstGeom prst="blockArc">
          <a:avLst>
            <a:gd name="adj1" fmla="val 9000000"/>
            <a:gd name="adj2" fmla="val 16200000"/>
            <a:gd name="adj3" fmla="val 463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A3A75CB-030C-5D4E-9F3B-9308FA8BE2EB}">
      <dsp:nvSpPr>
        <dsp:cNvPr id="0" name=""/>
        <dsp:cNvSpPr/>
      </dsp:nvSpPr>
      <dsp:spPr>
        <a:xfrm>
          <a:off x="2404684" y="841226"/>
          <a:ext cx="5615932" cy="5615932"/>
        </a:xfrm>
        <a:prstGeom prst="blockArc">
          <a:avLst>
            <a:gd name="adj1" fmla="val 1800000"/>
            <a:gd name="adj2" fmla="val 9000000"/>
            <a:gd name="adj3" fmla="val 463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A3F0374-2F02-D44F-8908-FD2154511D1E}">
      <dsp:nvSpPr>
        <dsp:cNvPr id="0" name=""/>
        <dsp:cNvSpPr/>
      </dsp:nvSpPr>
      <dsp:spPr>
        <a:xfrm>
          <a:off x="2404684" y="841226"/>
          <a:ext cx="5615932" cy="5615932"/>
        </a:xfrm>
        <a:prstGeom prst="blockArc">
          <a:avLst>
            <a:gd name="adj1" fmla="val 16200000"/>
            <a:gd name="adj2" fmla="val 1800000"/>
            <a:gd name="adj3" fmla="val 463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753729-2863-0E4B-9051-97E0DEC438E1}">
      <dsp:nvSpPr>
        <dsp:cNvPr id="0" name=""/>
        <dsp:cNvSpPr/>
      </dsp:nvSpPr>
      <dsp:spPr>
        <a:xfrm>
          <a:off x="3921752" y="2358294"/>
          <a:ext cx="2581795" cy="258179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Internet Layer</a:t>
          </a:r>
          <a:endParaRPr lang="en-US" sz="1600" b="1" i="0" kern="1200" dirty="0">
            <a:solidFill>
              <a:schemeClr val="accent4">
                <a:lumMod val="10000"/>
              </a:schemeClr>
            </a:solidFill>
          </a:endParaRPr>
        </a:p>
      </dsp:txBody>
      <dsp:txXfrm>
        <a:off x="3921752" y="2358294"/>
        <a:ext cx="2581795" cy="2581795"/>
      </dsp:txXfrm>
    </dsp:sp>
    <dsp:sp modelId="{8BD4AB9D-696D-4648-A13F-F8407F2E67CD}">
      <dsp:nvSpPr>
        <dsp:cNvPr id="0" name=""/>
        <dsp:cNvSpPr/>
      </dsp:nvSpPr>
      <dsp:spPr>
        <a:xfrm>
          <a:off x="4092322" y="2659"/>
          <a:ext cx="2240655" cy="180725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Implements procedures needed to allow data to travel across multiple interconnected networks</a:t>
          </a:r>
          <a:endParaRPr lang="en-US" sz="1600" b="1" i="0" kern="1200" dirty="0">
            <a:solidFill>
              <a:schemeClr val="accent4">
                <a:lumMod val="10000"/>
              </a:schemeClr>
            </a:solidFill>
          </a:endParaRPr>
        </a:p>
      </dsp:txBody>
      <dsp:txXfrm>
        <a:off x="4092322" y="2659"/>
        <a:ext cx="2240655" cy="1807257"/>
      </dsp:txXfrm>
    </dsp:sp>
    <dsp:sp modelId="{800040CA-0BA5-A44E-A000-03489C53BF6A}">
      <dsp:nvSpPr>
        <dsp:cNvPr id="0" name=""/>
        <dsp:cNvSpPr/>
      </dsp:nvSpPr>
      <dsp:spPr>
        <a:xfrm>
          <a:off x="6684446" y="4117016"/>
          <a:ext cx="1807257" cy="180725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Uses the Internet Protocol (IP) to provide routing function</a:t>
          </a:r>
          <a:endParaRPr lang="en-US" sz="1600" b="1" i="0" kern="1200" dirty="0">
            <a:solidFill>
              <a:schemeClr val="accent4">
                <a:lumMod val="10000"/>
              </a:schemeClr>
            </a:solidFill>
          </a:endParaRPr>
        </a:p>
      </dsp:txBody>
      <dsp:txXfrm>
        <a:off x="6684446" y="4117016"/>
        <a:ext cx="1807257" cy="1807257"/>
      </dsp:txXfrm>
    </dsp:sp>
    <dsp:sp modelId="{BAC998DA-BECC-8141-84C0-CDCC7BA8FDF0}">
      <dsp:nvSpPr>
        <dsp:cNvPr id="0" name=""/>
        <dsp:cNvSpPr/>
      </dsp:nvSpPr>
      <dsp:spPr>
        <a:xfrm>
          <a:off x="1795295" y="4117016"/>
          <a:ext cx="2083857" cy="180725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accent4">
                  <a:lumMod val="10000"/>
                </a:schemeClr>
              </a:solidFill>
            </a:rPr>
            <a:t>Implemented in end systems and routers</a:t>
          </a:r>
          <a:endParaRPr lang="en-US" sz="1600" b="1" i="0" kern="1200" dirty="0">
            <a:solidFill>
              <a:schemeClr val="accent4">
                <a:lumMod val="10000"/>
              </a:schemeClr>
            </a:solidFill>
          </a:endParaRPr>
        </a:p>
      </dsp:txBody>
      <dsp:txXfrm>
        <a:off x="1795295" y="4117016"/>
        <a:ext cx="2083857" cy="1807257"/>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D3D3AC-C578-3D44-851F-52B945006E20}">
      <dsp:nvSpPr>
        <dsp:cNvPr id="0" name=""/>
        <dsp:cNvSpPr/>
      </dsp:nvSpPr>
      <dsp:spPr>
        <a:xfrm>
          <a:off x="523917" y="1349644"/>
          <a:ext cx="3144354" cy="259343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rtl="0">
            <a:lnSpc>
              <a:spcPct val="90000"/>
            </a:lnSpc>
            <a:spcBef>
              <a:spcPct val="0"/>
            </a:spcBef>
            <a:spcAft>
              <a:spcPct val="15000"/>
            </a:spcAft>
            <a:buChar char="••"/>
          </a:pPr>
          <a:r>
            <a:rPr kumimoji="1" lang="en-US" sz="2200" b="1" i="0" kern="1200" smtClean="0"/>
            <a:t>May provide reliable end-to-end service or merely an end-to-end delivery service without reliability mechanisms</a:t>
          </a:r>
          <a:endParaRPr kumimoji="1" lang="en-US" sz="2200" b="1" i="0" kern="1200" dirty="0"/>
        </a:p>
      </dsp:txBody>
      <dsp:txXfrm>
        <a:off x="523917" y="1349644"/>
        <a:ext cx="3144354" cy="2037699"/>
      </dsp:txXfrm>
    </dsp:sp>
    <dsp:sp modelId="{663B7312-5C48-0648-856A-61B520653056}">
      <dsp:nvSpPr>
        <dsp:cNvPr id="0" name=""/>
        <dsp:cNvSpPr/>
      </dsp:nvSpPr>
      <dsp:spPr>
        <a:xfrm>
          <a:off x="3519396" y="1362003"/>
          <a:ext cx="3310420" cy="3310420"/>
        </a:xfrm>
        <a:prstGeom prst="leftCircularArrow">
          <a:avLst>
            <a:gd name="adj1" fmla="val 2683"/>
            <a:gd name="adj2" fmla="val 326518"/>
            <a:gd name="adj3" fmla="val 2102029"/>
            <a:gd name="adj4" fmla="val 9024489"/>
            <a:gd name="adj5" fmla="val 313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0BA7FC5-B82E-DA41-A698-5A999A8B4005}">
      <dsp:nvSpPr>
        <dsp:cNvPr id="0" name=""/>
        <dsp:cNvSpPr/>
      </dsp:nvSpPr>
      <dsp:spPr>
        <a:xfrm>
          <a:off x="1222662" y="3387344"/>
          <a:ext cx="2794982" cy="1111472"/>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rtl="0">
            <a:lnSpc>
              <a:spcPct val="90000"/>
            </a:lnSpc>
            <a:spcBef>
              <a:spcPct val="0"/>
            </a:spcBef>
            <a:spcAft>
              <a:spcPct val="35000"/>
            </a:spcAft>
          </a:pPr>
          <a:r>
            <a:rPr lang="en-US" sz="2600" b="1" i="0" kern="1200" smtClean="0"/>
            <a:t>Transmission Control Protocol</a:t>
          </a:r>
          <a:endParaRPr lang="en-US" sz="2600" b="1" i="0" kern="1200" dirty="0"/>
        </a:p>
      </dsp:txBody>
      <dsp:txXfrm>
        <a:off x="1222662" y="3387344"/>
        <a:ext cx="2794982" cy="1111472"/>
      </dsp:txXfrm>
    </dsp:sp>
    <dsp:sp modelId="{F50A0216-B276-084A-89FB-14E2258E5220}">
      <dsp:nvSpPr>
        <dsp:cNvPr id="0" name=""/>
        <dsp:cNvSpPr/>
      </dsp:nvSpPr>
      <dsp:spPr>
        <a:xfrm>
          <a:off x="4440555" y="1349644"/>
          <a:ext cx="3144354" cy="259343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rtl="0">
            <a:lnSpc>
              <a:spcPct val="90000"/>
            </a:lnSpc>
            <a:spcBef>
              <a:spcPct val="0"/>
            </a:spcBef>
            <a:spcAft>
              <a:spcPct val="15000"/>
            </a:spcAft>
            <a:buChar char="••"/>
          </a:pPr>
          <a:r>
            <a:rPr kumimoji="1" lang="en-US" sz="2200" b="1" i="0" kern="1200" smtClean="0"/>
            <a:t>Most commonly used protocol to provide this functionality </a:t>
          </a:r>
          <a:endParaRPr lang="en-US" sz="2200" kern="1200" dirty="0"/>
        </a:p>
      </dsp:txBody>
      <dsp:txXfrm>
        <a:off x="4440555" y="1905381"/>
        <a:ext cx="3144354" cy="2037699"/>
      </dsp:txXfrm>
    </dsp:sp>
    <dsp:sp modelId="{E10D7287-8DAE-9D4C-997E-F40F8347A409}">
      <dsp:nvSpPr>
        <dsp:cNvPr id="0" name=""/>
        <dsp:cNvSpPr/>
      </dsp:nvSpPr>
      <dsp:spPr>
        <a:xfrm>
          <a:off x="5139300" y="793908"/>
          <a:ext cx="2794982" cy="1111472"/>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b="1" i="0" kern="1200" smtClean="0"/>
            <a:t>TCP</a:t>
          </a:r>
          <a:endParaRPr lang="en-US" sz="3600" b="1" i="0" kern="1200" dirty="0"/>
        </a:p>
      </dsp:txBody>
      <dsp:txXfrm>
        <a:off x="5139300" y="793908"/>
        <a:ext cx="2794982" cy="1111472"/>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215917-FB39-4C2F-B31C-6CE1754B3B31}">
      <dsp:nvSpPr>
        <dsp:cNvPr id="0" name=""/>
        <dsp:cNvSpPr/>
      </dsp:nvSpPr>
      <dsp:spPr>
        <a:xfrm>
          <a:off x="0" y="339099"/>
          <a:ext cx="6096000" cy="16497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ea typeface="+mn-ea"/>
              <a:cs typeface="+mn-cs"/>
            </a:rPr>
            <a:t>Each host on a subnetwork must have a unique global internet address</a:t>
          </a:r>
          <a:endParaRPr lang="en-US" sz="3000" kern="1200" dirty="0"/>
        </a:p>
      </dsp:txBody>
      <dsp:txXfrm>
        <a:off x="0" y="339099"/>
        <a:ext cx="6096000" cy="1649700"/>
      </dsp:txXfrm>
    </dsp:sp>
    <dsp:sp modelId="{300EEE0C-8DC3-4DC8-BDB6-20F60EC01D4F}">
      <dsp:nvSpPr>
        <dsp:cNvPr id="0" name=""/>
        <dsp:cNvSpPr/>
      </dsp:nvSpPr>
      <dsp:spPr>
        <a:xfrm>
          <a:off x="0" y="2075199"/>
          <a:ext cx="6096000" cy="16497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ea typeface="+mn-ea"/>
              <a:cs typeface="+mn-cs"/>
            </a:rPr>
            <a:t>Each process with a host must have an address (known as a port) that is unique within the host</a:t>
          </a:r>
        </a:p>
      </dsp:txBody>
      <dsp:txXfrm>
        <a:off x="0" y="2075199"/>
        <a:ext cx="6096000" cy="16497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2256389-DBE1-1E43-9B52-123A1DC9060B}">
      <dsp:nvSpPr>
        <dsp:cNvPr id="0" name=""/>
        <dsp:cNvSpPr/>
      </dsp:nvSpPr>
      <dsp:spPr>
        <a:xfrm>
          <a:off x="0" y="475990"/>
          <a:ext cx="8229599" cy="9639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Provides a mechanism for transferring messages among separate hosts</a:t>
          </a:r>
          <a:endParaRPr lang="en-US" sz="1700" kern="1200" dirty="0" smtClean="0"/>
        </a:p>
      </dsp:txBody>
      <dsp:txXfrm>
        <a:off x="0" y="475990"/>
        <a:ext cx="8229599" cy="963900"/>
      </dsp:txXfrm>
    </dsp:sp>
    <dsp:sp modelId="{C8B4E259-BCC3-7F40-8607-ED6D35B210E4}">
      <dsp:nvSpPr>
        <dsp:cNvPr id="0" name=""/>
        <dsp:cNvSpPr/>
      </dsp:nvSpPr>
      <dsp:spPr>
        <a:xfrm>
          <a:off x="411479" y="225070"/>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1" tIns="0" rIns="217741" bIns="0" numCol="1" spcCol="1270" anchor="ctr" anchorCtr="0">
          <a:noAutofit/>
        </a:bodyPr>
        <a:lstStyle/>
        <a:p>
          <a:pPr lvl="0" algn="l" defTabSz="755650">
            <a:lnSpc>
              <a:spcPct val="90000"/>
            </a:lnSpc>
            <a:spcBef>
              <a:spcPct val="0"/>
            </a:spcBef>
            <a:spcAft>
              <a:spcPct val="35000"/>
            </a:spcAft>
          </a:pPr>
          <a:r>
            <a:rPr lang="en-US" sz="1700" kern="1200" dirty="0" smtClean="0"/>
            <a:t>Simple Mail Transfer Protocol (SMTP)</a:t>
          </a:r>
          <a:endParaRPr lang="en-US" sz="1700" kern="1200" dirty="0"/>
        </a:p>
      </dsp:txBody>
      <dsp:txXfrm>
        <a:off x="411479" y="225070"/>
        <a:ext cx="5760719" cy="501840"/>
      </dsp:txXfrm>
    </dsp:sp>
    <dsp:sp modelId="{A0D58A0F-A216-EC42-B296-29E91105868E}">
      <dsp:nvSpPr>
        <dsp:cNvPr id="0" name=""/>
        <dsp:cNvSpPr/>
      </dsp:nvSpPr>
      <dsp:spPr>
        <a:xfrm>
          <a:off x="0" y="1782610"/>
          <a:ext cx="8229599" cy="9906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Used to send files from one system to another under user command</a:t>
          </a:r>
          <a:endParaRPr lang="en-US" sz="1700" kern="1200" dirty="0" smtClean="0"/>
        </a:p>
        <a:p>
          <a:pPr marL="171450" lvl="1" indent="-171450" algn="l" defTabSz="755650">
            <a:lnSpc>
              <a:spcPct val="90000"/>
            </a:lnSpc>
            <a:spcBef>
              <a:spcPct val="0"/>
            </a:spcBef>
            <a:spcAft>
              <a:spcPct val="15000"/>
            </a:spcAft>
            <a:buChar char="••"/>
          </a:pPr>
          <a:r>
            <a:rPr lang="en-US" sz="1700" kern="1200" smtClean="0"/>
            <a:t>Both text and binary files are accommodated</a:t>
          </a:r>
          <a:endParaRPr lang="en-US" sz="1700" kern="1200" dirty="0" smtClean="0"/>
        </a:p>
      </dsp:txBody>
      <dsp:txXfrm>
        <a:off x="0" y="1782610"/>
        <a:ext cx="8229599" cy="990675"/>
      </dsp:txXfrm>
    </dsp:sp>
    <dsp:sp modelId="{16842EA1-ABE4-1B43-BD11-9297803576A9}">
      <dsp:nvSpPr>
        <dsp:cNvPr id="0" name=""/>
        <dsp:cNvSpPr/>
      </dsp:nvSpPr>
      <dsp:spPr>
        <a:xfrm>
          <a:off x="411479" y="1531690"/>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1" tIns="0" rIns="217741" bIns="0" numCol="1" spcCol="1270" anchor="ctr" anchorCtr="0">
          <a:noAutofit/>
        </a:bodyPr>
        <a:lstStyle/>
        <a:p>
          <a:pPr lvl="0" algn="l" defTabSz="755650">
            <a:lnSpc>
              <a:spcPct val="90000"/>
            </a:lnSpc>
            <a:spcBef>
              <a:spcPct val="0"/>
            </a:spcBef>
            <a:spcAft>
              <a:spcPct val="35000"/>
            </a:spcAft>
          </a:pPr>
          <a:r>
            <a:rPr lang="en-US" sz="1700" kern="1200" smtClean="0"/>
            <a:t>File Transfer Protocol (FTP)</a:t>
          </a:r>
          <a:endParaRPr lang="en-US" sz="1700" kern="1200" dirty="0" smtClean="0"/>
        </a:p>
      </dsp:txBody>
      <dsp:txXfrm>
        <a:off x="411479" y="1531690"/>
        <a:ext cx="5760719" cy="501840"/>
      </dsp:txXfrm>
    </dsp:sp>
    <dsp:sp modelId="{327423B3-D8FB-9245-8688-C9516DC3604E}">
      <dsp:nvSpPr>
        <dsp:cNvPr id="0" name=""/>
        <dsp:cNvSpPr/>
      </dsp:nvSpPr>
      <dsp:spPr>
        <a:xfrm>
          <a:off x="0" y="3116005"/>
          <a:ext cx="8229599" cy="7229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Provides a secure remote logon capability</a:t>
          </a:r>
          <a:endParaRPr lang="en-US" sz="1700" kern="1200" dirty="0"/>
        </a:p>
      </dsp:txBody>
      <dsp:txXfrm>
        <a:off x="0" y="3116005"/>
        <a:ext cx="8229599" cy="722925"/>
      </dsp:txXfrm>
    </dsp:sp>
    <dsp:sp modelId="{FB8C0EA4-AFBB-4944-BE90-6F25E148D45A}">
      <dsp:nvSpPr>
        <dsp:cNvPr id="0" name=""/>
        <dsp:cNvSpPr/>
      </dsp:nvSpPr>
      <dsp:spPr>
        <a:xfrm>
          <a:off x="411479" y="2865085"/>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1" tIns="0" rIns="217741" bIns="0" numCol="1" spcCol="1270" anchor="ctr" anchorCtr="0">
          <a:noAutofit/>
        </a:bodyPr>
        <a:lstStyle/>
        <a:p>
          <a:pPr lvl="0" algn="l" defTabSz="755650">
            <a:lnSpc>
              <a:spcPct val="90000"/>
            </a:lnSpc>
            <a:spcBef>
              <a:spcPct val="0"/>
            </a:spcBef>
            <a:spcAft>
              <a:spcPct val="35000"/>
            </a:spcAft>
          </a:pPr>
          <a:r>
            <a:rPr lang="en-US" sz="1700" kern="1200" smtClean="0"/>
            <a:t>Secure Shell (SSH)</a:t>
          </a:r>
          <a:endParaRPr lang="en-US" sz="1700" kern="1200" dirty="0" smtClean="0"/>
        </a:p>
      </dsp:txBody>
      <dsp:txXfrm>
        <a:off x="411479" y="2865085"/>
        <a:ext cx="5760719" cy="50184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0.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BB60A5E1-3E75-DE48-9D3F-A8950753FA70}" type="slidenum">
              <a:rPr lang="en-US"/>
              <a:pPr>
                <a:defRPr/>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2937308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337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33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6FD9E247-D897-8B4A-8C07-3F2E196DBEAD}" type="slidenum">
              <a:rPr lang="en-US"/>
              <a:pPr>
                <a:defRPr/>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30473090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“Data and Computer Communications”, 10/e, by William Stallings, Chapter 2 “Protocol Architecture, TCP/IP, and Internet-Based Applications”.</a:t>
            </a:r>
            <a:endParaRPr lang="en-AU" dirty="0"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Let us trace a simple operation. Suppose that an application, associated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port 1 at computer A, wishes to send a message to another application, associated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port 2 at computer B. The application at A hands the message over to its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with instructions to send it to port 2 on computer B. The transport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hands the message over to the network access layer, which instructs the network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send the message to computer B. Note that the network need not be told the identity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destination port. All that it needs to know is that the data are intended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computer B.</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control this operation, control information, as well as user data, must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as suggested in Figure 2.2. Let us say that the sending application generates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block of data and passes this to the transport layer. The transport layer may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break this block into two smaller pieces for convenience, as discussed subsequently.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each of these pieces the transport layer appends a transport header , containing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control information. The addition of control information to data is referred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as encapsulation . The combination of data from the next higher layer and control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information is known as a protocol data unit (PDU) ; in this case, it is referred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a transport PDU. Transport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PDUs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are typically called segments . The header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segment contains control information to be used by the peer transport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computer B. Examples of items that may be stored in this header include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following:</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Source port: This indicates the application that sent the data.</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Destination port: When the destination transport layer receives the segment,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must know to which application the data are to be delivered.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Sequence number: Because the transport protocol is sending a sequence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segments, it numbers them sequentially so that if they arrive out of order,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transport entity may reorder them.</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Error-detection code: The sending transport entity may include a code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function of the contents of the segment. The receiving transport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performs the same calculation and compares the result with the incoming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A discrepancy results if there has been some error in transmission.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case, the receiver can discard the segment and take corrective action.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is also referred to as a checksum or frame check sequence.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next step is for the transport layer to hand each segment over to the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with instructions to transmit it to the destination computer. To satisfy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request, the network access protocol must present the data to the network with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request for transmission. As before, this operation requires the use of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case, the network access protocol (NAP)  appends a network access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to the data it receives from the transport layer, creating a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access PDU, typically called a packet . Examples of the items that may be stored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header include the following:</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Source computer address:  Indicates the source of this packet.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Destination computer address:  The network must know to which computer 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network the data are to be delivered.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Facilities requests:  The network access protocol might want the network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 use of certain facilities, such as priority.</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that the transport header is not “visible” at the network access layer;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access layer is not concerned with the contents of the transport segment.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network accepts the network packet from A and delivers it to B.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access module in B receives the packet, strips off the packet header,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transfers the enclosed transport segment to B’s transport layer module. The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examines the segment header and, on the basis of the port field 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delivers the enclosed record to the appropriate application, in this case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file transfer module in B.</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48FBA49-8725-2E4E-ADD7-CCB0B2568783}" type="slidenum">
              <a:rPr lang="en-US">
                <a:ea typeface="ＭＳ Ｐゴシック" pitchFamily="-110" charset="-128"/>
                <a:cs typeface="ＭＳ Ｐゴシック" pitchFamily="-110" charset="-128"/>
              </a:rPr>
              <a:pPr/>
              <a:t>11</a:t>
            </a:fld>
            <a:endParaRPr lang="en-US" dirty="0">
              <a:ea typeface="ＭＳ Ｐゴシック" pitchFamily="-110" charset="-128"/>
              <a:cs typeface="ＭＳ Ｐゴシック" pitchFamily="-110"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110" charset="0"/>
                <a:ea typeface="ＭＳ Ｐゴシック" pitchFamily="-110" charset="-128"/>
                <a:cs typeface="ＭＳ Ｐゴシック" pitchFamily="-110" charset="-128"/>
              </a:rPr>
              <a:t>TCP/IP is a result of protocol research and development conducted on the experimental packet-switched network, ARPANET, funded by the Defense Advanced Research Projects Agency (DARPA), and is generally referred to as the TCP/IP protocol suite. This protocol suite consists of a large collection of protocols that have been issued as Internet standards by the Internet Activities Board (IAB). </a:t>
            </a:r>
            <a:endParaRPr lang="en-US" dirty="0">
              <a:latin typeface="Times" pitchFamily="-11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general terms, computer communications can be said to involve three agents: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computers, and networks. Examples of applications include file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electronic mail. The applications that we are concerned with here 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distributed applications that involve the exchange of data between two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systems. These applications, and others, execute on computers that can often support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multiple simultaneous applications. Computers are connected to networks,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data to be exchanged are transferred by the network from one computer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Thus, the transfer of data from one application to another involves first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getting the data to the computer in which the application resides and then getting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data to the intended application within the computer. With these concepts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mind, we can organize the communication task into five relatively independent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2.3):</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Physical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Network access/data link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Internet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Host-to-host, or transport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Application layer</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A623D8F-4F95-674D-916E-ED5C2CBB6F1C}" type="slidenum">
              <a:rPr lang="en-US">
                <a:ea typeface="ＭＳ Ｐゴシック" pitchFamily="-110" charset="-128"/>
                <a:cs typeface="ＭＳ Ｐゴシック" pitchFamily="-110" charset="-128"/>
              </a:rPr>
              <a:pPr/>
              <a:t>13</a:t>
            </a:fld>
            <a:endParaRPr lang="en-US" dirty="0">
              <a:ea typeface="ＭＳ Ｐゴシック" pitchFamily="-110" charset="-128"/>
              <a:cs typeface="ＭＳ Ｐゴシック" pitchFamily="-110"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kumimoji="1" lang="en-US" sz="1200" kern="1200" dirty="0" smtClean="0">
                <a:solidFill>
                  <a:schemeClr val="tx1"/>
                </a:solidFill>
                <a:latin typeface="Times New Roman" pitchFamily="-110" charset="0"/>
                <a:ea typeface="ＭＳ Ｐゴシック" pitchFamily="-110" charset="-128"/>
                <a:cs typeface="ＭＳ Ｐゴシック" pitchFamily="-110" charset="-128"/>
              </a:rPr>
              <a:t> </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physical layer covers the physical interface between a data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device (e.g., workstation, computer) and a transmission medium or network.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is concerned with specifying the characteristics of the transmission medium,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nature of the signals, the data rate, and related matters.</a:t>
            </a:r>
            <a:endParaRPr kumimoji="1"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6D59FBC-63AB-494D-9194-34D9628E2B9C}" type="slidenum">
              <a:rPr lang="en-US">
                <a:ea typeface="ＭＳ Ｐゴシック" pitchFamily="-110" charset="-128"/>
                <a:cs typeface="ＭＳ Ｐゴシック" pitchFamily="-110" charset="-128"/>
              </a:rPr>
              <a:pPr/>
              <a:t>14</a:t>
            </a:fld>
            <a:endParaRPr lang="en-US" dirty="0">
              <a:ea typeface="ＭＳ Ｐゴシック" pitchFamily="-110" charset="-128"/>
              <a:cs typeface="ＭＳ Ｐゴシック" pitchFamily="-110" charset="-128"/>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network access/data link layer  is discussed in Section 2.2. This layer is concerned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access to and routing data across a network for two end systems attached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same network.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F9C5633-49CE-F740-8214-2574B7CE8785}" type="slidenum">
              <a:rPr lang="en-US">
                <a:ea typeface="ＭＳ Ｐゴシック" pitchFamily="-110" charset="-128"/>
                <a:cs typeface="ＭＳ Ｐゴシック" pitchFamily="-110" charset="-128"/>
              </a:rPr>
              <a:pPr/>
              <a:t>15</a:t>
            </a:fld>
            <a:endParaRPr lang="en-US" dirty="0">
              <a:ea typeface="ＭＳ Ｐゴシック" pitchFamily="-110" charset="-128"/>
              <a:cs typeface="ＭＳ Ｐゴシック" pitchFamily="-110" charset="-128"/>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those cases where two devices are attached to different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networks, procedures are needed to allow data to traverse multiple interconnected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networks. This is the function of the internet layer . The Internet Protocol (IP)  is used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this layer to provide the routing function across multiple networks. This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implemented not only in the end systems but also in routers . A router is a processor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connects two networks and whose primary function is to relay data from one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to the other on its route from the source to the destination end system.</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3BED2F9-2B6A-3143-B0AA-B5F0CE1BE320}" type="slidenum">
              <a:rPr lang="en-US">
                <a:ea typeface="ＭＳ Ｐゴシック" pitchFamily="-110" charset="-128"/>
                <a:cs typeface="ＭＳ Ｐゴシック" pitchFamily="-110" charset="-128"/>
              </a:rPr>
              <a:pPr/>
              <a:t>16</a:t>
            </a:fld>
            <a:endParaRPr lang="en-US" dirty="0">
              <a:ea typeface="ＭＳ Ｐゴシック" pitchFamily="-110" charset="-128"/>
              <a:cs typeface="ＭＳ Ｐゴシック" pitchFamily="-110"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host-to-host layer , or transport layer , may provide reliable end-to-end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 as discussed in Section 2.2, or merely an end-to-end delivery service without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reliability mechanisms. The Transmission Control Protocol (TCP)  is the most commonly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protocol to provide this functionality.</a:t>
            </a:r>
            <a:endParaRPr lang="en-US" dirty="0">
              <a:latin typeface="Times" pitchFamily="-11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Finally, the application layer  contains the logic needed to support the various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applications. For each different type of application, such as file transfer, a separate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module is needed that is peculiar to that application.</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296AB37-025F-5B44-91E1-F67F0F4452BF}" type="slidenum">
              <a:rPr lang="en-US"/>
              <a:pPr/>
              <a:t>18</a:t>
            </a:fld>
            <a:endParaRPr lang="en-US" dirty="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2.4 indicates how these protocols are configured for communications.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 clear that the total communications facility may consist of multiple networks,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constituent networks are usually referred to as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Some sort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network access protocol, such as the Ethernet or Wi-Fi logic, is used to connect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computer to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protocol enables the host to send data across the</a:t>
            </a:r>
          </a:p>
          <a:p>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another host or, if the target host is on another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router that will forward the data. IP is implemented in all of the end systems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routers. It acts as a relay to move a block of data from one host, through one 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routers, to another host. TCP is implemented only in the end systems; it keeps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track of the blocks of data to assure that all are delivered reliably to the appropriate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As is mentioned in Section 2.2, every entity in the overall system must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unique address. Each host on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must have a unique global internet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address; this allows the data to be delivered to the proper host. Each process with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host must have an address that is unique within the host; this allows the host-to-host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(TCP) to deliver data to the proper process. These latter addresses 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known as ports .</a:t>
            </a:r>
            <a:endParaRPr lang="en-US" dirty="0" smtClean="0"/>
          </a:p>
        </p:txBody>
      </p:sp>
      <p:sp>
        <p:nvSpPr>
          <p:cNvPr id="48132" name="Slide Number Placeholder 3"/>
          <p:cNvSpPr>
            <a:spLocks noGrp="1"/>
          </p:cNvSpPr>
          <p:nvPr>
            <p:ph type="sldNum" sz="quarter" idx="5"/>
          </p:nvPr>
        </p:nvSpPr>
        <p:spPr>
          <a:noFill/>
        </p:spPr>
        <p:txBody>
          <a:bodyPr/>
          <a:lstStyle/>
          <a:p>
            <a:fld id="{59E2E04C-02DF-7849-949E-BCB0B60EB956}" type="slidenum">
              <a:rPr lang="en-US" smtClean="0">
                <a:ea typeface="ＭＳ Ｐゴシック" pitchFamily="-110" charset="-128"/>
                <a:cs typeface="ＭＳ Ｐゴシック" pitchFamily="-110" charset="-128"/>
              </a:rPr>
              <a:pPr/>
              <a:t>19</a:t>
            </a:fld>
            <a:endParaRPr lang="en-US" dirty="0" smtClean="0">
              <a:ea typeface="ＭＳ Ｐゴシック" pitchFamily="-110" charset="-128"/>
              <a:cs typeface="ＭＳ Ｐゴシック" pitchFamily="-11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chapter provides a context for the detailed material that follows. It shows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how the concepts of Parts Two through Five fit into the broader area of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networks and computer communications. This chapter may be read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its proper sequence or it may be deferred until the beginning of Part Three,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Four, or Five.1</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begin this chapter by introducing the concept of a layered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architecture . We then examine the most important such architecture, the TCP/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IP protocol suite. TCP/IP is an Internet-based protocol suite and is the framework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developing a complete range of computer communications standards.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well-known architecture is the Open Systems Interconnection (OSI)</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reference model. OSI is a standardized architecture that is often used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describe communications functions but that is now rarely implemented. OSI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examined in Appendix E.</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70481CA-04B6-8A48-A0EE-4807A8D0775D}" type="slidenum">
              <a:rPr lang="en-US"/>
              <a:pPr/>
              <a:t>20</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Let us trace a simple operation. Suppose that a process, associated with port 3</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host A, wishes to send a message to another process, associated with port 2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host B. The process at A hands the message down to TCP with instructions to send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to host B, port 2. TCP hands the message down to IP with instructions to send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host B. Note that IP need not be told the identity of the destination port. All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needs to know is that the data are intended for host B. Next, IP hands the message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down to the network access layer (e.g., Ethernet logic) with instructions to send it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router J (the first hop on the way to B).</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control this operation, control information, as well as user data, must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as suggested in Figure 2.5. Let us say that the sending process generates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block of data and passes this to TCP. TCP may break this block into smaller pieces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make it more manageable. To each of these pieces, TCP appends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known as the TCP header, forming a TCP segment . The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to be used by the peer TCP entity at host B. Examples of items in this header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Destination port:  When the TCP entity at B receives the segment, it must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know to whom the data are to be delivered.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Sequence number:  TCP numbers the segments that it sends to a particular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port sequentially, so that if they arrive out of order, the TCP entity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B can reorder them.</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Checksum:  The sending TCP includes a code that is a function of the contents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remainder of the segment. The receiving TCP performs the same calculation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compares the result with the incoming code. A discrepancy results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there has been some error in transmission.</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TCP hands each segment over to IP, with instructions to transmit it to B.</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These segments must be transmitted across one or more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and relayed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through one or more intermediate routers. This operation, too, requires the use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information. Thus IP appends a header of control information to each segment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form an IP datagram . An example of an item stored in the IP header is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host address (in this example, B).</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Finally, each IP datagram is presented to the network access layer for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across the first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its journey to the destination. The network access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appends its own header, creating a packet, or frame. The packet is transmitted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across the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router J. The packet header contains the information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needs to transfer the data across the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router J, the packet header is stripped off and the IP header is examined.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the basis of the destination address information in the IP header, the IP module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the router directs the datagram out across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subnetwork</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2 to B. To do this,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datagram is again augmented with a network access header.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When the data are received at B, the reverse process occurs. At each layer,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corresponding header is removed, and the remainder is passed on to the next higher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until the original user data are delivered to the destination process.</a:t>
            </a:r>
            <a:endParaRPr lang="en-US" dirty="0">
              <a:latin typeface="Times" pitchFamily="-11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2E6F5CE-0A8E-8741-BA28-31E3F559F15D}" type="slidenum">
              <a:rPr lang="en-US"/>
              <a:pPr/>
              <a:t>21</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most applications running as part of the TCP/IP architecture, the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protocol is TCP. TCP provides a reliable connection for the transfer of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applications. A connection is simply a temporary logical association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two entities in different systems. A logical connection refers to a given pair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port values. For the duration of the connection, each entity keeps track of TCP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segments coming and going to the other entity, in order to regulate the flow of segments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to recover from lost or damaged segments.</a:t>
            </a:r>
            <a:endParaRPr lang="en-US" dirty="0">
              <a:latin typeface="Times" pitchFamily="-110"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3BC9AED-BC1E-C343-AC43-1B9E965660A2}" type="slidenum">
              <a:rPr lang="en-US"/>
              <a:pPr/>
              <a:t>22</a:t>
            </a:fld>
            <a:endParaRPr lang="en-US"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2.6a shows the header format for TCP, which is a minimum of 20 octets,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160 bits. The Source Port and Destination Port fields identify the applications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source and destination systems that are using this connection. The Sequence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Number, Acknowledgment Number, and Window fields provide flow control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control. The checksum is a 16-bit frame check sequence used to detect errors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the TCP segment. Chapter 15 provides more details.</a:t>
            </a:r>
            <a:endParaRPr lang="en-US" sz="10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2305F6D-DA15-694E-867E-71408D97009B}" type="slidenum">
              <a:rPr lang="en-US"/>
              <a:pPr/>
              <a:t>23</a:t>
            </a:fld>
            <a:endParaRPr lang="en-US"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addition to TCP, there is one other transport-level protocol that is in common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 as part of the TCP/IP protocol suite: the User Datagram Protocol (UDP) .</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UDP does not guarantee delivery, preservation of sequence, or protection against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duplication. UDP enables a procedure to send messages to other procedures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minimum of protocol mechanism. Some transaction-oriented applications make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 of UDP; one example is SNMP (Simple Network Management Protocol),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 network management protocol for TCP/IP networks. Because it is connectionless,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UDP has very little to do. Essentially, it adds a port addressing capability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IP. This is best seen by examining the UDP header, shown in Figure 2.6b. UDP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also includes a checksum to verify that no error occurs in the data; the use of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checksum is optional.</a:t>
            </a:r>
            <a:endParaRPr lang="en-US" dirty="0">
              <a:latin typeface="Times" pitchFamily="-110"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77914FD-3A3D-A04A-A03D-33ED0FB80551}" type="slidenum">
              <a:rPr lang="en-US"/>
              <a:pPr/>
              <a:t>24</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decades, the keystone of the TCP/IP architecture has been IPv4, generally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referred to as IP. Figure 2.7a shows the IP header format, which is a minimum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20 octets, or 160 bits. The header, together with the segment from the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forms an IP-level PDU referred to as an IP datagram or an IP packet.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header includes 32-bit source and destination addresses. The Header Checksum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field is used to detect errors in the header to avoid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misdelivery</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Protocol field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indicates which higher-layer protocol is using IP. The ID, Flags, and Fragment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Offset fields are used in the fragmentation and reassembly process. Chapter 14 provides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details.</a:t>
            </a:r>
            <a:endParaRPr lang="en-US" dirty="0" smtClean="0">
              <a:latin typeface="Times" pitchFamily="-110"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1995, the Internet Engineering Task Force (IETF), which develops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standards for the Internet, issued a specification for a next-generation IP, known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then as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IPng</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specification was turned into a standard in 1996 known as IPv6.</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IPv6 provides a number of functional enhancements over the existing IP, designed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accommodate the higher speeds of today’s networks and the mix of data streams,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including graphic and video, that are becoming more prevalent. But the driving force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behind the development of the new protocol was the need for more addresses. IPv4</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uses a 32-bit address to specify a source or destination. With the explosive growth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the Internet and of private networks attached to the Internet, this address length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became insufficient to accommodate all systems needing addresses. As Figure 2.7b</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shows, IPv6 includes 128-bit source and destination address fields.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Ultimately, all installations using TCP/IP are expected to migrate from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current IP to IPv6, but this process will take many years, if not decades.</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3783B0B-B17C-8643-BC83-DA11D53294E2}" type="slidenum">
              <a:rPr lang="en-US"/>
              <a:pPr/>
              <a:t>26</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layer in the TCP/IP suite interacts with its immediate adjacent layers.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source, the application layer makes use of the services of the end-to-end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provides data down to that layer. A similar relationship exists at the interface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transport and internet layers and at the interface of the internet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access layers. At the destination, each layer delivers data up to the next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higher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use of each individual layer is not required by the architecture.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2.8 suggests, it is possible to develop applications that directly invoke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of any one of the layers. Most applications require a reliable end-to-end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and thus make use of TCP. Some special-purpose applications do not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need the services of TCP. Some of these applications, such as the Simple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Management Protocol (SNMP), use an alternative end-to-end protocol known as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Datagram Protocol (UDP); others may make use of IP directly.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do not involve internetworking  and that do not need TCP have been developed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invoke the network access layer directly.</a:t>
            </a:r>
            <a:endParaRPr lang="en-US" dirty="0">
              <a:latin typeface="Times" pitchFamily="-110"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7DE8E83-CA95-F843-86B1-B7BDB0BE6F14}" type="slidenum">
              <a:rPr lang="en-US"/>
              <a:pPr/>
              <a:t>27</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protocol architecture, such as the TCP/IP architecture or OSI, provides a framework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standardization. Within the model, one or more protocol standards can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developed at each layer. The model defines in general terms the functions to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performed at that layer and facilitates the standards-making process in two ways: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Because the functions of each layer are well defined, standards can be developed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independently and simultaneously for each layer. This speeds up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standards-making process.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Because the boundaries between layers are well defined, changes in standards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one layer need not affect already existing software in another layer.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makes it easier to introduce new standards.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2.9 illustrates the use of a protocol architecture as such a framework.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overall communications function is decomposed into a number of distinct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layers. That is, the overall function is broken up into a number of modules,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making the interfaces between modules as simple as possible. In addition, the design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principle of information hiding is used: Lower layers are concerned with greater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levels of detail; upper layers are independent of these details. Each layer provides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to the next higher layer and implements a protocol to the peer layer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 systems.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2.9 also shows more specifically the nature of the standardization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required at each layer. Three elements are key:</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Protocol specification:  Two entities at the same layer in different systems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cooperate and interact by means of a protocol. Because two different open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systems are involved, the protocol must be specified precisely. This includes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format of the protocol data units exchanged, the semantics of all fields,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allowable sequence of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PDUs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Service definition:  In addition to the protocol or protocols that operate at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given layer, standards are needed for the services that each layer provides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next higher layer. Typically, the definition of services is equivalent to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functional description that defines what services are provided, but not how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are to be provided.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Addressing:  Each layer provides services to entities at the next higher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These entities are referenced by means of a port, or service access point (SAP) .</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a network service access point (NSAP) indicates a transport entity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user of the network service.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need to provide a precise protocol specification for open systems is self-evident.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other two items listed warrant further comment. With respect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 definitions, the motivation for providing only a functional definition is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follows. First, the interaction between two adjacent layers takes place within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confines of a single open system and is not the concern of any other open system.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as long as peer layers in different systems provide the same services to their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higher layers, the details of how the services are provided may differ from one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to another without loss of interoperability. Second, it will usually be the case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adjacent layers are implemented on the same processor. In that case, we would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like to leave the system programmer free to exploit the hardware and operating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to provide an interface that is as efficient as possible.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respect to addressing, the use of an address mechanism at each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implemented as a service access point, allows each layer to multiplex multiple users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the next higher layer. Multiplexing may not occur at each layer, but the model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allows for that possibility.</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636178C-7CF8-564A-84CE-4A481C569164}" type="slidenum">
              <a:rPr lang="en-US"/>
              <a:pPr/>
              <a:t>28</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services between adjacent layers in a protocol architecture are expressed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terms of primitives and parameters. A primitive specifies the function to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performed, and the parameters are used to pass data and control information.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actual form of a primitive is implementation dependent. An example is a procedure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call.</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Four types of primitives are used in standards to define the interaction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adjacent layers in the architecture. These are defined in Table 2.1. </a:t>
            </a:r>
          </a:p>
          <a:p>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7F86B6F7-3D94-DE45-84C7-58ABA5F15E05}" type="slidenum">
              <a:rPr lang="en-US"/>
              <a:pPr/>
              <a:t>3</a:t>
            </a:fld>
            <a:endParaRPr lang="en-US" dirty="0"/>
          </a:p>
        </p:txBody>
      </p:sp>
      <p:sp>
        <p:nvSpPr>
          <p:cNvPr id="19459" name="Rectangle 2"/>
          <p:cNvSpPr>
            <a:spLocks noGrp="1" noRot="1" noChangeAspect="1" noChangeArrowheads="1"/>
          </p:cNvSpPr>
          <p:nvPr>
            <p:ph type="sldImg"/>
          </p:nvPr>
        </p:nvSpPr>
        <p:spPr>
          <a:solidFill>
            <a:srgbClr val="FFFFFF"/>
          </a:solidFill>
          <a:ln/>
        </p:spPr>
      </p:sp>
      <p:sp>
        <p:nvSpPr>
          <p:cNvPr id="19460"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This quote from the start of Stallings </a:t>
            </a:r>
            <a:r>
              <a:rPr lang="en-US" dirty="0" smtClean="0"/>
              <a:t>DCC10e </a:t>
            </a:r>
            <a:r>
              <a:rPr lang="en-US" dirty="0"/>
              <a:t>Ch2 illustrates a key issue which this chapter explores, </a:t>
            </a:r>
            <a:r>
              <a:rPr lang="en-US" dirty="0">
                <a:latin typeface="Times" pitchFamily="-110" charset="0"/>
              </a:rPr>
              <a:t>providing a context for the detailed material in the following parts of the text.</a:t>
            </a:r>
            <a:endParaRPr lang="en-US" dirty="0"/>
          </a:p>
          <a:p>
            <a:endParaRPr lang="en-US" i="1" dirty="0">
              <a:latin typeface="Times" pitchFamily="-110" charset="0"/>
            </a:endParaRPr>
          </a:p>
          <a:p>
            <a:endParaRPr lang="en-US" dirty="0">
              <a:latin typeface="Times" pitchFamily="-11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layout of Figure 2.10a suggests the time ordering of these events.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sequence of events is referred to as a confirmed service , as the initiator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receives confirmation that the requested service has had the desired effect at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 end. If only request and indication primitives are involved (corresponding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steps 1 through 3), then the service dialog is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nonconfirmed</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service ; the initiator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receives no confirmation that the requested action has taken place (Figure 2.10b).</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number of applications have been standardized to operate on top of TCP. We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mention three of the most common here.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Simple Mail Transfer Protocol (SMTP)  provides a basic electronic mail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transport facility. It provides a mechanism for transferring messages among separate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hosts. Features of SMTP include mailing lists, return receipts, and forwarding.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SMTP does not specify the way in which messages are to be created; some local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editing or native electronic mail facility is required. Once a message is created,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SMTP accepts the message and makes use of TCP to send it to an SMTP module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another host. The target SMTP module will make use of a local electronic mail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package to store the incoming message in a user’s mailbox.</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File Transfer Protocol (FTP)  is used to send files from one system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under user command. Both text and binary files are accommodated,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protocol provides features for controlling user access. When a user wishes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engage in file transfer, FTP sets up a TCP connection to the target system for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exchange of control messages. This connection allows user ID and password to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and allows the user to specify the file and file actions desired. Once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file transfer is approved, a second TCP connection is set up for the data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file is transferred over the data connection, without the overhead of any headers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control information at the application level. When the transfer is complete,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control connection is used to signal the completion and to accept new file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commands.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SSH (Secure Shell)  provides a secure remote logon capability, which enables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at a terminal or personal computer to log on to a remote computer and function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if directly connected to that computer. SSH also supports file transfer between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local host and a remote server. SSH enables the user and the remote server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authenticate each other; it also encrypts all traffic in both directions. SSH traffic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carried on a TCP connection.</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 increasing availability of broadband access to the Internet has come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increased interest in Web-based and Internet-based multimedia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terms multimedia  and multimedia applications  are used rather loosely 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Literature and in commercial publications, and no single definition of the term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multimedia has been agreed. For our purposes, the definitions in Table 2.2 provide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starting point.</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way to organize the concepts associated with multimedia is to look 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taxonomy that captures a number of dimensions of this field. Figure 2.11 looks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multimedia from the perspective of three different dimensions: type of 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and the technology required to support the applications.</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1F2C018-72EC-8848-98FE-43AB235E4395}" type="slidenum">
              <a:rPr lang="en-US"/>
              <a:pPr/>
              <a:t>34</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the term multimedia  refers to four distinct types of media: text, audio,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graphics, and video.</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a communications perspective, the term text  is self-explanatory, referring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information that can be entered via a keyboard and is directly readable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printable. Text messaging, instant messaging, and text (non-html) e-mail are common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examples, as are chat rooms and message boards. However, the term often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in the broader sense of data that can be stored in files and databases and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does not fit into the other three categories. For example, an organization’s database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contain files of numerical data, in which the data are stored in a more compact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form than printable characters.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term audio  generally encompasses two different ranges of sound. Voice,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speech, refers to sounds that are produced by the human speech mechanism.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Generally, a modest bandwidth (under 4 kHz) is required to transmit voice.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Telephony and related applications (e.g., voice mail, audio teleconferencing,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telemarketing) are the most common traditional applications of voice communications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technology. A broader frequency spectrum is needed to support music</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including the download of music files.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image  service supports the communication of individual pictures, charts,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drawings. Image-based applications include facsimile, computer-aided design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(CAD), publishing, and medical imaging. Images can be represented in a vector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graphics format, such as is used in drawing programs and PDF files. In a raster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graphics format, an image is represented as a two-dimensional array of spots, called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pixels.  The compressed JPG format is derived from a raster graphics format.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video  service carries sequences of pictures in time. In essence, video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makes use of a sequence of raster-scan images.</a:t>
            </a:r>
            <a:endParaRPr lang="en-US" dirty="0">
              <a:latin typeface="Times" pitchFamily="-110"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Internet, until recently, has been dominated by information retrieval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e-mail, and file transfer, plus Web interfaces that emphasized text and images.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Increasingly, the Internet is being used for multimedia applications that involve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massive amounts of data for visualization and support of real-time interactivity.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Streaming audio and video are perhaps the best known of such applications. 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example of an interactive application is a virtual training environment involving distributed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simulations and real-time user interaction [VIN98]. Some other examples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shown in Table 2.3.</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[GONZ00] lists the following multimedia application domains:</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Information systems: These applications present information using multimedia.</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Examples include information kiosks, electronic books that include audio</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and video, and multimedia expert systems.</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Communication systems: These applications support collaborative work, such</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as videoconferencing.</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Entertainment systems: These applications include computer and network</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games and other forms of audiovisual entertainment.</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Business systems: These applications include business-oriented multimedia</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presentation, video brochures, and online shopping.</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Educational systems: These applications include electronic books with a multimedia</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component, simulation and modeling applets, and other teaching</a:t>
            </a:r>
          </a:p>
          <a:p>
            <a:r>
              <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support systems.</a:t>
            </a:r>
          </a:p>
          <a:p>
            <a:endParaRPr kumimoji="1"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point worth noting is highlighted in Figure 2.11. Although traditionally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term multimedia  has connoted the simultaneous use of multiple media types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(e.g., video annotation of a text document), it has also come to refer to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require real-time processing or communication of video or audio alone. Thus,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voice over IP (VoIP), streaming audio, and streaming video are considered multimedia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even though each involves a single media type.</a:t>
            </a:r>
            <a:endParaRPr kumimoji="1" lang="en-US" sz="1200" b="0" kern="1200" dirty="0" smtClean="0">
              <a:solidFill>
                <a:schemeClr val="tx1"/>
              </a:solidFill>
              <a:latin typeface="Times New Roman"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2.11 lists some of the technologies that are relevant to the support of multimedia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applications. As can be seen, a wide range of technologies is involved.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lowest four items on the list are beyond the scope of this book. The other items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represent only a partial list of communications and networking technologies for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multimedia. These technologies and others are explored throughout the book.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Here, we give a brief comment on each area.</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Compression:  Digitized video, and to a much lesser extent audio, can generate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enormous amount of traffic on a network. A streaming application, which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delivered to many users, magnifies the traffic. Accordingly, standards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developed for producing significant savings through compression.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most notable standards are JPG for still images and MPG for video.</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Communications/networking:  This broad category refers to the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networking technologies (e.g., SONET, ATM) that can support high-volume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multimedia traffic.</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Protocols:  A number of protocols are instrumental in supporting multimedia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traffic. One example is the Real-time Transport Protocol (RTP), which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designed to support inelastic traffic . RTP uses buffering and discarding strategies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assure that real-time traffic is received by the end user in a smooth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continuous stream. Another example is the Session Initiation Protocol (SIP),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application-level control protocol for setting up, modifying, and terminating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real-time sessions between participants over an IP data network.</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Quality of service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Internet and its underlying local area and wide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area networks must include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capability to provide differing levels of service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different types of application traffic. A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QoS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capability can deal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priority, delay constraints, delay variability constraints, and other similar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requirements.</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concept of sockets and sockets programming was developed in the 1980s 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UNIX environment as the Berkeley Sockets Interface. In essence, a socket enables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communication between a client and server process and may be either connection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oriented or connectionless. A socket can be considered an end point in a communication.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client socket in one computer uses an address to call a server socket 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computer. Once the appropriate sockets are engaged, the two computers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can exchange data.</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computers with server sockets keep a TCP or UDP port open,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ready for unscheduled incoming calls. The client typically determines the socket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identification of the desired server by finding it in a Domain Name System (DNS)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database. Once a connection is made, the server switches the dialogue to a different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port number to free up the main port number for additional incoming calls.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Internet applications, such as TELNET and remote login (rlogin), make use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sockets, with the details hidden from the user. However, sockets can be constructed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within a program (in a language such as C, Java, or Python), enabling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programmer to easily support networking functions and applications.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sockets programming mechanism includes sufficient semantics to permit unrelated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processes on different hosts to communicate.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Berkeley Sockets Interface is the de facto standard application programming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interface (API)  for developing networking applications, spanning a wide range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operating systems. Windows Sockets (WinSock) is based on the Berkeley specification.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Sockets API provides generic access to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interprocess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communications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Thus, the sockets capability is ideally suited for students to learn the principles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protocols and distributed applications by hands-on program development.</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Recall that each TCP and UDP header includes Source Port and Destination 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fields (Figure 2.6). These port values identify the respective users (applications)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two TCP or UDP entities. Also, each IPv4 and IPv6 header includes Source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Address and Destination Address fields (Figure 2.7); these IP addresses  identify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respective host systems. The concatenation of a port value and an IP address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forms a socket , which is unique throughout the Internet. Thus, in Figure 2.4,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combination of the IP address for host B and the port number for application X</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uniquely identifies the socket location of application X in host B. As the figure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indicates, an application may have multiple socket addresses, one for each port into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application.</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socket is used to define an API, which is a generic communication interface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writing programs that use TCP or UDP. In practice, when used as an API,</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socket is identified by the triple (protocol, local address, local process). The local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address is an IP address and the local process is a port number. Because port numbers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unique within a system, the port number implies the protocol (TCP 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UDP). However, for clarity and ease of implementation, sockets used for an API</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include the protocol as well as the IP address and port number in defining a unique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socket.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Corresponding to the two protocols, the Sockets API recognizes two types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sockets: stream sockets and datagram sockets. Stream sockets  make use of TCP,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provides a connection-oriented reliable data transfer. Therefore, with stream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sockets, all blocks of data sent between a pair of sockets are guaranteed for delivery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arrive in the order that they were sent. Datagram sockets  make use of UDP,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does not provide the connection-oriented features of TCP. Therefore,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datagram sockets, delivery is not guaranteed, nor is order necessarily preserved.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There is a third type of socket provided by the Sockets API: raw sockets. Raw</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sockets  allow direct access to lower-layer protocols, such as IP.</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CC5BB98F-8893-4745-9F7F-1C38BB8A74EC}" type="slidenum">
              <a:rPr lang="en-US"/>
              <a:pPr/>
              <a:t>4</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When computers, terminals, and/or other data processing devices exchange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procedures involved can be quite complex. Consider, for example, the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 file between two computers. There must be a data path between the two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computers, either directly or via a communication network. But more is needed.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 tasks to be performed: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source system must either activate the direct data communication path 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inform the communication network of the identity of the desired destination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2.  The source system must ascertain that the destination system is prepared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 data.</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3.  The file transfer application on the source system must ascertain that the file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management program on the destination system is prepared to accept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store the file for this particular user.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4.  If the file formats used on the two systems are different, one or the other system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perform a format translation function.</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subsection summarizes the key system calls. Table 2.4 lists the core Socket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functions.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first step in using Sockets is to create a new socket using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socket()  command. This command includes three parameters. The domain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parameter refers to the area where the communicating processes exist.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Type specifies whether this is a stream or datagram socket, and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specifies either TCP or UDP. The reason that both  type and  protocol need to be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specified is to allow additional transport-level protocols to be included in a future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implementation. Thus, there might be more than one datagram-style transport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more than one connection-oriented transport protocol. The  socket()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command returns an integer result that identifies this socket; it is similar to a UNIX</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file descriptor. The exact socket data structure depends on the implementation.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includes the source port and IP address and, if a connection is open or pending,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destination port and IP address and various options and parameters associated with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connection.</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After a socket is created, it must have an address to listen to. The bind()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function binds a socket to a socket address.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2.12 shows the interaction of the clients and server sides in setting up,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using, and terminating a connection.</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Now that you see what the two programs do, we can examine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starting with the server (Figure 2.13).</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client program is shown in Figure 2.14.</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44</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a:t>
            </a:r>
            <a:r>
              <a:rPr lang="en-US" dirty="0"/>
              <a:t>2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It is clear that there must be a high degree of cooperation between the two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computer systems. Instead of implementing the logic for this as a single module,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task is broken up into subtasks, each of which is implemented separately. In a protocol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architecture, the modules are arranged in a vertical stack. Each layer in the stack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performs a related subset of the functions required to communicate with another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It relies on the next lower layer to perform more primitive functions and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conceal the details of those functions. It provides services to the next higher layer.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Ideally, layers should be defined so that changes in one layer do not require changes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other layers.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smtClean="0"/>
          </a:p>
        </p:txBody>
      </p:sp>
      <p:sp>
        <p:nvSpPr>
          <p:cNvPr id="23556" name="Slide Number Placeholder 3"/>
          <p:cNvSpPr>
            <a:spLocks noGrp="1"/>
          </p:cNvSpPr>
          <p:nvPr>
            <p:ph type="sldNum" sz="quarter" idx="5"/>
          </p:nvPr>
        </p:nvSpPr>
        <p:spPr>
          <a:noFill/>
        </p:spPr>
        <p:txBody>
          <a:bodyPr/>
          <a:lstStyle/>
          <a:p>
            <a:fld id="{29283319-00DF-7F4D-9094-FEEAAC94FCB9}" type="slidenum">
              <a:rPr lang="en-US" smtClean="0"/>
              <a:pPr/>
              <a:t>5</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F6A1068-35F8-3747-A888-A23C4559FD53}" type="slidenum">
              <a:rPr lang="en-US"/>
              <a:pPr/>
              <a:t>6</a:t>
            </a:fld>
            <a:endParaRPr 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course, it takes two to communicate, so the same set of layered functions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exist in two systems. Communication is achieved by having the corresponding,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peer , layers in two systems communicate. The peer layers  communicate by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means of formatted blocks of data that obey a set of rules or conventions known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protocol .</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key features of a protocol are as follows: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Syntax : Concerns the format of the data blocks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Semantics : Includes control information for coordination and error handling</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Timing : Includes speed matching and sequencing</a:t>
            </a:r>
            <a:endParaRPr lang="en-US" dirty="0">
              <a:latin typeface="Times" pitchFamily="-11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5D268D3-7CA6-0441-9CCA-A5A8B506ADD0}" type="slidenum">
              <a:rPr lang="en-US"/>
              <a:pPr/>
              <a:t>7</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very general terms, distributed data communications can be said to involve three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agents: applications, computers, and networks. Examples of applications include file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transfer and electronic mail. These applications execute on computers that typically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support multiple simultaneous applications. Computers are connected to networks,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data to be exchanged are transferred by the network from one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another. Thus, the transfer of data from one application to another involves first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getting the data to the computer in which the application resides and then getting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intended application within the computer.</a:t>
            </a:r>
            <a:endParaRPr lang="en-US" dirty="0">
              <a:latin typeface="Times" pitchFamily="-11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9D5BA95-8F41-754C-879F-1FBDC2467A1A}" type="slidenum">
              <a:rPr lang="en-US"/>
              <a:pPr/>
              <a:t>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these concepts in mind, it appears natural to organize the communication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task into three relatively independent layers: network access layer, transport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layer, and application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network access layer  is concerned with the exchange of data between a computer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network to which it is attached. The sending computer must provide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with the address of the destination computer, so that the network may route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to the appropriate destination. The sending computer may wish to invoke certain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such as priority, that might be provided by the network. The specific software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at this layer depends on the type of network to be used; different standards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developed for circuit switching, packet switching, local area networks (LANs),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others. For example, IEEE 802 is a standard that specifies the access to a LAN;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 is described in Part Three. It makes sense to put those functions having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do with network access into a separate layer. By doing this, the remainder of the communications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software, above the network access layer, need not be concerned about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specifics of the network to be used. The same higher-layer software should function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properly regardless of the particular network to which the computer is attached.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Regardless of the nature of the applications that are exchanging data, there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usually a requirement that data be exchanged reliably. That is, we would like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assured that all of the data arrive at the destination application and that the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arrive in the same order in which they were sent. As we shall see, the mechanisms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providing reliability are essentially independent of the nature of the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it makes sense to collect those mechanisms in a common layer shared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all applications; this is referred to as the transport layer .</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Finally, the application layer  contains the logic needed to support the various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user applications. For each different type of application, such as file transfer, a separate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module is needed that is peculiar to that application.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Figures 2.1 and 2.2 illustrate this simple architecture. Figure 2.1 shows three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computers connected to a network. Each computer contains software at the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access and transport layers and at the application layer for one or more applications.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successful communication, every entity in the overall system must have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unique address. In the three-layer model, two levels of addressing are needed.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computer on the network has a unique network address; this allows the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deliver data to the proper computer. Each application on a computer has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address that is unique within that computer; this allows the transport layer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support multiple applications at each computer. These latter addresses are known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service access points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SAPs</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or ports , connoting the fact that each application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individually accessing the services of the transport layer.</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2.1 indicates that modules at the same level (peers) on different computers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communicate with each other by means of a protocol. An application entity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(e.g., a file transfer application) in one computer communicates with an application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another computer via an application-level protocol (e.g., the File Transfer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The interchange is not direct (indicated by the dashed line) but is mediated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a transport protocol that handles many of the details of transferring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two computers. The transport protocol is also not direct, but relies on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network-level protocol to achieve network access and to route data through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to the destination system. At each level, the cooperating peer entities focus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what they need to communicate to each other.</a:t>
            </a:r>
            <a:endParaRPr lang="en-US" dirty="0"/>
          </a:p>
        </p:txBody>
      </p:sp>
      <p:sp>
        <p:nvSpPr>
          <p:cNvPr id="4" name="Slide Number Placeholder 3"/>
          <p:cNvSpPr>
            <a:spLocks noGrp="1"/>
          </p:cNvSpPr>
          <p:nvPr>
            <p:ph type="sldNum" sz="quarter" idx="10"/>
          </p:nvPr>
        </p:nvSpPr>
        <p:spPr/>
        <p:txBody>
          <a:bodyPr/>
          <a:lstStyle/>
          <a:p>
            <a:pPr>
              <a:defRPr/>
            </a:pPr>
            <a:fld id="{6FD9E247-D897-8B4A-8C07-3F2E196DBEAD}"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137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4137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1C4A5249-3391-6747-9B2B-0B4C9A116EB8}"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74989F6-35D8-8E45-936C-14ED4A4C489F}"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16F76D1-91E0-B748-A37E-68242778FBB2}"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9D4529A-9135-1F4A-B457-F3BB2C4AE829}"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0A188DF-9318-674A-A7E6-B17F581D76ED}"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F098364-7B60-6F42-96C5-FCF5CC4BE41C}"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D26D1E2-B9A2-3244-9CA3-6320DA09D023}"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686CB67F-9F39-9B4F-B58F-ABAF582B16C1}"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19DF82F-8F06-3245-BD29-507D3C9CAC7E}"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04FCB3F2-4310-2B45-A5A5-FED80624EF23}"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43A133AB-2A15-B742-A8F8-FB28BBBB8141}"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B85B2EE-ADF0-9543-B5A6-A92A55A0C043}"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4029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402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1402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2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1403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1403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1403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0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0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4030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4031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4031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1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14031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4031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1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1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1403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2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2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4033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14033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3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3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03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1403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1075" name="Group 54"/>
              <p:cNvGrpSpPr>
                <a:grpSpLocks/>
              </p:cNvGrpSpPr>
              <p:nvPr userDrawn="1"/>
            </p:nvGrpSpPr>
            <p:grpSpPr bwMode="auto">
              <a:xfrm>
                <a:off x="4546" y="3608"/>
                <a:ext cx="518" cy="319"/>
                <a:chOff x="4546" y="3608"/>
                <a:chExt cx="518" cy="319"/>
              </a:xfrm>
            </p:grpSpPr>
            <p:sp>
              <p:nvSpPr>
                <p:cNvPr id="1403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1403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1076" name="Group 61"/>
              <p:cNvGrpSpPr>
                <a:grpSpLocks/>
              </p:cNvGrpSpPr>
              <p:nvPr userDrawn="1"/>
            </p:nvGrpSpPr>
            <p:grpSpPr bwMode="auto">
              <a:xfrm>
                <a:off x="5381" y="3085"/>
                <a:ext cx="227" cy="132"/>
                <a:chOff x="5381" y="3085"/>
                <a:chExt cx="227" cy="132"/>
              </a:xfrm>
            </p:grpSpPr>
            <p:sp>
              <p:nvSpPr>
                <p:cNvPr id="1403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403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14035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4035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14035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1868FE3D-75CB-694E-94FE-92601B62117B}" type="slidenum">
              <a:rPr lang="en-US"/>
              <a:pPr>
                <a:defRPr/>
              </a:pPr>
              <a:t>‹#›</a:t>
            </a:fld>
            <a:endParaRPr lang="en-US" dirty="0"/>
          </a:p>
        </p:txBody>
      </p:sp>
      <p:sp>
        <p:nvSpPr>
          <p:cNvPr id="14035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0"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a:t>
            </a:r>
            <a:r>
              <a:rPr lang="en-US" smtClean="0"/>
              <a:t>Education </a:t>
            </a:r>
            <a:endParaRPr lang="en-US" dirty="0" smtClean="0"/>
          </a:p>
          <a:p>
            <a:pPr>
              <a:defRPr/>
            </a:pPr>
            <a:r>
              <a:rPr lang="en-US" dirty="0" smtClean="0"/>
              <a:t>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t="4545" b="6364"/>
          <a:stretch>
            <a:fillRect/>
          </a:stretch>
        </p:blipFill>
        <p:spPr>
          <a:xfrm>
            <a:off x="1676400" y="116115"/>
            <a:ext cx="5715000" cy="6588941"/>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kumimoji="1" lang="en-US" dirty="0">
                <a:ea typeface="+mj-ea"/>
                <a:cs typeface="+mj-cs"/>
              </a:rPr>
              <a:t>TCP/IP Protocol Architecture</a:t>
            </a:r>
          </a:p>
        </p:txBody>
      </p:sp>
      <p:graphicFrame>
        <p:nvGraphicFramePr>
          <p:cNvPr id="10" name="Diagram 9"/>
          <p:cNvGraphicFramePr/>
          <p:nvPr>
            <p:extLst>
              <p:ext uri="{D42A27DB-BD31-4B8C-83A1-F6EECF244321}">
                <p14:modId xmlns="" xmlns:p14="http://schemas.microsoft.com/office/powerpoint/2010/main" xmlns:mv="urn:schemas-microsoft-com:mac:vml" xmlns:mc="http://schemas.openxmlformats.org/markup-compatibility/2006" val="4263340721"/>
              </p:ext>
            </p:extLst>
          </p:nvPr>
        </p:nvGraphicFramePr>
        <p:xfrm>
          <a:off x="457200" y="1676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rcRect l="1176" t="6364" r="-1176" b="8182"/>
          <a:stretch>
            <a:fillRect/>
          </a:stretch>
        </p:blipFill>
        <p:spPr>
          <a:xfrm>
            <a:off x="1593897" y="159787"/>
            <a:ext cx="5943627" cy="6572899"/>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kumimoji="1" lang="en-US" dirty="0">
                <a:ea typeface="+mj-ea"/>
                <a:cs typeface="+mj-cs"/>
              </a:rPr>
              <a:t>Physical Layer</a:t>
            </a:r>
          </a:p>
        </p:txBody>
      </p:sp>
      <p:sp>
        <p:nvSpPr>
          <p:cNvPr id="151555" name="Rectangle 3"/>
          <p:cNvSpPr>
            <a:spLocks noGrp="1" noChangeArrowheads="1"/>
          </p:cNvSpPr>
          <p:nvPr>
            <p:ph type="body" idx="1"/>
          </p:nvPr>
        </p:nvSpPr>
        <p:spPr>
          <a:xfrm>
            <a:off x="457200" y="1676400"/>
            <a:ext cx="8382000" cy="4800600"/>
          </a:xfrm>
        </p:spPr>
        <p:txBody>
          <a:bodyPr/>
          <a:lstStyle/>
          <a:p>
            <a:pPr eaLnBrk="1" hangingPunct="1">
              <a:defRPr/>
            </a:pPr>
            <a:r>
              <a:rPr kumimoji="1" lang="en-US" dirty="0" smtClean="0"/>
              <a:t>Covers the physical interface between computer and network</a:t>
            </a:r>
          </a:p>
          <a:p>
            <a:pPr eaLnBrk="1" hangingPunct="1">
              <a:defRPr/>
            </a:pPr>
            <a:r>
              <a:rPr kumimoji="1" lang="en-US" dirty="0" smtClean="0"/>
              <a:t>Concerned with issues like:</a:t>
            </a:r>
          </a:p>
          <a:p>
            <a:pPr lvl="1" eaLnBrk="1" hangingPunct="1">
              <a:defRPr/>
            </a:pPr>
            <a:r>
              <a:rPr kumimoji="1" lang="en-US" dirty="0" smtClean="0"/>
              <a:t>Characteristics of transmission medium</a:t>
            </a:r>
          </a:p>
          <a:p>
            <a:pPr lvl="1" eaLnBrk="1" hangingPunct="1">
              <a:defRPr/>
            </a:pPr>
            <a:r>
              <a:rPr kumimoji="1" lang="en-US" dirty="0" smtClean="0"/>
              <a:t>Nature of the signals</a:t>
            </a:r>
          </a:p>
          <a:p>
            <a:pPr lvl="1" eaLnBrk="1" hangingPunct="1">
              <a:defRPr/>
            </a:pPr>
            <a:r>
              <a:rPr kumimoji="1" lang="en-US" dirty="0" smtClean="0"/>
              <a:t>Data rates</a:t>
            </a:r>
          </a:p>
        </p:txBody>
      </p:sp>
      <p:pic>
        <p:nvPicPr>
          <p:cNvPr id="7" name="Picture 6"/>
          <p:cNvPicPr>
            <a:picLocks noChangeAspect="1"/>
          </p:cNvPicPr>
          <p:nvPr/>
        </p:nvPicPr>
        <p:blipFill>
          <a:blip r:embed="rId3"/>
          <a:stretch>
            <a:fillRect/>
          </a:stretch>
        </p:blipFill>
        <p:spPr>
          <a:xfrm>
            <a:off x="6400800" y="4648200"/>
            <a:ext cx="1905000" cy="2074135"/>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0" y="277813"/>
            <a:ext cx="9144000" cy="1139825"/>
          </a:xfrm>
        </p:spPr>
        <p:txBody>
          <a:bodyPr/>
          <a:lstStyle/>
          <a:p>
            <a:pPr eaLnBrk="1" hangingPunct="1">
              <a:defRPr/>
            </a:pPr>
            <a:r>
              <a:rPr kumimoji="1" lang="en-US" dirty="0">
                <a:ea typeface="+mj-ea"/>
                <a:cs typeface="+mj-cs"/>
              </a:rPr>
              <a:t>Network </a:t>
            </a:r>
            <a:r>
              <a:rPr kumimoji="1" lang="en-US" dirty="0" smtClean="0">
                <a:ea typeface="+mj-ea"/>
                <a:cs typeface="+mj-cs"/>
              </a:rPr>
              <a:t>Access/Data Link </a:t>
            </a:r>
            <a:r>
              <a:rPr kumimoji="1" lang="en-US" dirty="0">
                <a:ea typeface="+mj-ea"/>
                <a:cs typeface="+mj-cs"/>
              </a:rPr>
              <a:t>Layer</a:t>
            </a:r>
          </a:p>
        </p:txBody>
      </p:sp>
      <p:sp>
        <p:nvSpPr>
          <p:cNvPr id="152579" name="Rectangle 3"/>
          <p:cNvSpPr>
            <a:spLocks noGrp="1" noChangeArrowheads="1"/>
          </p:cNvSpPr>
          <p:nvPr>
            <p:ph type="body" idx="1"/>
          </p:nvPr>
        </p:nvSpPr>
        <p:spPr>
          <a:xfrm>
            <a:off x="457200" y="1676400"/>
            <a:ext cx="8229600" cy="4724400"/>
          </a:xfrm>
        </p:spPr>
        <p:txBody>
          <a:bodyPr/>
          <a:lstStyle/>
          <a:p>
            <a:pPr eaLnBrk="1" hangingPunct="1">
              <a:lnSpc>
                <a:spcPct val="90000"/>
              </a:lnSpc>
              <a:defRPr/>
            </a:pPr>
            <a:r>
              <a:rPr kumimoji="1" lang="en-US" dirty="0" smtClean="0"/>
              <a:t>Covers the exchange of data between an end system and the network that it is attached to</a:t>
            </a:r>
          </a:p>
          <a:p>
            <a:pPr eaLnBrk="1" hangingPunct="1">
              <a:lnSpc>
                <a:spcPct val="90000"/>
              </a:lnSpc>
              <a:defRPr/>
            </a:pPr>
            <a:r>
              <a:rPr kumimoji="1" lang="en-US" dirty="0" smtClean="0"/>
              <a:t>Concerned with:</a:t>
            </a:r>
          </a:p>
          <a:p>
            <a:pPr lvl="1" eaLnBrk="1" hangingPunct="1">
              <a:lnSpc>
                <a:spcPct val="90000"/>
              </a:lnSpc>
              <a:defRPr/>
            </a:pPr>
            <a:r>
              <a:rPr kumimoji="1" lang="en-US" dirty="0" smtClean="0"/>
              <a:t>Access to and routing data across a network for two end systems attached to the same network</a:t>
            </a:r>
          </a:p>
          <a:p>
            <a:pPr eaLnBrk="1" hangingPunct="1">
              <a:lnSpc>
                <a:spcPct val="90000"/>
              </a:lnSpc>
              <a:defRPr/>
            </a:pPr>
            <a:endParaRPr kumimoji="1" lang="en-US" dirty="0" smtClean="0"/>
          </a:p>
        </p:txBody>
      </p:sp>
      <p:pic>
        <p:nvPicPr>
          <p:cNvPr id="5" name="Picture 4"/>
          <p:cNvPicPr>
            <a:picLocks noChangeAspect="1"/>
          </p:cNvPicPr>
          <p:nvPr/>
        </p:nvPicPr>
        <p:blipFill>
          <a:blip r:embed="rId3"/>
          <a:stretch>
            <a:fillRect/>
          </a:stretch>
        </p:blipFill>
        <p:spPr>
          <a:xfrm>
            <a:off x="4724400" y="5105400"/>
            <a:ext cx="2977662" cy="152400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type="title" orient="vert"/>
          </p:nvPr>
        </p:nvSpPr>
        <p:spPr>
          <a:xfrm>
            <a:off x="7051538" y="304800"/>
            <a:ext cx="2057400" cy="5853112"/>
          </a:xfrm>
        </p:spPr>
        <p:txBody>
          <a:bodyPr/>
          <a:lstStyle/>
          <a:p>
            <a:pPr eaLnBrk="1" hangingPunct="1">
              <a:defRPr/>
            </a:pPr>
            <a:r>
              <a:rPr kumimoji="1" lang="en-US" dirty="0"/>
              <a:t>Internet Layer</a:t>
            </a:r>
          </a:p>
        </p:txBody>
      </p:sp>
      <p:graphicFrame>
        <p:nvGraphicFramePr>
          <p:cNvPr id="10" name="Diagram 9"/>
          <p:cNvGraphicFramePr/>
          <p:nvPr>
            <p:extLst>
              <p:ext uri="{D42A27DB-BD31-4B8C-83A1-F6EECF244321}">
                <p14:modId xmlns="" xmlns:p14="http://schemas.microsoft.com/office/powerpoint/2010/main" xmlns:mv="urn:schemas-microsoft-com:mac:vml" xmlns:mc="http://schemas.openxmlformats.org/markup-compatibility/2006" val="3873989074"/>
              </p:ext>
            </p:extLst>
          </p:nvPr>
        </p:nvGraphicFramePr>
        <p:xfrm>
          <a:off x="-1447800" y="228600"/>
          <a:ext cx="10287000" cy="6823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57200" y="228600"/>
            <a:ext cx="8382000" cy="1398588"/>
          </a:xfrm>
        </p:spPr>
        <p:txBody>
          <a:bodyPr/>
          <a:lstStyle/>
          <a:p>
            <a:pPr eaLnBrk="1" hangingPunct="1">
              <a:defRPr/>
            </a:pPr>
            <a:r>
              <a:rPr kumimoji="1" lang="en-US" dirty="0" smtClean="0">
                <a:ea typeface="+mj-ea"/>
                <a:cs typeface="+mj-cs"/>
              </a:rPr>
              <a:t>Host-to-Host (Transport) Layer</a:t>
            </a:r>
            <a:endParaRPr kumimoji="1" lang="en-US" dirty="0">
              <a:ea typeface="+mj-ea"/>
              <a:cs typeface="+mj-cs"/>
            </a:endParaRPr>
          </a:p>
        </p:txBody>
      </p:sp>
      <p:graphicFrame>
        <p:nvGraphicFramePr>
          <p:cNvPr id="6" name="Diagram 5"/>
          <p:cNvGraphicFramePr/>
          <p:nvPr>
            <p:extLst>
              <p:ext uri="{D42A27DB-BD31-4B8C-83A1-F6EECF244321}">
                <p14:modId xmlns="" xmlns:p14="http://schemas.microsoft.com/office/powerpoint/2010/main" xmlns:mv="urn:schemas-microsoft-com:mac:vml" xmlns:mc="http://schemas.openxmlformats.org/markup-compatibility/2006" val="1698775955"/>
              </p:ext>
            </p:extLst>
          </p:nvPr>
        </p:nvGraphicFramePr>
        <p:xfrm>
          <a:off x="228600" y="1143000"/>
          <a:ext cx="8458200" cy="529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smtClean="0"/>
              <a:t>Contains the logic needed to support the various user applications</a:t>
            </a:r>
          </a:p>
          <a:p>
            <a:r>
              <a:rPr lang="en-US" dirty="0" smtClean="0"/>
              <a:t>A separate module is needed for each different type of application that is peculiar to that application</a:t>
            </a:r>
          </a:p>
        </p:txBody>
      </p:sp>
      <p:pic>
        <p:nvPicPr>
          <p:cNvPr id="4" name="Picture 3"/>
          <p:cNvPicPr>
            <a:picLocks noChangeAspect="1"/>
          </p:cNvPicPr>
          <p:nvPr/>
        </p:nvPicPr>
        <p:blipFill>
          <a:blip r:embed="rId3"/>
          <a:stretch>
            <a:fillRect/>
          </a:stretch>
        </p:blipFill>
        <p:spPr>
          <a:xfrm>
            <a:off x="6400800" y="4495800"/>
            <a:ext cx="2097131" cy="2141127"/>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18182" b="14545"/>
          <a:stretch>
            <a:fillRect/>
          </a:stretch>
        </p:blipFill>
        <p:spPr>
          <a:xfrm>
            <a:off x="927678" y="381000"/>
            <a:ext cx="7264827" cy="632460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534400" cy="1139825"/>
          </a:xfrm>
        </p:spPr>
        <p:txBody>
          <a:bodyPr/>
          <a:lstStyle/>
          <a:p>
            <a:pPr eaLnBrk="1" hangingPunct="1">
              <a:defRPr/>
            </a:pPr>
            <a:r>
              <a:rPr lang="en-US" dirty="0" smtClean="0">
                <a:ea typeface="+mj-ea"/>
                <a:cs typeface="+mj-cs"/>
              </a:rPr>
              <a:t>TCP/IP Address Requirements</a:t>
            </a:r>
          </a:p>
        </p:txBody>
      </p:sp>
      <p:sp>
        <p:nvSpPr>
          <p:cNvPr id="3" name="Content Placeholder 2"/>
          <p:cNvSpPr>
            <a:spLocks noGrp="1"/>
          </p:cNvSpPr>
          <p:nvPr>
            <p:ph idx="1"/>
          </p:nvPr>
        </p:nvSpPr>
        <p:spPr>
          <a:xfrm>
            <a:off x="457200" y="1676400"/>
            <a:ext cx="8229600" cy="5029200"/>
          </a:xfrm>
        </p:spPr>
        <p:txBody>
          <a:bodyPr/>
          <a:lstStyle/>
          <a:p>
            <a:pPr eaLnBrk="1" hangingPunct="1">
              <a:buFont typeface="Wingdings" pitchFamily="-110" charset="2"/>
              <a:buNone/>
              <a:defRPr/>
            </a:pPr>
            <a:r>
              <a:rPr lang="en-US" dirty="0" smtClean="0">
                <a:ea typeface="+mn-ea"/>
                <a:cs typeface="+mn-cs"/>
              </a:rPr>
              <a:t>Two levels of addressing are needed:</a:t>
            </a:r>
          </a:p>
          <a:p>
            <a:pPr eaLnBrk="1" hangingPunct="1">
              <a:buFont typeface="Wingdings" pitchFamily="-110" charset="2"/>
              <a:buNone/>
              <a:defRPr/>
            </a:pPr>
            <a:endParaRPr lang="en-US" sz="1000" dirty="0" smtClean="0">
              <a:ea typeface="+mn-ea"/>
              <a:cs typeface="+mn-cs"/>
            </a:endParaRPr>
          </a:p>
        </p:txBody>
      </p:sp>
      <p:graphicFrame>
        <p:nvGraphicFramePr>
          <p:cNvPr id="4" name="Diagram 3"/>
          <p:cNvGraphicFramePr/>
          <p:nvPr/>
        </p:nvGraphicFramePr>
        <p:xfrm>
          <a:off x="16002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Protocol Architecture, TCP/IP, and Internet-Based Applications</a:t>
            </a:r>
            <a:endParaRPr kumimoji="1" lang="en-US" sz="3200" cap="none" dirty="0">
              <a:latin typeface="Arial" pitchFamily="-110" charset="0"/>
            </a:endParaRPr>
          </a:p>
        </p:txBody>
      </p:sp>
      <p:sp>
        <p:nvSpPr>
          <p:cNvPr id="5" name="Text Placeholder 4"/>
          <p:cNvSpPr>
            <a:spLocks noGrp="1"/>
          </p:cNvSpPr>
          <p:nvPr>
            <p:ph type="body" idx="1"/>
          </p:nvPr>
        </p:nvSpPr>
        <p:spPr>
          <a:xfrm>
            <a:off x="0" y="1981200"/>
            <a:ext cx="9144000" cy="1500187"/>
          </a:xfrm>
        </p:spPr>
        <p:txBody>
          <a:bodyPr/>
          <a:lstStyle/>
          <a:p>
            <a:pPr algn="ctr"/>
            <a:r>
              <a:rPr kumimoji="1" lang="en-US" sz="4000" b="1" cap="all" dirty="0" smtClean="0">
                <a:solidFill>
                  <a:schemeClr val="tx2"/>
                </a:solidFill>
                <a:latin typeface="Arial" pitchFamily="-110" charset="0"/>
              </a:rPr>
              <a:t>Chapter 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l="9091" t="8235" r="3636" b="7059"/>
          <a:stretch>
            <a:fillRect/>
          </a:stretch>
        </p:blipFill>
        <p:spPr>
          <a:xfrm>
            <a:off x="381000" y="304800"/>
            <a:ext cx="8534533" cy="640080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kumimoji="1" lang="en-GB" sz="4000" dirty="0">
                <a:ea typeface="+mj-ea"/>
                <a:cs typeface="+mj-cs"/>
              </a:rPr>
              <a:t>Transmission Control Protocol (</a:t>
            </a:r>
            <a:r>
              <a:rPr kumimoji="1" lang="en-GB" dirty="0">
                <a:ea typeface="+mj-ea"/>
                <a:cs typeface="+mj-cs"/>
              </a:rPr>
              <a:t>TCP)</a:t>
            </a:r>
            <a:endParaRPr kumimoji="1" lang="en-US" dirty="0">
              <a:ea typeface="+mj-ea"/>
              <a:cs typeface="+mj-cs"/>
            </a:endParaRPr>
          </a:p>
        </p:txBody>
      </p:sp>
      <p:sp>
        <p:nvSpPr>
          <p:cNvPr id="157699" name="Rectangle 3"/>
          <p:cNvSpPr>
            <a:spLocks noGrp="1" noChangeArrowheads="1"/>
          </p:cNvSpPr>
          <p:nvPr>
            <p:ph type="body" idx="1"/>
          </p:nvPr>
        </p:nvSpPr>
        <p:spPr>
          <a:xfrm>
            <a:off x="457200" y="1676400"/>
            <a:ext cx="8229600" cy="4800600"/>
          </a:xfrm>
        </p:spPr>
        <p:txBody>
          <a:bodyPr/>
          <a:lstStyle/>
          <a:p>
            <a:pPr eaLnBrk="1" hangingPunct="1">
              <a:lnSpc>
                <a:spcPct val="90000"/>
              </a:lnSpc>
            </a:pPr>
            <a:r>
              <a:rPr kumimoji="1" lang="en-GB" sz="2800" dirty="0" smtClean="0"/>
              <a:t>TCP is the transport layer protocol for most applications</a:t>
            </a:r>
          </a:p>
          <a:p>
            <a:pPr eaLnBrk="1" hangingPunct="1">
              <a:lnSpc>
                <a:spcPct val="90000"/>
              </a:lnSpc>
              <a:buFont typeface="Wingdings" pitchFamily="-110" charset="2"/>
              <a:buNone/>
            </a:pPr>
            <a:endParaRPr kumimoji="1" lang="en-GB" sz="800" dirty="0" smtClean="0"/>
          </a:p>
          <a:p>
            <a:pPr eaLnBrk="1" hangingPunct="1">
              <a:lnSpc>
                <a:spcPct val="90000"/>
              </a:lnSpc>
            </a:pPr>
            <a:r>
              <a:rPr kumimoji="1" lang="en-GB" sz="2800" dirty="0" smtClean="0"/>
              <a:t>TCP provides a reliable connection for transfer of data between applications</a:t>
            </a:r>
          </a:p>
          <a:p>
            <a:pPr eaLnBrk="1" hangingPunct="1">
              <a:lnSpc>
                <a:spcPct val="90000"/>
              </a:lnSpc>
              <a:buFont typeface="Wingdings" pitchFamily="-110" charset="2"/>
              <a:buNone/>
            </a:pPr>
            <a:endParaRPr kumimoji="1" lang="en-GB" sz="800" dirty="0" smtClean="0"/>
          </a:p>
          <a:p>
            <a:pPr eaLnBrk="1" hangingPunct="1">
              <a:lnSpc>
                <a:spcPct val="90000"/>
              </a:lnSpc>
            </a:pPr>
            <a:r>
              <a:rPr kumimoji="1" lang="en-GB" sz="2800" dirty="0" smtClean="0"/>
              <a:t>A TCP segment is the basic protocol unit</a:t>
            </a:r>
          </a:p>
          <a:p>
            <a:pPr eaLnBrk="1" hangingPunct="1">
              <a:lnSpc>
                <a:spcPct val="90000"/>
              </a:lnSpc>
              <a:buFont typeface="Wingdings" pitchFamily="-110" charset="2"/>
              <a:buNone/>
            </a:pPr>
            <a:endParaRPr kumimoji="1" lang="en-GB" sz="800" dirty="0" smtClean="0"/>
          </a:p>
          <a:p>
            <a:pPr eaLnBrk="1" hangingPunct="1">
              <a:lnSpc>
                <a:spcPct val="90000"/>
              </a:lnSpc>
            </a:pPr>
            <a:r>
              <a:rPr kumimoji="1" lang="en-GB" sz="2800" dirty="0" smtClean="0"/>
              <a:t>TCP tracks segments between entities for duration of each connection</a:t>
            </a:r>
          </a:p>
        </p:txBody>
      </p:sp>
      <p:pic>
        <p:nvPicPr>
          <p:cNvPr id="4" name="Picture 3"/>
          <p:cNvPicPr>
            <a:picLocks noChangeAspect="1"/>
          </p:cNvPicPr>
          <p:nvPr/>
        </p:nvPicPr>
        <p:blipFill>
          <a:blip r:embed="rId3"/>
          <a:stretch>
            <a:fillRect/>
          </a:stretch>
        </p:blipFill>
        <p:spPr>
          <a:xfrm rot="16200000">
            <a:off x="6677527" y="4600073"/>
            <a:ext cx="1422400" cy="2433053"/>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l="3529" t="17273" r="3529" b="5455"/>
          <a:stretch>
            <a:fillRect/>
          </a:stretch>
        </p:blipFill>
        <p:spPr>
          <a:xfrm>
            <a:off x="1447800" y="228600"/>
            <a:ext cx="5960620" cy="641331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kumimoji="1" lang="en-GB" dirty="0">
                <a:ea typeface="+mj-ea"/>
                <a:cs typeface="+mj-cs"/>
              </a:rPr>
              <a:t>User Datagram Protocol</a:t>
            </a:r>
            <a:br>
              <a:rPr kumimoji="1" lang="en-GB" dirty="0">
                <a:ea typeface="+mj-ea"/>
                <a:cs typeface="+mj-cs"/>
              </a:rPr>
            </a:br>
            <a:r>
              <a:rPr kumimoji="1" lang="en-GB" dirty="0">
                <a:ea typeface="+mj-ea"/>
                <a:cs typeface="+mj-cs"/>
              </a:rPr>
              <a:t>(UDP)</a:t>
            </a:r>
            <a:endParaRPr kumimoji="1" lang="en-US" dirty="0">
              <a:ea typeface="+mj-ea"/>
              <a:cs typeface="+mj-cs"/>
            </a:endParaRPr>
          </a:p>
        </p:txBody>
      </p:sp>
      <p:sp>
        <p:nvSpPr>
          <p:cNvPr id="158723" name="Rectangle 3"/>
          <p:cNvSpPr>
            <a:spLocks noGrp="1" noChangeArrowheads="1"/>
          </p:cNvSpPr>
          <p:nvPr>
            <p:ph type="body" idx="1"/>
          </p:nvPr>
        </p:nvSpPr>
        <p:spPr>
          <a:xfrm>
            <a:off x="381000" y="2057400"/>
            <a:ext cx="8229600" cy="4454525"/>
          </a:xfrm>
        </p:spPr>
        <p:txBody>
          <a:bodyPr>
            <a:normAutofit fontScale="85000" lnSpcReduction="20000"/>
          </a:bodyPr>
          <a:lstStyle/>
          <a:p>
            <a:pPr eaLnBrk="1" hangingPunct="1"/>
            <a:r>
              <a:rPr kumimoji="1" lang="en-GB" dirty="0" smtClean="0"/>
              <a:t>Alternative to TCP</a:t>
            </a:r>
          </a:p>
          <a:p>
            <a:pPr eaLnBrk="1" hangingPunct="1"/>
            <a:r>
              <a:rPr kumimoji="1" lang="en-GB" dirty="0" smtClean="0"/>
              <a:t>Does not guarantee delivery, preservation of sequence, or protection against duplication</a:t>
            </a:r>
          </a:p>
          <a:p>
            <a:pPr eaLnBrk="1" hangingPunct="1"/>
            <a:r>
              <a:rPr kumimoji="1" lang="en-GB" dirty="0" smtClean="0"/>
              <a:t>Enables a procedure to send messages to other procedures with a minimum of protocol mechanism</a:t>
            </a:r>
          </a:p>
          <a:p>
            <a:pPr eaLnBrk="1" hangingPunct="1"/>
            <a:r>
              <a:rPr kumimoji="1" lang="en-GB" dirty="0" smtClean="0"/>
              <a:t>Adds port addressing capability to IP</a:t>
            </a:r>
          </a:p>
          <a:p>
            <a:pPr eaLnBrk="1" hangingPunct="1"/>
            <a:r>
              <a:rPr kumimoji="1" lang="en-GB" dirty="0" smtClean="0"/>
              <a:t>Used with Simple Network Management Protocol (SNMP) </a:t>
            </a:r>
          </a:p>
          <a:p>
            <a:pPr eaLnBrk="1" hangingPunct="1"/>
            <a:r>
              <a:rPr kumimoji="1" lang="en-GB" dirty="0" smtClean="0"/>
              <a:t>Includes a checksum to verify that no error occurs in the data</a:t>
            </a:r>
            <a:endParaRPr kumimoji="1" 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3529" t="4545" r="1176" b="60000"/>
          <a:stretch>
            <a:fillRect/>
          </a:stretch>
        </p:blipFill>
        <p:spPr>
          <a:xfrm>
            <a:off x="228600" y="1219200"/>
            <a:ext cx="8689854" cy="4184010"/>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4706" t="36364" r="1176" b="5455"/>
          <a:stretch>
            <a:fillRect/>
          </a:stretch>
        </p:blipFill>
        <p:spPr>
          <a:xfrm>
            <a:off x="457200" y="152400"/>
            <a:ext cx="8165481" cy="6532338"/>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2353" t="17273" r="-1176" b="13636"/>
          <a:stretch>
            <a:fillRect/>
          </a:stretch>
        </p:blipFill>
        <p:spPr>
          <a:xfrm>
            <a:off x="685800" y="228600"/>
            <a:ext cx="7480621" cy="6460433"/>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3000">
        <p14:shred/>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20909" b="21818"/>
          <a:stretch>
            <a:fillRect/>
          </a:stretch>
        </p:blipFill>
        <p:spPr>
          <a:xfrm>
            <a:off x="457200" y="460965"/>
            <a:ext cx="8229599" cy="6099626"/>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77813"/>
            <a:ext cx="9144000" cy="1139825"/>
          </a:xfrm>
        </p:spPr>
        <p:txBody>
          <a:bodyPr/>
          <a:lstStyle/>
          <a:p>
            <a:pPr eaLnBrk="1" hangingPunct="1">
              <a:defRPr/>
            </a:pPr>
            <a:r>
              <a:rPr kumimoji="1" lang="en-GB" dirty="0">
                <a:ea typeface="+mj-ea"/>
                <a:cs typeface="+mj-cs"/>
              </a:rPr>
              <a:t>Service Primitives and Parameters</a:t>
            </a:r>
            <a:endParaRPr kumimoji="1" lang="en-US" dirty="0">
              <a:ea typeface="+mj-ea"/>
              <a:cs typeface="+mj-cs"/>
            </a:endParaRPr>
          </a:p>
        </p:txBody>
      </p:sp>
      <p:sp>
        <p:nvSpPr>
          <p:cNvPr id="132099" name="Rectangle 3"/>
          <p:cNvSpPr>
            <a:spLocks noGrp="1" noChangeArrowheads="1"/>
          </p:cNvSpPr>
          <p:nvPr>
            <p:ph type="body" idx="1"/>
          </p:nvPr>
        </p:nvSpPr>
        <p:spPr>
          <a:xfrm>
            <a:off x="457200" y="2209800"/>
            <a:ext cx="8229600" cy="5029200"/>
          </a:xfrm>
        </p:spPr>
        <p:txBody>
          <a:bodyPr/>
          <a:lstStyle/>
          <a:p>
            <a:pPr eaLnBrk="1" hangingPunct="1">
              <a:defRPr/>
            </a:pPr>
            <a:r>
              <a:rPr kumimoji="1" lang="en-GB" dirty="0" smtClean="0">
                <a:ea typeface="+mn-ea"/>
                <a:cs typeface="+mn-cs"/>
              </a:rPr>
              <a:t>Services </a:t>
            </a:r>
            <a:r>
              <a:rPr kumimoji="1" lang="en-GB" dirty="0">
                <a:ea typeface="+mn-ea"/>
                <a:cs typeface="+mn-cs"/>
              </a:rPr>
              <a:t>between adjacent </a:t>
            </a:r>
            <a:r>
              <a:rPr kumimoji="1" lang="en-GB" dirty="0" smtClean="0">
                <a:ea typeface="+mn-ea"/>
                <a:cs typeface="+mn-cs"/>
              </a:rPr>
              <a:t>layers</a:t>
            </a:r>
          </a:p>
          <a:p>
            <a:pPr eaLnBrk="1" hangingPunct="1">
              <a:defRPr/>
            </a:pPr>
            <a:r>
              <a:rPr kumimoji="1" lang="en-GB" dirty="0" smtClean="0">
                <a:ea typeface="+mn-ea"/>
                <a:cs typeface="+mn-cs"/>
              </a:rPr>
              <a:t>Expressed as:</a:t>
            </a:r>
          </a:p>
          <a:p>
            <a:pPr lvl="1" eaLnBrk="1" hangingPunct="1">
              <a:buFont typeface="Arial"/>
              <a:buChar char="•"/>
              <a:defRPr/>
            </a:pPr>
            <a:r>
              <a:rPr kumimoji="1" lang="en-GB"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cs typeface="+mn-cs"/>
              </a:rPr>
              <a:t>Primitive</a:t>
            </a:r>
            <a:r>
              <a:rPr kumimoji="1" lang="en-GB" sz="3200" dirty="0" smtClean="0">
                <a:ea typeface="+mn-ea"/>
                <a:cs typeface="+mn-cs"/>
              </a:rPr>
              <a:t>s</a:t>
            </a:r>
          </a:p>
          <a:p>
            <a:pPr lvl="2" eaLnBrk="1" hangingPunct="1">
              <a:buFont typeface="Arial"/>
              <a:buChar char="•"/>
              <a:defRPr/>
            </a:pPr>
            <a:r>
              <a:rPr kumimoji="1" lang="en-GB" dirty="0" smtClean="0">
                <a:ea typeface="+mn-ea"/>
                <a:cs typeface="+mn-cs"/>
              </a:rPr>
              <a:t>Specify the </a:t>
            </a:r>
            <a:r>
              <a:rPr kumimoji="1" lang="en-GB" dirty="0">
                <a:ea typeface="+mn-ea"/>
                <a:cs typeface="+mn-cs"/>
              </a:rPr>
              <a:t>function</a:t>
            </a:r>
            <a:r>
              <a:rPr kumimoji="1" lang="en-GB" dirty="0" smtClean="0">
                <a:ea typeface="+mn-ea"/>
                <a:cs typeface="+mn-cs"/>
              </a:rPr>
              <a:t> to be performed</a:t>
            </a:r>
          </a:p>
          <a:p>
            <a:pPr lvl="1" eaLnBrk="1" hangingPunct="1">
              <a:buFont typeface="Arial"/>
              <a:buChar char="•"/>
              <a:defRPr/>
            </a:pPr>
            <a:r>
              <a:rPr kumimoji="1" lang="en-GB" sz="32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cs typeface="+mn-cs"/>
              </a:rPr>
              <a:t>P</a:t>
            </a:r>
            <a:r>
              <a:rPr kumimoji="1" lang="en-GB"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cs typeface="+mn-cs"/>
              </a:rPr>
              <a:t>arameters</a:t>
            </a:r>
          </a:p>
          <a:p>
            <a:pPr lvl="2" eaLnBrk="1" hangingPunct="1">
              <a:buFont typeface="Arial"/>
              <a:buChar char="•"/>
              <a:defRPr/>
            </a:pPr>
            <a:r>
              <a:rPr kumimoji="1" lang="en-GB" dirty="0" smtClean="0">
                <a:ea typeface="+mn-ea"/>
                <a:cs typeface="+mn-cs"/>
              </a:rPr>
              <a:t>Used to </a:t>
            </a:r>
            <a:r>
              <a:rPr kumimoji="1" lang="en-GB" dirty="0">
                <a:ea typeface="+mn-ea"/>
                <a:cs typeface="+mn-cs"/>
              </a:rPr>
              <a:t>pass data and control </a:t>
            </a:r>
            <a:r>
              <a:rPr kumimoji="1" lang="en-GB" dirty="0" smtClean="0">
                <a:ea typeface="+mn-ea"/>
                <a:cs typeface="+mn-cs"/>
              </a:rPr>
              <a:t>information</a:t>
            </a:r>
          </a:p>
          <a:p>
            <a:pPr eaLnBrk="1" hangingPunct="1">
              <a:defRPr/>
            </a:pPr>
            <a:endParaRPr kumimoji="1" lang="en-US" dirty="0">
              <a:ea typeface="+mn-ea"/>
              <a:cs typeface="+mn-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956"/>
          <a:stretch>
            <a:fillRect/>
          </a:stretch>
        </p:blipFill>
        <p:spPr>
          <a:xfrm>
            <a:off x="228600" y="2590800"/>
            <a:ext cx="8706166" cy="3021769"/>
          </a:xfrm>
          <a:prstGeom prst="rect">
            <a:avLst/>
          </a:prstGeom>
          <a:solidFill>
            <a:schemeClr val="accent6">
              <a:lumMod val="75000"/>
            </a:schemeClr>
          </a:solidFill>
        </p:spPr>
      </p:pic>
      <p:sp>
        <p:nvSpPr>
          <p:cNvPr id="5" name="TextBox 4"/>
          <p:cNvSpPr txBox="1"/>
          <p:nvPr/>
        </p:nvSpPr>
        <p:spPr>
          <a:xfrm>
            <a:off x="0" y="381000"/>
            <a:ext cx="9144000" cy="1569660"/>
          </a:xfrm>
          <a:prstGeom prst="rect">
            <a:avLst/>
          </a:prstGeom>
          <a:noFill/>
        </p:spPr>
        <p:txBody>
          <a:bodyPr wrap="square" rtlCol="0">
            <a:spAutoFit/>
          </a:bodyPr>
          <a:lstStyle/>
          <a:p>
            <a:pPr algn="ctr"/>
            <a:r>
              <a:rPr lang="en-US" sz="4800" b="1" dirty="0" smtClean="0"/>
              <a:t>Table 2.1  </a:t>
            </a:r>
          </a:p>
          <a:p>
            <a:pPr algn="ctr"/>
            <a:r>
              <a:rPr lang="en-US" sz="4800" b="1" dirty="0" smtClean="0"/>
              <a:t>Service Primitive Types</a:t>
            </a:r>
            <a:endParaRPr lang="en-US" sz="480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457200" y="838200"/>
            <a:ext cx="8229600" cy="3989388"/>
          </a:xfrm>
        </p:spPr>
        <p:txBody>
          <a:bodyPr/>
          <a:lstStyle/>
          <a:p>
            <a:pPr eaLnBrk="1" hangingPunct="1">
              <a:buNone/>
            </a:pPr>
            <a:r>
              <a:rPr lang="en-US" i="1" dirty="0" smtClean="0">
                <a:latin typeface="Times" pitchFamily="-110" charset="0"/>
              </a:rPr>
              <a:t>	To </a:t>
            </a:r>
            <a:r>
              <a:rPr lang="en-US" i="1" dirty="0">
                <a:latin typeface="Times" pitchFamily="-110" charset="0"/>
              </a:rPr>
              <a:t>destroy communication completely, there must be no rules in common between transmitter and receiver—neither of alphabet nor of </a:t>
            </a:r>
            <a:r>
              <a:rPr lang="en-US" i="1" dirty="0" smtClean="0">
                <a:latin typeface="Times" pitchFamily="-110" charset="0"/>
              </a:rPr>
              <a:t>syntax.</a:t>
            </a:r>
          </a:p>
          <a:p>
            <a:pPr eaLnBrk="1" hangingPunct="1">
              <a:buFont typeface="Wingdings" pitchFamily="-110" charset="2"/>
              <a:buNone/>
            </a:pPr>
            <a:endParaRPr/>
          </a:p>
          <a:p>
            <a:pPr algn="r" eaLnBrk="1" hangingPunct="1">
              <a:buFont typeface="Wingdings" pitchFamily="-110" charset="2"/>
              <a:buNone/>
            </a:pPr>
            <a:r>
              <a:rPr lang="en-US" i="1" dirty="0">
                <a:latin typeface="Times" pitchFamily="-110" charset="0"/>
              </a:rPr>
              <a:t>—On Human Communication</a:t>
            </a:r>
            <a:r>
              <a:rPr lang="en-US" dirty="0">
                <a:latin typeface="Times" pitchFamily="-110" charset="0"/>
              </a:rPr>
              <a:t>, </a:t>
            </a:r>
          </a:p>
          <a:p>
            <a:pPr algn="r" eaLnBrk="1" hangingPunct="1">
              <a:buFont typeface="Wingdings" pitchFamily="-110" charset="2"/>
              <a:buNone/>
            </a:pPr>
            <a:r>
              <a:rPr lang="en-US" dirty="0">
                <a:latin typeface="Times" pitchFamily="-110" charset="0"/>
              </a:rPr>
              <a:t>						Colin Cherry</a:t>
            </a:r>
            <a:endParaRPr lang="en-AU" dirty="0"/>
          </a:p>
          <a:p>
            <a:pPr eaLnBrk="1" hangingPunct="1">
              <a:lnSpc>
                <a:spcPct val="90000"/>
              </a:lnSpc>
            </a:pPr>
            <a:endParaRPr lang="en-AU" dirty="0"/>
          </a:p>
        </p:txBody>
      </p:sp>
      <p:pic>
        <p:nvPicPr>
          <p:cNvPr id="7" name="Picture 6"/>
          <p:cNvPicPr>
            <a:picLocks noChangeAspect="1"/>
          </p:cNvPicPr>
          <p:nvPr/>
        </p:nvPicPr>
        <p:blipFill>
          <a:blip r:embed="rId3"/>
          <a:stretch>
            <a:fillRect/>
          </a:stretch>
        </p:blipFill>
        <p:spPr>
          <a:xfrm>
            <a:off x="838200" y="4495800"/>
            <a:ext cx="3581400" cy="2114181"/>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l="4545" t="11765" r="4545" b="7059"/>
          <a:stretch>
            <a:fillRect/>
          </a:stretch>
        </p:blipFill>
        <p:spPr>
          <a:xfrm>
            <a:off x="537959" y="806892"/>
            <a:ext cx="8068087" cy="5566952"/>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3400">
        <p14:reveal/>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smtClean="0"/>
              <a:t>Traditional Internet-Based Applications</a:t>
            </a:r>
            <a:endParaRPr lang="en-US" dirty="0"/>
          </a:p>
        </p:txBody>
      </p:sp>
      <p:sp>
        <p:nvSpPr>
          <p:cNvPr id="3" name="Content Placeholder 2"/>
          <p:cNvSpPr>
            <a:spLocks noGrp="1"/>
          </p:cNvSpPr>
          <p:nvPr>
            <p:ph idx="1"/>
          </p:nvPr>
        </p:nvSpPr>
        <p:spPr>
          <a:xfrm>
            <a:off x="457200" y="1524000"/>
            <a:ext cx="8229600" cy="1295400"/>
          </a:xfrm>
        </p:spPr>
        <p:txBody>
          <a:bodyPr>
            <a:normAutofit fontScale="92500"/>
          </a:bodyPr>
          <a:lstStyle/>
          <a:p>
            <a:r>
              <a:rPr lang="en-US" dirty="0" smtClean="0"/>
              <a:t>Three common applications that have been standardized to operate on top of TCP are:</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3170437016"/>
              </p:ext>
            </p:extLst>
          </p:nvPr>
        </p:nvGraphicFramePr>
        <p:xfrm>
          <a:off x="457200" y="2611238"/>
          <a:ext cx="822959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22387"/>
          </a:xfrm>
        </p:spPr>
        <p:txBody>
          <a:bodyPr/>
          <a:lstStyle/>
          <a:p>
            <a:r>
              <a:rPr lang="en-US" dirty="0" smtClean="0"/>
              <a:t>Table 2.2</a:t>
            </a:r>
            <a:br>
              <a:rPr lang="en-US" dirty="0" smtClean="0"/>
            </a:br>
            <a:r>
              <a:rPr lang="en-US" dirty="0" smtClean="0"/>
              <a:t>Multimedia Terminology</a:t>
            </a:r>
            <a:endParaRPr lang="en-US" dirty="0"/>
          </a:p>
        </p:txBody>
      </p:sp>
      <p:graphicFrame>
        <p:nvGraphicFramePr>
          <p:cNvPr id="116742" name="Object 6"/>
          <p:cNvGraphicFramePr>
            <a:graphicFrameLocks noChangeAspect="1"/>
          </p:cNvGraphicFramePr>
          <p:nvPr/>
        </p:nvGraphicFramePr>
        <p:xfrm>
          <a:off x="457200" y="2590800"/>
          <a:ext cx="8399463" cy="3073400"/>
        </p:xfrm>
        <a:graphic>
          <a:graphicData uri="http://schemas.openxmlformats.org/presentationml/2006/ole">
            <p:oleObj spid="_x0000_s116748" name="Document" r:id="rId4" imgW="24431746" imgH="8939683" progId="Word.Document.12">
              <p:embed/>
            </p:oleObj>
          </a:graphicData>
        </a:graphic>
      </p:graphicFrame>
    </p:spTree>
  </p:cSld>
  <p:clrMapOvr>
    <a:masterClrMapping/>
  </p:clrMapOvr>
  <mc:AlternateContent xmlns:mc="http://schemas.openxmlformats.org/markup-compatibility/2006">
    <mc:Choice xmlns="" xmlns:p14="http://schemas.microsoft.com/office/powerpoint/2010/main" xmlns:mv="urn:schemas-microsoft-com:mac:vml" Requires="p14">
      <p:transition spd="slow" p14:dur="1400">
        <p14:ripp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1.pdf"/>
          <p:cNvPicPr>
            <a:picLocks noChangeAspect="1"/>
          </p:cNvPicPr>
          <p:nvPr/>
        </p:nvPicPr>
        <p:blipFill>
          <a:blip r:embed="rId3"/>
          <a:srcRect l="9412" t="6364" r="8235" b="5455"/>
          <a:stretch>
            <a:fillRect/>
          </a:stretch>
        </p:blipFill>
        <p:spPr>
          <a:xfrm>
            <a:off x="2421136" y="436474"/>
            <a:ext cx="4364089" cy="6047366"/>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52400"/>
            <a:ext cx="8229600" cy="1139825"/>
          </a:xfrm>
        </p:spPr>
        <p:txBody>
          <a:bodyPr/>
          <a:lstStyle/>
          <a:p>
            <a:pPr eaLnBrk="1" hangingPunct="1">
              <a:defRPr/>
            </a:pPr>
            <a:r>
              <a:rPr kumimoji="1" lang="en-US" dirty="0" smtClean="0">
                <a:ea typeface="+mj-ea"/>
                <a:cs typeface="+mj-cs"/>
              </a:rPr>
              <a:t>Media Types</a:t>
            </a:r>
            <a:endParaRPr kumimoji="1" lang="en-US" dirty="0">
              <a:ea typeface="+mj-ea"/>
              <a:cs typeface="+mj-cs"/>
            </a:endParaRPr>
          </a:p>
        </p:txBody>
      </p:sp>
      <p:graphicFrame>
        <p:nvGraphicFramePr>
          <p:cNvPr id="10" name="Diagram 9"/>
          <p:cNvGraphicFramePr/>
          <p:nvPr>
            <p:extLst>
              <p:ext uri="{D42A27DB-BD31-4B8C-83A1-F6EECF244321}">
                <p14:modId xmlns="" xmlns:p14="http://schemas.microsoft.com/office/powerpoint/2010/main" xmlns:mv="urn:schemas-microsoft-com:mac:vml" xmlns:mc="http://schemas.openxmlformats.org/markup-compatibility/2006" val="335200267"/>
              </p:ext>
            </p:extLst>
          </p:nvPr>
        </p:nvGraphicFramePr>
        <p:xfrm>
          <a:off x="228600" y="457200"/>
          <a:ext cx="8763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2133600"/>
          </a:xfrm>
        </p:spPr>
        <p:txBody>
          <a:bodyPr/>
          <a:lstStyle/>
          <a:p>
            <a:r>
              <a:rPr lang="en-US" dirty="0" smtClean="0"/>
              <a:t>Table 2.3</a:t>
            </a:r>
            <a:br>
              <a:rPr lang="en-US" dirty="0" smtClean="0"/>
            </a:br>
            <a:r>
              <a:rPr lang="en-US" dirty="0" smtClean="0"/>
              <a:t/>
            </a:r>
            <a:br>
              <a:rPr lang="en-US" dirty="0" smtClean="0"/>
            </a:br>
            <a:r>
              <a:rPr lang="en-US" dirty="0" smtClean="0"/>
              <a:t>Domains of Multimedia Systems and Example Applications</a:t>
            </a:r>
            <a:endParaRPr lang="en-US" dirty="0"/>
          </a:p>
        </p:txBody>
      </p:sp>
      <p:pic>
        <p:nvPicPr>
          <p:cNvPr id="4" name="Picture 3"/>
          <p:cNvPicPr>
            <a:picLocks noChangeAspect="1"/>
          </p:cNvPicPr>
          <p:nvPr/>
        </p:nvPicPr>
        <p:blipFill>
          <a:blip r:embed="rId3"/>
          <a:srcRect b="10667"/>
          <a:stretch>
            <a:fillRect/>
          </a:stretch>
        </p:blipFill>
        <p:spPr>
          <a:xfrm>
            <a:off x="228600" y="3657600"/>
            <a:ext cx="8736894" cy="2199720"/>
          </a:xfrm>
          <a:prstGeom prst="rect">
            <a:avLst/>
          </a:prstGeom>
          <a:solidFill>
            <a:schemeClr val="bg2">
              <a:lumMod val="75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flash/>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r>
              <a:rPr lang="en-US" dirty="0" smtClean="0"/>
              <a:t>Multimedia Applications</a:t>
            </a:r>
            <a:endParaRPr lang="en-US" dirty="0"/>
          </a:p>
        </p:txBody>
      </p:sp>
      <p:graphicFrame>
        <p:nvGraphicFramePr>
          <p:cNvPr id="4" name="Diagram 3"/>
          <p:cNvGraphicFramePr/>
          <p:nvPr/>
        </p:nvGraphicFramePr>
        <p:xfrm>
          <a:off x="0" y="12192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39825"/>
          </a:xfrm>
        </p:spPr>
        <p:txBody>
          <a:bodyPr/>
          <a:lstStyle/>
          <a:p>
            <a:r>
              <a:rPr lang="en-US" dirty="0" smtClean="0"/>
              <a:t>Multimedia Technologies</a:t>
            </a:r>
            <a:endParaRPr lang="en-US" dirty="0"/>
          </a:p>
        </p:txBody>
      </p:sp>
      <p:sp>
        <p:nvSpPr>
          <p:cNvPr id="3" name="Content Placeholder 2"/>
          <p:cNvSpPr>
            <a:spLocks noGrp="1"/>
          </p:cNvSpPr>
          <p:nvPr>
            <p:ph idx="1"/>
          </p:nvPr>
        </p:nvSpPr>
        <p:spPr>
          <a:xfrm>
            <a:off x="457200" y="1219200"/>
            <a:ext cx="8229600" cy="990600"/>
          </a:xfrm>
        </p:spPr>
        <p:txBody>
          <a:bodyPr>
            <a:normAutofit lnSpcReduction="10000"/>
          </a:bodyPr>
          <a:lstStyle/>
          <a:p>
            <a:r>
              <a:rPr lang="en-US" dirty="0" smtClean="0"/>
              <a:t>Some technologies that are relevant to the support of multimedia applications are:</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1071955192"/>
              </p:ext>
            </p:extLst>
          </p:nvPr>
        </p:nvGraphicFramePr>
        <p:xfrm>
          <a:off x="457200" y="2346059"/>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Programming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Concept was developed in the 1980s in the UNIX environment as the Berkeley Sockets Interface</a:t>
            </a:r>
          </a:p>
          <a:p>
            <a:pPr lvl="1"/>
            <a:r>
              <a:rPr lang="en-US" dirty="0" smtClean="0"/>
              <a:t>De facto standard application programming interface (API)</a:t>
            </a:r>
          </a:p>
          <a:p>
            <a:pPr lvl="1"/>
            <a:r>
              <a:rPr lang="en-US" dirty="0" smtClean="0"/>
              <a:t>Basis for Window Sockets (WinSock)</a:t>
            </a:r>
          </a:p>
          <a:p>
            <a:r>
              <a:rPr lang="en-US" dirty="0" smtClean="0"/>
              <a:t>Enables communication between a client and server process</a:t>
            </a:r>
          </a:p>
          <a:p>
            <a:r>
              <a:rPr lang="en-US" dirty="0" smtClean="0"/>
              <a:t>May be connection oriented or connectionless</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Socket</a:t>
            </a:r>
            <a:endParaRPr lang="en-US" dirty="0"/>
          </a:p>
        </p:txBody>
      </p:sp>
      <p:sp>
        <p:nvSpPr>
          <p:cNvPr id="3" name="Content Placeholder 2"/>
          <p:cNvSpPr>
            <a:spLocks noGrp="1"/>
          </p:cNvSpPr>
          <p:nvPr>
            <p:ph idx="1"/>
          </p:nvPr>
        </p:nvSpPr>
        <p:spPr>
          <a:xfrm>
            <a:off x="457200" y="1905000"/>
            <a:ext cx="8229600" cy="4724400"/>
          </a:xfrm>
        </p:spPr>
        <p:txBody>
          <a:bodyPr>
            <a:normAutofit fontScale="70000" lnSpcReduction="20000"/>
          </a:bodyPr>
          <a:lstStyle/>
          <a:p>
            <a:r>
              <a:rPr lang="en-US" dirty="0" smtClean="0"/>
              <a:t>Formed by the concatenation of a port value and an IP address</a:t>
            </a:r>
          </a:p>
          <a:p>
            <a:pPr lvl="1"/>
            <a:r>
              <a:rPr lang="en-US" dirty="0" smtClean="0"/>
              <a:t>Unique throughout the Internet</a:t>
            </a:r>
          </a:p>
          <a:p>
            <a:r>
              <a:rPr lang="en-US" dirty="0" smtClean="0"/>
              <a:t>Used to define an API</a:t>
            </a:r>
          </a:p>
          <a:p>
            <a:pPr lvl="1"/>
            <a:r>
              <a:rPr lang="en-US" dirty="0" smtClean="0"/>
              <a:t>Generic communication interface for writing programs that use TCP or UDP</a:t>
            </a:r>
          </a:p>
          <a:p>
            <a:r>
              <a:rPr lang="en-US" dirty="0" smtClean="0"/>
              <a:t>Stream sockets</a:t>
            </a:r>
          </a:p>
          <a:p>
            <a:pPr lvl="1"/>
            <a:r>
              <a:rPr lang="en-US" dirty="0" smtClean="0"/>
              <a:t>All blocks of data sent between a pair of sockets are guaranteed for delivery and arrive in the order that they were sent</a:t>
            </a:r>
          </a:p>
          <a:p>
            <a:r>
              <a:rPr lang="en-US" dirty="0" smtClean="0"/>
              <a:t>Datagram sockets</a:t>
            </a:r>
          </a:p>
          <a:p>
            <a:pPr lvl="1"/>
            <a:r>
              <a:rPr lang="en-US" dirty="0" smtClean="0"/>
              <a:t>Delivery is not guaranteed, nor is order necessarily preserved</a:t>
            </a:r>
          </a:p>
          <a:p>
            <a:r>
              <a:rPr lang="en-US" dirty="0" smtClean="0"/>
              <a:t>Raw sockets</a:t>
            </a:r>
          </a:p>
          <a:p>
            <a:pPr lvl="1"/>
            <a:r>
              <a:rPr lang="en-US" dirty="0" smtClean="0"/>
              <a:t>Allow direct access to lower-layer protocols</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kumimoji="1" lang="en-GB" dirty="0" smtClean="0"/>
              <a:t>The Need for a </a:t>
            </a:r>
            <a:r>
              <a:rPr kumimoji="1" lang="en-US" dirty="0" smtClean="0"/>
              <a:t>Protocol</a:t>
            </a:r>
            <a:r>
              <a:rPr kumimoji="1" lang="en-GB" dirty="0" smtClean="0"/>
              <a:t> Architecture</a:t>
            </a:r>
            <a:endParaRPr kumimoji="1" lang="en-US" dirty="0" smtClean="0"/>
          </a:p>
        </p:txBody>
      </p:sp>
      <p:graphicFrame>
        <p:nvGraphicFramePr>
          <p:cNvPr id="16" name="Diagram 15"/>
          <p:cNvGraphicFramePr/>
          <p:nvPr>
            <p:extLst>
              <p:ext uri="{D42A27DB-BD31-4B8C-83A1-F6EECF244321}">
                <p14:modId xmlns="" xmlns:p14="http://schemas.microsoft.com/office/powerpoint/2010/main" xmlns:mv="urn:schemas-microsoft-com:mac:vml" xmlns:mc="http://schemas.openxmlformats.org/markup-compatibility/2006" val="2545277339"/>
              </p:ext>
            </p:extLst>
          </p:nvPr>
        </p:nvGraphicFramePr>
        <p:xfrm>
          <a:off x="381000" y="1600200"/>
          <a:ext cx="8331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0" y="152400"/>
            <a:ext cx="2133600" cy="6553200"/>
          </a:xfrm>
        </p:spPr>
        <p:txBody>
          <a:bodyPr/>
          <a:lstStyle/>
          <a:p>
            <a:r>
              <a:rPr lang="en-US" dirty="0" smtClean="0"/>
              <a:t>Table 2.4</a:t>
            </a:r>
            <a:br>
              <a:rPr lang="en-US" dirty="0" smtClean="0"/>
            </a:br>
            <a:r>
              <a:rPr lang="en-US" dirty="0" smtClean="0"/>
              <a:t/>
            </a:r>
            <a:br>
              <a:rPr lang="en-US" dirty="0" smtClean="0"/>
            </a:br>
            <a:r>
              <a:rPr lang="en-US" sz="3200" dirty="0" smtClean="0"/>
              <a:t>Core Socket Functions</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1600" dirty="0" smtClean="0"/>
              <a:t>(Table can be found on page 78 in textbook)</a:t>
            </a:r>
            <a:endParaRPr lang="en-US" sz="1600" dirty="0"/>
          </a:p>
        </p:txBody>
      </p:sp>
      <p:pic>
        <p:nvPicPr>
          <p:cNvPr id="4" name="Picture 3"/>
          <p:cNvPicPr>
            <a:picLocks noChangeAspect="1"/>
          </p:cNvPicPr>
          <p:nvPr/>
        </p:nvPicPr>
        <p:blipFill>
          <a:blip r:embed="rId3"/>
          <a:stretch>
            <a:fillRect/>
          </a:stretch>
        </p:blipFill>
        <p:spPr>
          <a:xfrm>
            <a:off x="228600" y="147150"/>
            <a:ext cx="6560198" cy="6710850"/>
          </a:xfrm>
          <a:prstGeom prst="rect">
            <a:avLst/>
          </a:prstGeom>
        </p:spPr>
      </p:pic>
    </p:spTree>
  </p:cSld>
  <p:clrMapOvr>
    <a:masterClrMapping/>
  </p:clrMapOvr>
  <mc:AlternateContent xmlns:mc="http://schemas.openxmlformats.org/markup-compatibility/2006">
    <mc:Choice xmlns="" xmlns:p14="http://schemas.microsoft.com/office/powerpoint/2010/main"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tretch>
            <a:fillRect/>
          </a:stretch>
        </p:blipFill>
        <p:spPr>
          <a:xfrm>
            <a:off x="1922318" y="152400"/>
            <a:ext cx="5299364" cy="6553200"/>
          </a:xfrm>
          <a:prstGeom prst="rect">
            <a:avLst/>
          </a:prstGeom>
          <a:solidFill>
            <a:schemeClr val="accent3">
              <a:lumMod val="20000"/>
              <a:lumOff val="80000"/>
            </a:schemeClr>
          </a:solidFill>
        </p:spPr>
      </p:pic>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9600" y="228600"/>
            <a:ext cx="5943600" cy="6477000"/>
          </a:xfrm>
          <a:prstGeom prst="rect">
            <a:avLst/>
          </a:prstGeom>
        </p:spPr>
      </p:pic>
      <p:sp>
        <p:nvSpPr>
          <p:cNvPr id="5" name="TextBox 4"/>
          <p:cNvSpPr txBox="1"/>
          <p:nvPr/>
        </p:nvSpPr>
        <p:spPr>
          <a:xfrm>
            <a:off x="6705600" y="5867400"/>
            <a:ext cx="2286000" cy="923330"/>
          </a:xfrm>
          <a:prstGeom prst="rect">
            <a:avLst/>
          </a:prstGeom>
          <a:noFill/>
        </p:spPr>
        <p:txBody>
          <a:bodyPr wrap="square" rtlCol="0">
            <a:spAutoFit/>
          </a:bodyPr>
          <a:lstStyle/>
          <a:p>
            <a:pPr algn="ctr"/>
            <a:r>
              <a:rPr lang="en-US" sz="1800" dirty="0" smtClean="0"/>
              <a:t>(Figure 2.13 can be found on page 81 in textbook)</a:t>
            </a:r>
            <a:endParaRPr lang="en-US" sz="1800" dirty="0"/>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705600" y="5867400"/>
            <a:ext cx="2286000" cy="923330"/>
          </a:xfrm>
          <a:prstGeom prst="rect">
            <a:avLst/>
          </a:prstGeom>
          <a:noFill/>
        </p:spPr>
        <p:txBody>
          <a:bodyPr wrap="square" rtlCol="0">
            <a:spAutoFit/>
          </a:bodyPr>
          <a:lstStyle/>
          <a:p>
            <a:pPr algn="ctr"/>
            <a:r>
              <a:rPr lang="en-US" sz="1800" dirty="0" smtClean="0"/>
              <a:t>(Figure 2.14 can be found on page 82 in textbook)</a:t>
            </a:r>
            <a:endParaRPr lang="en-US" sz="1800" dirty="0"/>
          </a:p>
        </p:txBody>
      </p:sp>
      <p:pic>
        <p:nvPicPr>
          <p:cNvPr id="6" name="Picture 5"/>
          <p:cNvPicPr>
            <a:picLocks noChangeAspect="1"/>
          </p:cNvPicPr>
          <p:nvPr/>
        </p:nvPicPr>
        <p:blipFill>
          <a:blip r:embed="rId3"/>
          <a:stretch>
            <a:fillRect/>
          </a:stretch>
        </p:blipFill>
        <p:spPr>
          <a:xfrm>
            <a:off x="381000" y="152400"/>
            <a:ext cx="5105400" cy="6455833"/>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762000" y="5292"/>
            <a:ext cx="7543800" cy="13716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371600"/>
            <a:ext cx="4191000" cy="5334000"/>
          </a:xfrm>
        </p:spPr>
        <p:txBody>
          <a:bodyPr>
            <a:normAutofit fontScale="85000" lnSpcReduction="20000"/>
          </a:bodyPr>
          <a:lstStyle/>
          <a:p>
            <a:pPr eaLnBrk="1" hangingPunct="1"/>
            <a:r>
              <a:rPr lang="en-US" dirty="0" smtClean="0"/>
              <a:t>The need for a protocol architecture</a:t>
            </a:r>
          </a:p>
          <a:p>
            <a:pPr eaLnBrk="1" hangingPunct="1"/>
            <a:r>
              <a:rPr lang="en-US" dirty="0" smtClean="0"/>
              <a:t>Simple protocol architecture</a:t>
            </a:r>
          </a:p>
          <a:p>
            <a:pPr eaLnBrk="1" hangingPunct="1"/>
            <a:r>
              <a:rPr lang="en-US" dirty="0" smtClean="0"/>
              <a:t>TCP/IP protocol architecture</a:t>
            </a:r>
          </a:p>
          <a:p>
            <a:pPr lvl="1" eaLnBrk="1" hangingPunct="1"/>
            <a:r>
              <a:rPr lang="en-US" dirty="0" smtClean="0"/>
              <a:t>TCP/IP layers</a:t>
            </a:r>
          </a:p>
          <a:p>
            <a:pPr lvl="1" eaLnBrk="1" hangingPunct="1"/>
            <a:r>
              <a:rPr lang="en-US" dirty="0" smtClean="0"/>
              <a:t>Operation of TCP and IP</a:t>
            </a:r>
          </a:p>
          <a:p>
            <a:pPr lvl="1" eaLnBrk="1" hangingPunct="1"/>
            <a:r>
              <a:rPr lang="en-US" dirty="0" smtClean="0"/>
              <a:t>TCP and UDP</a:t>
            </a:r>
          </a:p>
          <a:p>
            <a:pPr lvl="1" eaLnBrk="1" hangingPunct="1"/>
            <a:r>
              <a:rPr lang="en-US" dirty="0" smtClean="0"/>
              <a:t>IP and IPv6</a:t>
            </a:r>
          </a:p>
          <a:p>
            <a:pPr lvl="1" eaLnBrk="1" hangingPunct="1"/>
            <a:r>
              <a:rPr lang="en-US" dirty="0" smtClean="0"/>
              <a:t>Protocol interfaces</a:t>
            </a:r>
          </a:p>
          <a:p>
            <a:pPr eaLnBrk="1" hangingPunct="1"/>
            <a:r>
              <a:rPr lang="en-US" dirty="0" smtClean="0"/>
              <a:t>Standardization within a protocol architecture</a:t>
            </a:r>
          </a:p>
          <a:p>
            <a:pPr lvl="1" eaLnBrk="1" hangingPunct="1"/>
            <a:r>
              <a:rPr lang="en-US" dirty="0" smtClean="0"/>
              <a:t>Standards and protocol layers</a:t>
            </a:r>
          </a:p>
          <a:p>
            <a:pPr lvl="1" eaLnBrk="1" hangingPunct="1"/>
            <a:r>
              <a:rPr lang="en-US" dirty="0" smtClean="0"/>
              <a:t>Service primitives and parameters</a:t>
            </a:r>
            <a:endParaRPr lang="en-AU" dirty="0" smtClean="0"/>
          </a:p>
        </p:txBody>
      </p:sp>
      <p:sp>
        <p:nvSpPr>
          <p:cNvPr id="5" name="Content Placeholder 4"/>
          <p:cNvSpPr>
            <a:spLocks noGrp="1"/>
          </p:cNvSpPr>
          <p:nvPr>
            <p:ph sz="half" idx="2"/>
          </p:nvPr>
        </p:nvSpPr>
        <p:spPr/>
        <p:txBody>
          <a:bodyPr>
            <a:normAutofit fontScale="92500"/>
          </a:bodyPr>
          <a:lstStyle/>
          <a:p>
            <a:r>
              <a:rPr lang="en-US" dirty="0" smtClean="0"/>
              <a:t>Traditional internet-based applications</a:t>
            </a:r>
          </a:p>
          <a:p>
            <a:r>
              <a:rPr lang="en-US" dirty="0" smtClean="0"/>
              <a:t>Multimedia</a:t>
            </a:r>
          </a:p>
          <a:p>
            <a:pPr lvl="1"/>
            <a:r>
              <a:rPr lang="en-US" dirty="0" smtClean="0"/>
              <a:t>Media types</a:t>
            </a:r>
          </a:p>
          <a:p>
            <a:pPr lvl="1"/>
            <a:r>
              <a:rPr lang="en-US" dirty="0" smtClean="0"/>
              <a:t>Multimedia applications</a:t>
            </a:r>
          </a:p>
          <a:p>
            <a:pPr lvl="1"/>
            <a:r>
              <a:rPr lang="en-US" dirty="0" smtClean="0"/>
              <a:t>Multimedia technologies</a:t>
            </a:r>
          </a:p>
          <a:p>
            <a:r>
              <a:rPr lang="en-US" dirty="0" smtClean="0"/>
              <a:t>Sockets programming</a:t>
            </a:r>
          </a:p>
          <a:p>
            <a:pPr lvl="1"/>
            <a:r>
              <a:rPr lang="en-US" dirty="0" smtClean="0"/>
              <a:t>The socket</a:t>
            </a:r>
          </a:p>
          <a:p>
            <a:pPr lvl="1"/>
            <a:r>
              <a:rPr lang="en-US" dirty="0" smtClean="0"/>
              <a:t>Sockets interface calls</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defRPr/>
            </a:pPr>
            <a:r>
              <a:rPr lang="en-US" dirty="0" smtClean="0">
                <a:ea typeface="+mj-ea"/>
                <a:cs typeface="+mj-cs"/>
              </a:rPr>
              <a:t>Functions of Protocol Architecture</a:t>
            </a:r>
          </a:p>
        </p:txBody>
      </p:sp>
      <p:sp>
        <p:nvSpPr>
          <p:cNvPr id="3" name="Content Placeholder 2"/>
          <p:cNvSpPr>
            <a:spLocks noGrp="1"/>
          </p:cNvSpPr>
          <p:nvPr>
            <p:ph idx="1"/>
          </p:nvPr>
        </p:nvSpPr>
        <p:spPr>
          <a:xfrm>
            <a:off x="381000" y="1676400"/>
            <a:ext cx="8305800" cy="5181600"/>
          </a:xfrm>
        </p:spPr>
        <p:txBody>
          <a:bodyPr>
            <a:normAutofit/>
          </a:bodyPr>
          <a:lstStyle/>
          <a:p>
            <a:pPr eaLnBrk="1" hangingPunct="1">
              <a:buFont typeface="Wingdings" charset="2"/>
              <a:buChar char="Ø"/>
              <a:defRPr/>
            </a:pPr>
            <a:r>
              <a:rPr lang="en-US" dirty="0" smtClean="0">
                <a:ea typeface="+mn-ea"/>
                <a:cs typeface="+mn-cs"/>
              </a:rPr>
              <a:t>Breaks logic into subtask modules which are implemented separately</a:t>
            </a:r>
          </a:p>
          <a:p>
            <a:pPr eaLnBrk="1" hangingPunct="1">
              <a:buFont typeface="Wingdings" charset="2"/>
              <a:buChar char="Ø"/>
              <a:defRPr/>
            </a:pPr>
            <a:r>
              <a:rPr lang="en-US" dirty="0" smtClean="0">
                <a:ea typeface="+mn-ea"/>
                <a:cs typeface="+mn-cs"/>
              </a:rPr>
              <a:t>Modules are arranged in a vertical stack</a:t>
            </a:r>
          </a:p>
          <a:p>
            <a:pPr lvl="3" eaLnBrk="1" hangingPunct="1">
              <a:buClr>
                <a:schemeClr val="bg2"/>
              </a:buClr>
              <a:buSzPct val="80000"/>
              <a:buFont typeface="Arial"/>
              <a:buChar char="•"/>
              <a:defRPr/>
            </a:pPr>
            <a:r>
              <a:rPr lang="en-US" sz="2800" dirty="0" smtClean="0">
                <a:ea typeface="+mn-ea"/>
                <a:cs typeface="+mn-cs"/>
              </a:rPr>
              <a:t>Each layer in the stack performs a subset of functions</a:t>
            </a:r>
          </a:p>
          <a:p>
            <a:pPr lvl="3" eaLnBrk="1" hangingPunct="1">
              <a:buClr>
                <a:schemeClr val="bg2"/>
              </a:buClr>
              <a:buSzPct val="80000"/>
              <a:buFont typeface="Arial"/>
              <a:buChar char="•"/>
              <a:defRPr/>
            </a:pPr>
            <a:r>
              <a:rPr lang="en-US" sz="2800" dirty="0" smtClean="0">
                <a:ea typeface="+mn-ea"/>
                <a:cs typeface="+mn-cs"/>
              </a:rPr>
              <a:t>Relies on next lower layer for primitive functions</a:t>
            </a:r>
          </a:p>
          <a:p>
            <a:pPr lvl="3" eaLnBrk="1" hangingPunct="1">
              <a:buClr>
                <a:schemeClr val="bg2"/>
              </a:buClr>
              <a:buSzPct val="80000"/>
              <a:buFont typeface="Arial"/>
              <a:buChar char="•"/>
              <a:defRPr/>
            </a:pPr>
            <a:r>
              <a:rPr lang="en-US" sz="2800" dirty="0" smtClean="0">
                <a:ea typeface="+mn-ea"/>
                <a:cs typeface="+mn-cs"/>
              </a:rPr>
              <a:t>Provides services to the next higher layer</a:t>
            </a:r>
          </a:p>
          <a:p>
            <a:pPr lvl="3" eaLnBrk="1" hangingPunct="1">
              <a:buClr>
                <a:schemeClr val="bg2"/>
              </a:buClr>
              <a:buSzPct val="80000"/>
              <a:buFont typeface="Arial"/>
              <a:buChar char="•"/>
              <a:defRPr/>
            </a:pPr>
            <a:r>
              <a:rPr lang="en-US" sz="2800" dirty="0" smtClean="0">
                <a:ea typeface="+mn-ea"/>
                <a:cs typeface="+mn-cs"/>
              </a:rPr>
              <a:t>Changes in one layer should not require changes in other layers</a:t>
            </a:r>
          </a:p>
          <a:p>
            <a:pPr eaLnBrk="1" hangingPunct="1">
              <a:buFont typeface="Wingdings" charset="2"/>
              <a:buChar char="Ø"/>
              <a:defRPr/>
            </a:pPr>
            <a:endParaRPr lang="en-US" sz="1600" dirty="0" smtClean="0">
              <a:ea typeface="+mn-ea"/>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228600"/>
            <a:ext cx="8229600" cy="960438"/>
          </a:xfrm>
        </p:spPr>
        <p:txBody>
          <a:bodyPr/>
          <a:lstStyle/>
          <a:p>
            <a:pPr eaLnBrk="1" hangingPunct="1"/>
            <a:r>
              <a:rPr kumimoji="1" lang="en-US" dirty="0"/>
              <a:t>Key Features of a Protocol</a:t>
            </a:r>
          </a:p>
        </p:txBody>
      </p:sp>
      <p:sp>
        <p:nvSpPr>
          <p:cNvPr id="90115" name="Rectangle 3"/>
          <p:cNvSpPr>
            <a:spLocks noGrp="1" noChangeArrowheads="1"/>
          </p:cNvSpPr>
          <p:nvPr>
            <p:ph type="body" idx="1"/>
          </p:nvPr>
        </p:nvSpPr>
        <p:spPr>
          <a:xfrm>
            <a:off x="533400" y="1219200"/>
            <a:ext cx="8229600" cy="2133600"/>
          </a:xfrm>
        </p:spPr>
        <p:txBody>
          <a:bodyPr/>
          <a:lstStyle/>
          <a:p>
            <a:pPr algn="ctr" eaLnBrk="1" hangingPunct="1">
              <a:buFont typeface="Wingdings" pitchFamily="-110" charset="2"/>
              <a:buNone/>
              <a:defRPr/>
            </a:pPr>
            <a:r>
              <a:rPr kumimoji="1" lang="en-US" dirty="0" smtClean="0">
                <a:ea typeface="+mn-ea"/>
                <a:cs typeface="+mn-cs"/>
              </a:rPr>
              <a:t>A protocol is a set of rules or conventions that allow peer layers to communicate</a:t>
            </a:r>
          </a:p>
          <a:p>
            <a:pPr eaLnBrk="1" hangingPunct="1">
              <a:buFont typeface="Wingdings" pitchFamily="-110" charset="2"/>
              <a:buNone/>
              <a:defRPr/>
            </a:pPr>
            <a:endParaRPr kumimoji="1" lang="en-US" sz="900" dirty="0" smtClean="0">
              <a:ea typeface="+mn-ea"/>
              <a:cs typeface="+mn-cs"/>
            </a:endParaRPr>
          </a:p>
          <a:p>
            <a:pPr algn="ctr" eaLnBrk="1" hangingPunct="1">
              <a:buFont typeface="Wingdings" pitchFamily="-110" charset="2"/>
              <a:buNone/>
              <a:defRPr/>
            </a:pPr>
            <a:r>
              <a:rPr kumimoji="1" lang="en-US" dirty="0" smtClean="0">
                <a:ea typeface="+mn-ea"/>
                <a:cs typeface="+mn-cs"/>
              </a:rPr>
              <a:t>The key features of a protocol are:</a:t>
            </a:r>
            <a:endParaRPr kumimoji="1" lang="en-US" sz="2000" dirty="0" smtClean="0">
              <a:ea typeface="+mn-ea"/>
              <a:cs typeface="+mn-cs"/>
            </a:endParaRPr>
          </a:p>
        </p:txBody>
      </p:sp>
      <p:graphicFrame>
        <p:nvGraphicFramePr>
          <p:cNvPr id="12" name="Diagram 11"/>
          <p:cNvGraphicFramePr/>
          <p:nvPr/>
        </p:nvGraphicFramePr>
        <p:xfrm>
          <a:off x="1524000" y="3124200"/>
          <a:ext cx="6019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152400"/>
            <a:ext cx="9144000" cy="1139825"/>
          </a:xfrm>
        </p:spPr>
        <p:txBody>
          <a:bodyPr/>
          <a:lstStyle/>
          <a:p>
            <a:pPr eaLnBrk="1" hangingPunct="1">
              <a:defRPr/>
            </a:pPr>
            <a:r>
              <a:rPr kumimoji="1" lang="en-US" dirty="0" smtClean="0">
                <a:ea typeface="+mj-ea"/>
                <a:cs typeface="+mj-cs"/>
              </a:rPr>
              <a:t>A Simple Protocol Architecture</a:t>
            </a:r>
            <a:endParaRPr kumimoji="1" lang="en-US" dirty="0">
              <a:ea typeface="+mj-ea"/>
              <a:cs typeface="+mj-cs"/>
            </a:endParaRPr>
          </a:p>
        </p:txBody>
      </p:sp>
      <p:graphicFrame>
        <p:nvGraphicFramePr>
          <p:cNvPr id="10" name="Diagram 9"/>
          <p:cNvGraphicFramePr/>
          <p:nvPr/>
        </p:nvGraphicFramePr>
        <p:xfrm>
          <a:off x="457200" y="16764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7"/>
          <a:stretch>
            <a:fillRect/>
          </a:stretch>
        </p:blipFill>
        <p:spPr>
          <a:xfrm>
            <a:off x="6172200" y="4038600"/>
            <a:ext cx="2514600" cy="2464308"/>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kumimoji="1" lang="en-US" dirty="0" smtClean="0">
                <a:ea typeface="+mj-ea"/>
                <a:cs typeface="+mj-cs"/>
              </a:rPr>
              <a:t>Communication </a:t>
            </a:r>
            <a:r>
              <a:rPr kumimoji="1" lang="en-US" dirty="0">
                <a:ea typeface="+mj-ea"/>
                <a:cs typeface="+mj-cs"/>
              </a:rPr>
              <a:t>Layers</a:t>
            </a:r>
          </a:p>
        </p:txBody>
      </p:sp>
      <p:graphicFrame>
        <p:nvGraphicFramePr>
          <p:cNvPr id="2" name="Diagram 1"/>
          <p:cNvGraphicFramePr/>
          <p:nvPr>
            <p:extLst>
              <p:ext uri="{D42A27DB-BD31-4B8C-83A1-F6EECF244321}">
                <p14:modId xmlns="" xmlns:p14="http://schemas.microsoft.com/office/powerpoint/2010/main" xmlns:mv="urn:schemas-microsoft-com:mac:vml" xmlns:mc="http://schemas.openxmlformats.org/markup-compatibility/2006" val="2269646302"/>
              </p:ext>
            </p:extLst>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rcRect t="19091" b="17273"/>
          <a:stretch>
            <a:fillRect/>
          </a:stretch>
        </p:blipFill>
        <p:spPr>
          <a:xfrm>
            <a:off x="762000" y="277917"/>
            <a:ext cx="7712531" cy="6351483"/>
          </a:xfrm>
          <a:prstGeom prst="rect">
            <a:avLst/>
          </a:prstGeom>
          <a:solidFill>
            <a:schemeClr val="accent3">
              <a:lumMod val="20000"/>
              <a:lumOff val="80000"/>
            </a:schemeClr>
          </a:solidFill>
        </p:spPr>
      </p:pic>
    </p:spTree>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01-Overview">
  <a:themeElements>
    <a:clrScheme name="Custom 3">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HD:Users:lpb:work:consult:Stallings-DCC8:Slides:01-Overview.ppt</Template>
  <TotalTime>13316</TotalTime>
  <Words>8717</Words>
  <Application>Microsoft Macintosh PowerPoint</Application>
  <PresentationFormat>On-screen Show (4:3)</PresentationFormat>
  <Paragraphs>870</Paragraphs>
  <Slides>44</Slides>
  <Notes>44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47" baseType="lpstr">
      <vt:lpstr>01-Overview</vt:lpstr>
      <vt:lpstr>ch01</vt:lpstr>
      <vt:lpstr>Document</vt:lpstr>
      <vt:lpstr>Data and Computer Communications</vt:lpstr>
      <vt:lpstr>Protocol Architecture, TCP/IP, and Internet-Based Applications</vt:lpstr>
      <vt:lpstr>Slide 3</vt:lpstr>
      <vt:lpstr>The Need for a Protocol Architecture</vt:lpstr>
      <vt:lpstr>Functions of Protocol Architecture</vt:lpstr>
      <vt:lpstr>Key Features of a Protocol</vt:lpstr>
      <vt:lpstr>A Simple Protocol Architecture</vt:lpstr>
      <vt:lpstr>Communication Layers</vt:lpstr>
      <vt:lpstr>Slide 9</vt:lpstr>
      <vt:lpstr>Slide 10</vt:lpstr>
      <vt:lpstr>TCP/IP Protocol Architecture</vt:lpstr>
      <vt:lpstr>Slide 12</vt:lpstr>
      <vt:lpstr>Physical Layer</vt:lpstr>
      <vt:lpstr>Network Access/Data Link Layer</vt:lpstr>
      <vt:lpstr>Internet Layer</vt:lpstr>
      <vt:lpstr>Host-to-Host (Transport) Layer</vt:lpstr>
      <vt:lpstr>Application Layer</vt:lpstr>
      <vt:lpstr>Slide 18</vt:lpstr>
      <vt:lpstr>TCP/IP Address Requirements</vt:lpstr>
      <vt:lpstr>Slide 20</vt:lpstr>
      <vt:lpstr>Transmission Control Protocol (TCP)</vt:lpstr>
      <vt:lpstr>Slide 22</vt:lpstr>
      <vt:lpstr>User Datagram Protocol (UDP)</vt:lpstr>
      <vt:lpstr>Slide 24</vt:lpstr>
      <vt:lpstr>Slide 25</vt:lpstr>
      <vt:lpstr>Slide 26</vt:lpstr>
      <vt:lpstr>Slide 27</vt:lpstr>
      <vt:lpstr>Service Primitives and Parameters</vt:lpstr>
      <vt:lpstr>Slide 29</vt:lpstr>
      <vt:lpstr>Slide 30</vt:lpstr>
      <vt:lpstr>Traditional Internet-Based Applications</vt:lpstr>
      <vt:lpstr>Table 2.2 Multimedia Terminology</vt:lpstr>
      <vt:lpstr>Slide 33</vt:lpstr>
      <vt:lpstr>Media Types</vt:lpstr>
      <vt:lpstr>Table 2.3  Domains of Multimedia Systems and Example Applications</vt:lpstr>
      <vt:lpstr>Multimedia Applications</vt:lpstr>
      <vt:lpstr>Multimedia Technologies</vt:lpstr>
      <vt:lpstr>Sockets Programming</vt:lpstr>
      <vt:lpstr>The Socket</vt:lpstr>
      <vt:lpstr>Table 2.4  Core Socket Functions     (Table can be found on page 78 in textbook)</vt:lpstr>
      <vt:lpstr>Slide 41</vt:lpstr>
      <vt:lpstr>Slide 42</vt:lpstr>
      <vt:lpstr>Slide 43</vt:lpstr>
      <vt:lpstr>Summary</vt:lpstr>
    </vt:vector>
  </TitlesOfParts>
  <Manager/>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William Stallings, Data and Computer Communications, 8/e</dc:title>
  <dc:subject>Lecture Slides</dc:subject>
  <dc:creator>Dr Lawrie Brown</dc:creator>
  <cp:keywords/>
  <dc:description/>
  <cp:lastModifiedBy>anupchow</cp:lastModifiedBy>
  <cp:revision>108</cp:revision>
  <cp:lastPrinted>2006-05-01T05:01:09Z</cp:lastPrinted>
  <dcterms:created xsi:type="dcterms:W3CDTF">2013-09-17T02:47:15Z</dcterms:created>
  <dcterms:modified xsi:type="dcterms:W3CDTF">2014-02-11T12:59:04Z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H:\Data\Networks\Notes\HTML</vt:lpwstr>
  </property>
</Properties>
</file>