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 id="2147483705" r:id="rId2"/>
  </p:sldMasterIdLst>
  <p:notesMasterIdLst>
    <p:notesMasterId r:id="rId59"/>
  </p:notesMasterIdLst>
  <p:sldIdLst>
    <p:sldId id="331" r:id="rId3"/>
    <p:sldId id="332" r:id="rId4"/>
    <p:sldId id="317" r:id="rId5"/>
    <p:sldId id="257" r:id="rId6"/>
    <p:sldId id="259" r:id="rId7"/>
    <p:sldId id="260" r:id="rId8"/>
    <p:sldId id="319" r:id="rId9"/>
    <p:sldId id="262" r:id="rId10"/>
    <p:sldId id="320" r:id="rId11"/>
    <p:sldId id="334" r:id="rId12"/>
    <p:sldId id="263" r:id="rId13"/>
    <p:sldId id="266" r:id="rId14"/>
    <p:sldId id="267" r:id="rId15"/>
    <p:sldId id="269" r:id="rId16"/>
    <p:sldId id="271" r:id="rId17"/>
    <p:sldId id="273" r:id="rId18"/>
    <p:sldId id="274" r:id="rId19"/>
    <p:sldId id="322" r:id="rId20"/>
    <p:sldId id="302" r:id="rId21"/>
    <p:sldId id="303" r:id="rId22"/>
    <p:sldId id="276" r:id="rId23"/>
    <p:sldId id="277" r:id="rId24"/>
    <p:sldId id="324" r:id="rId25"/>
    <p:sldId id="278" r:id="rId26"/>
    <p:sldId id="335" r:id="rId27"/>
    <p:sldId id="325" r:id="rId28"/>
    <p:sldId id="281" r:id="rId29"/>
    <p:sldId id="282" r:id="rId30"/>
    <p:sldId id="283" r:id="rId31"/>
    <p:sldId id="284" r:id="rId32"/>
    <p:sldId id="285" r:id="rId33"/>
    <p:sldId id="326" r:id="rId34"/>
    <p:sldId id="304" r:id="rId35"/>
    <p:sldId id="336" r:id="rId36"/>
    <p:sldId id="287" r:id="rId37"/>
    <p:sldId id="337" r:id="rId38"/>
    <p:sldId id="306" r:id="rId39"/>
    <p:sldId id="341" r:id="rId40"/>
    <p:sldId id="338" r:id="rId41"/>
    <p:sldId id="330" r:id="rId42"/>
    <p:sldId id="289" r:id="rId43"/>
    <p:sldId id="328" r:id="rId44"/>
    <p:sldId id="308" r:id="rId45"/>
    <p:sldId id="309" r:id="rId46"/>
    <p:sldId id="339" r:id="rId47"/>
    <p:sldId id="340" r:id="rId48"/>
    <p:sldId id="290" r:id="rId49"/>
    <p:sldId id="311" r:id="rId50"/>
    <p:sldId id="291" r:id="rId51"/>
    <p:sldId id="312" r:id="rId52"/>
    <p:sldId id="313" r:id="rId53"/>
    <p:sldId id="315" r:id="rId54"/>
    <p:sldId id="294" r:id="rId55"/>
    <p:sldId id="295" r:id="rId56"/>
    <p:sldId id="296" r:id="rId57"/>
    <p:sldId id="333" r:id="rId5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32"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32"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32"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32"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32" charset="0"/>
        <a:ea typeface="+mn-ea"/>
        <a:cs typeface="+mn-cs"/>
      </a:defRPr>
    </a:lvl5pPr>
    <a:lvl6pPr marL="2286000" algn="l" defTabSz="457200" rtl="0" eaLnBrk="1" latinLnBrk="0" hangingPunct="1">
      <a:defRPr sz="2400" kern="1200">
        <a:solidFill>
          <a:schemeClr val="tx1"/>
        </a:solidFill>
        <a:latin typeface="Times New Roman" pitchFamily="32" charset="0"/>
        <a:ea typeface="+mn-ea"/>
        <a:cs typeface="+mn-cs"/>
      </a:defRPr>
    </a:lvl6pPr>
    <a:lvl7pPr marL="2743200" algn="l" defTabSz="457200" rtl="0" eaLnBrk="1" latinLnBrk="0" hangingPunct="1">
      <a:defRPr sz="2400" kern="1200">
        <a:solidFill>
          <a:schemeClr val="tx1"/>
        </a:solidFill>
        <a:latin typeface="Times New Roman" pitchFamily="32" charset="0"/>
        <a:ea typeface="+mn-ea"/>
        <a:cs typeface="+mn-cs"/>
      </a:defRPr>
    </a:lvl7pPr>
    <a:lvl8pPr marL="3200400" algn="l" defTabSz="457200" rtl="0" eaLnBrk="1" latinLnBrk="0" hangingPunct="1">
      <a:defRPr sz="2400" kern="1200">
        <a:solidFill>
          <a:schemeClr val="tx1"/>
        </a:solidFill>
        <a:latin typeface="Times New Roman" pitchFamily="32" charset="0"/>
        <a:ea typeface="+mn-ea"/>
        <a:cs typeface="+mn-cs"/>
      </a:defRPr>
    </a:lvl8pPr>
    <a:lvl9pPr marL="3657600" algn="l" defTabSz="457200" rtl="0" eaLnBrk="1" latinLnBrk="0" hangingPunct="1">
      <a:defRPr sz="2400" kern="1200">
        <a:solidFill>
          <a:schemeClr val="tx1"/>
        </a:solidFill>
        <a:latin typeface="Times New Roman" pitchFamily="32"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4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123" autoAdjust="0"/>
  </p:normalViewPr>
  <p:slideViewPr>
    <p:cSldViewPr>
      <p:cViewPr varScale="1">
        <p:scale>
          <a:sx n="49" d="100"/>
          <a:sy n="49" d="100"/>
        </p:scale>
        <p:origin x="1313" y="2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0" d="100"/>
        <a:sy n="13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5646FA-B623-E949-87C5-AF38646174FC}" type="doc">
      <dgm:prSet loTypeId="urn:microsoft.com/office/officeart/2005/8/layout/lProcess1" loCatId="list" qsTypeId="urn:microsoft.com/office/officeart/2005/8/quickstyle/simple1" qsCatId="simple" csTypeId="urn:microsoft.com/office/officeart/2005/8/colors/accent1_2" csCatId="accent1" phldr="1"/>
      <dgm:spPr/>
      <dgm:t>
        <a:bodyPr/>
        <a:lstStyle/>
        <a:p>
          <a:endParaRPr lang="en-US"/>
        </a:p>
      </dgm:t>
    </dgm:pt>
    <dgm:pt modelId="{84914884-8FAF-384B-BF52-51C86A00A563}">
      <dgm:prSet/>
      <dgm:spPr/>
      <dgm:t>
        <a:bodyPr/>
        <a:lstStyle/>
        <a:p>
          <a:pPr rtl="0"/>
          <a:r>
            <a:rPr kumimoji="1" lang="en-US" dirty="0"/>
            <a:t>Tasks involved in interpreting digital signal at the receiver:</a:t>
          </a:r>
          <a:endParaRPr lang="en-US" dirty="0"/>
        </a:p>
      </dgm:t>
    </dgm:pt>
    <dgm:pt modelId="{29DCD7F6-EAA9-7F4A-9556-4D2DAF300D58}" type="parTrans" cxnId="{6569F50A-3C09-0B4D-8AAA-50429009510C}">
      <dgm:prSet/>
      <dgm:spPr/>
      <dgm:t>
        <a:bodyPr/>
        <a:lstStyle/>
        <a:p>
          <a:endParaRPr lang="en-US"/>
        </a:p>
      </dgm:t>
    </dgm:pt>
    <dgm:pt modelId="{832A6CED-A6B4-0E45-859A-0AF89483A0AC}" type="sibTrans" cxnId="{6569F50A-3C09-0B4D-8AAA-50429009510C}">
      <dgm:prSet/>
      <dgm:spPr/>
      <dgm:t>
        <a:bodyPr/>
        <a:lstStyle/>
        <a:p>
          <a:endParaRPr lang="en-US"/>
        </a:p>
      </dgm:t>
    </dgm:pt>
    <dgm:pt modelId="{97C532AD-15D0-0944-8F79-4ACB65221C71}">
      <dgm:prSet/>
      <dgm:spPr/>
      <dgm:t>
        <a:bodyPr/>
        <a:lstStyle/>
        <a:p>
          <a:pPr rtl="0"/>
          <a:r>
            <a:rPr kumimoji="1" lang="en-US" dirty="0"/>
            <a:t>Timing of bits - when they start and end</a:t>
          </a:r>
          <a:endParaRPr lang="en-US" dirty="0"/>
        </a:p>
      </dgm:t>
    </dgm:pt>
    <dgm:pt modelId="{4AB7ECDC-4B64-3D4E-AB95-2A871F2DF484}" type="parTrans" cxnId="{9B52E7A4-9FA1-044C-A217-46752D30A2BE}">
      <dgm:prSet/>
      <dgm:spPr/>
      <dgm:t>
        <a:bodyPr/>
        <a:lstStyle/>
        <a:p>
          <a:endParaRPr lang="en-US"/>
        </a:p>
      </dgm:t>
    </dgm:pt>
    <dgm:pt modelId="{D450E2CA-2C67-714A-BCCB-4CE38061516E}" type="sibTrans" cxnId="{9B52E7A4-9FA1-044C-A217-46752D30A2BE}">
      <dgm:prSet/>
      <dgm:spPr/>
      <dgm:t>
        <a:bodyPr/>
        <a:lstStyle/>
        <a:p>
          <a:endParaRPr lang="en-US"/>
        </a:p>
      </dgm:t>
    </dgm:pt>
    <dgm:pt modelId="{86750BE1-977E-5B41-9624-B2AD9A6AB310}">
      <dgm:prSet/>
      <dgm:spPr/>
      <dgm:t>
        <a:bodyPr/>
        <a:lstStyle/>
        <a:p>
          <a:pPr rtl="0"/>
          <a:r>
            <a:rPr kumimoji="1" lang="en-US" dirty="0"/>
            <a:t>Signal levels</a:t>
          </a:r>
          <a:endParaRPr lang="en-US" dirty="0"/>
        </a:p>
      </dgm:t>
    </dgm:pt>
    <dgm:pt modelId="{B9AB3C71-CA7B-B742-9D10-12C90E280C28}" type="parTrans" cxnId="{B7B7C532-81D2-9243-911E-66F51D8FD3A5}">
      <dgm:prSet/>
      <dgm:spPr/>
      <dgm:t>
        <a:bodyPr/>
        <a:lstStyle/>
        <a:p>
          <a:endParaRPr lang="en-US"/>
        </a:p>
      </dgm:t>
    </dgm:pt>
    <dgm:pt modelId="{2AFD5532-6B76-6942-9D79-D1FEB33ACE9A}" type="sibTrans" cxnId="{B7B7C532-81D2-9243-911E-66F51D8FD3A5}">
      <dgm:prSet/>
      <dgm:spPr/>
      <dgm:t>
        <a:bodyPr/>
        <a:lstStyle/>
        <a:p>
          <a:endParaRPr lang="en-US"/>
        </a:p>
      </dgm:t>
    </dgm:pt>
    <dgm:pt modelId="{D879E1F3-80B5-1645-A96B-00ABC9449453}">
      <dgm:prSet/>
      <dgm:spPr/>
      <dgm:t>
        <a:bodyPr/>
        <a:lstStyle/>
        <a:p>
          <a:pPr rtl="0"/>
          <a:r>
            <a:rPr kumimoji="1" lang="en-US" dirty="0"/>
            <a:t>Factors affecting signal interpretation:</a:t>
          </a:r>
          <a:endParaRPr lang="en-US" dirty="0"/>
        </a:p>
      </dgm:t>
    </dgm:pt>
    <dgm:pt modelId="{C0348D45-C173-1541-A19C-30BD8C6771D6}" type="parTrans" cxnId="{A300DBD6-65FD-7541-93BA-A1A07C7A6728}">
      <dgm:prSet/>
      <dgm:spPr/>
      <dgm:t>
        <a:bodyPr/>
        <a:lstStyle/>
        <a:p>
          <a:endParaRPr lang="en-US"/>
        </a:p>
      </dgm:t>
    </dgm:pt>
    <dgm:pt modelId="{FA5BD654-BA0C-F04B-AC1A-2C9923833FD5}" type="sibTrans" cxnId="{A300DBD6-65FD-7541-93BA-A1A07C7A6728}">
      <dgm:prSet/>
      <dgm:spPr/>
      <dgm:t>
        <a:bodyPr/>
        <a:lstStyle/>
        <a:p>
          <a:endParaRPr lang="en-US"/>
        </a:p>
      </dgm:t>
    </dgm:pt>
    <dgm:pt modelId="{0F8DF3BC-2D33-D641-8369-66DD336F7C77}">
      <dgm:prSet/>
      <dgm:spPr/>
      <dgm:t>
        <a:bodyPr/>
        <a:lstStyle/>
        <a:p>
          <a:pPr rtl="0"/>
          <a:r>
            <a:rPr kumimoji="1" lang="en-US" dirty="0"/>
            <a:t>Signal to noise ratio</a:t>
          </a:r>
          <a:endParaRPr lang="en-US" dirty="0"/>
        </a:p>
      </dgm:t>
    </dgm:pt>
    <dgm:pt modelId="{E76C4FEE-1C03-6F41-AFD6-C56717299107}" type="parTrans" cxnId="{425DA532-9946-E044-AC8A-DC73C696AC67}">
      <dgm:prSet/>
      <dgm:spPr/>
      <dgm:t>
        <a:bodyPr/>
        <a:lstStyle/>
        <a:p>
          <a:endParaRPr lang="en-US"/>
        </a:p>
      </dgm:t>
    </dgm:pt>
    <dgm:pt modelId="{871DB9C6-0528-E54C-83A3-6FC73D76CD91}" type="sibTrans" cxnId="{425DA532-9946-E044-AC8A-DC73C696AC67}">
      <dgm:prSet/>
      <dgm:spPr/>
      <dgm:t>
        <a:bodyPr/>
        <a:lstStyle/>
        <a:p>
          <a:endParaRPr lang="en-US"/>
        </a:p>
      </dgm:t>
    </dgm:pt>
    <dgm:pt modelId="{A638BF37-C757-6849-B3D3-2C68543CB204}">
      <dgm:prSet/>
      <dgm:spPr/>
      <dgm:t>
        <a:bodyPr/>
        <a:lstStyle/>
        <a:p>
          <a:pPr rtl="0"/>
          <a:r>
            <a:rPr kumimoji="1" lang="en-US" dirty="0"/>
            <a:t>Data rate</a:t>
          </a:r>
          <a:endParaRPr lang="en-US" dirty="0"/>
        </a:p>
      </dgm:t>
    </dgm:pt>
    <dgm:pt modelId="{FA791706-7166-784E-A768-9DFAC7BBE58C}" type="parTrans" cxnId="{80163F21-FC74-EC4D-B260-544FCD32516D}">
      <dgm:prSet/>
      <dgm:spPr/>
      <dgm:t>
        <a:bodyPr/>
        <a:lstStyle/>
        <a:p>
          <a:endParaRPr lang="en-US"/>
        </a:p>
      </dgm:t>
    </dgm:pt>
    <dgm:pt modelId="{D645FBDD-83A2-8A40-BFD8-A06102BEB861}" type="sibTrans" cxnId="{80163F21-FC74-EC4D-B260-544FCD32516D}">
      <dgm:prSet/>
      <dgm:spPr/>
      <dgm:t>
        <a:bodyPr/>
        <a:lstStyle/>
        <a:p>
          <a:endParaRPr lang="en-US"/>
        </a:p>
      </dgm:t>
    </dgm:pt>
    <dgm:pt modelId="{A1DC9760-1321-6841-9382-D7CED8464078}">
      <dgm:prSet/>
      <dgm:spPr/>
      <dgm:t>
        <a:bodyPr/>
        <a:lstStyle/>
        <a:p>
          <a:pPr rtl="0"/>
          <a:r>
            <a:rPr kumimoji="1" lang="en-US" dirty="0"/>
            <a:t>Bandwidth</a:t>
          </a:r>
          <a:endParaRPr lang="en-US" dirty="0"/>
        </a:p>
      </dgm:t>
    </dgm:pt>
    <dgm:pt modelId="{569C16DF-BB50-1240-8E4E-84546D1D2CDB}" type="parTrans" cxnId="{B731FC04-623E-4548-953D-3D82FC6B8B99}">
      <dgm:prSet/>
      <dgm:spPr/>
      <dgm:t>
        <a:bodyPr/>
        <a:lstStyle/>
        <a:p>
          <a:endParaRPr lang="en-US"/>
        </a:p>
      </dgm:t>
    </dgm:pt>
    <dgm:pt modelId="{A269A5A3-1938-C847-808F-449167BDD202}" type="sibTrans" cxnId="{B731FC04-623E-4548-953D-3D82FC6B8B99}">
      <dgm:prSet/>
      <dgm:spPr/>
      <dgm:t>
        <a:bodyPr/>
        <a:lstStyle/>
        <a:p>
          <a:endParaRPr lang="en-US"/>
        </a:p>
      </dgm:t>
    </dgm:pt>
    <dgm:pt modelId="{14659069-21A3-D54E-BCB3-0C402C379C74}" type="pres">
      <dgm:prSet presAssocID="{355646FA-B623-E949-87C5-AF38646174FC}" presName="Name0" presStyleCnt="0">
        <dgm:presLayoutVars>
          <dgm:dir/>
          <dgm:animLvl val="lvl"/>
          <dgm:resizeHandles val="exact"/>
        </dgm:presLayoutVars>
      </dgm:prSet>
      <dgm:spPr/>
    </dgm:pt>
    <dgm:pt modelId="{20476FE5-808C-EA4A-A8C2-F04D7DA6FA18}" type="pres">
      <dgm:prSet presAssocID="{84914884-8FAF-384B-BF52-51C86A00A563}" presName="vertFlow" presStyleCnt="0"/>
      <dgm:spPr/>
    </dgm:pt>
    <dgm:pt modelId="{0BB6A8CF-AC0F-A540-A28E-8ADFCDDF122C}" type="pres">
      <dgm:prSet presAssocID="{84914884-8FAF-384B-BF52-51C86A00A563}" presName="header" presStyleLbl="node1" presStyleIdx="0" presStyleCnt="2"/>
      <dgm:spPr/>
    </dgm:pt>
    <dgm:pt modelId="{1F673E32-AD05-6443-9471-A52C81FAFCB4}" type="pres">
      <dgm:prSet presAssocID="{4AB7ECDC-4B64-3D4E-AB95-2A871F2DF484}" presName="parTrans" presStyleLbl="sibTrans2D1" presStyleIdx="0" presStyleCnt="5"/>
      <dgm:spPr/>
    </dgm:pt>
    <dgm:pt modelId="{EB7D510E-C4AB-7148-A3EF-1AB073B882E9}" type="pres">
      <dgm:prSet presAssocID="{97C532AD-15D0-0944-8F79-4ACB65221C71}" presName="child" presStyleLbl="alignAccFollowNode1" presStyleIdx="0" presStyleCnt="5">
        <dgm:presLayoutVars>
          <dgm:chMax val="0"/>
          <dgm:bulletEnabled val="1"/>
        </dgm:presLayoutVars>
      </dgm:prSet>
      <dgm:spPr/>
    </dgm:pt>
    <dgm:pt modelId="{12F32C60-E416-644F-9645-6313B562265C}" type="pres">
      <dgm:prSet presAssocID="{D450E2CA-2C67-714A-BCCB-4CE38061516E}" presName="sibTrans" presStyleLbl="sibTrans2D1" presStyleIdx="1" presStyleCnt="5"/>
      <dgm:spPr/>
    </dgm:pt>
    <dgm:pt modelId="{12A3CB69-14C9-8045-8A5E-478E5FEC42FE}" type="pres">
      <dgm:prSet presAssocID="{86750BE1-977E-5B41-9624-B2AD9A6AB310}" presName="child" presStyleLbl="alignAccFollowNode1" presStyleIdx="1" presStyleCnt="5">
        <dgm:presLayoutVars>
          <dgm:chMax val="0"/>
          <dgm:bulletEnabled val="1"/>
        </dgm:presLayoutVars>
      </dgm:prSet>
      <dgm:spPr/>
    </dgm:pt>
    <dgm:pt modelId="{D04DD13F-AC9D-0746-8A26-657A9C7B76CC}" type="pres">
      <dgm:prSet presAssocID="{84914884-8FAF-384B-BF52-51C86A00A563}" presName="hSp" presStyleCnt="0"/>
      <dgm:spPr/>
    </dgm:pt>
    <dgm:pt modelId="{E58AD5E4-3F0E-8748-A103-D06C711A424E}" type="pres">
      <dgm:prSet presAssocID="{D879E1F3-80B5-1645-A96B-00ABC9449453}" presName="vertFlow" presStyleCnt="0"/>
      <dgm:spPr/>
    </dgm:pt>
    <dgm:pt modelId="{CDC4F93E-4482-274A-8035-ACA9C6EAAEF9}" type="pres">
      <dgm:prSet presAssocID="{D879E1F3-80B5-1645-A96B-00ABC9449453}" presName="header" presStyleLbl="node1" presStyleIdx="1" presStyleCnt="2"/>
      <dgm:spPr/>
    </dgm:pt>
    <dgm:pt modelId="{D176714E-F410-5447-A9D5-B085CB5D314C}" type="pres">
      <dgm:prSet presAssocID="{E76C4FEE-1C03-6F41-AFD6-C56717299107}" presName="parTrans" presStyleLbl="sibTrans2D1" presStyleIdx="2" presStyleCnt="5"/>
      <dgm:spPr/>
    </dgm:pt>
    <dgm:pt modelId="{41BFB658-69CE-EF4E-90F6-CB5759683AF1}" type="pres">
      <dgm:prSet presAssocID="{0F8DF3BC-2D33-D641-8369-66DD336F7C77}" presName="child" presStyleLbl="alignAccFollowNode1" presStyleIdx="2" presStyleCnt="5">
        <dgm:presLayoutVars>
          <dgm:chMax val="0"/>
          <dgm:bulletEnabled val="1"/>
        </dgm:presLayoutVars>
      </dgm:prSet>
      <dgm:spPr/>
    </dgm:pt>
    <dgm:pt modelId="{5606A4BA-A4B2-A24A-B307-D01F4C2BC09F}" type="pres">
      <dgm:prSet presAssocID="{871DB9C6-0528-E54C-83A3-6FC73D76CD91}" presName="sibTrans" presStyleLbl="sibTrans2D1" presStyleIdx="3" presStyleCnt="5"/>
      <dgm:spPr/>
    </dgm:pt>
    <dgm:pt modelId="{E332C902-CB53-534F-B84C-5B9D4535B85E}" type="pres">
      <dgm:prSet presAssocID="{A638BF37-C757-6849-B3D3-2C68543CB204}" presName="child" presStyleLbl="alignAccFollowNode1" presStyleIdx="3" presStyleCnt="5">
        <dgm:presLayoutVars>
          <dgm:chMax val="0"/>
          <dgm:bulletEnabled val="1"/>
        </dgm:presLayoutVars>
      </dgm:prSet>
      <dgm:spPr/>
    </dgm:pt>
    <dgm:pt modelId="{8492E69A-D186-F948-8932-C826B4927584}" type="pres">
      <dgm:prSet presAssocID="{D645FBDD-83A2-8A40-BFD8-A06102BEB861}" presName="sibTrans" presStyleLbl="sibTrans2D1" presStyleIdx="4" presStyleCnt="5"/>
      <dgm:spPr/>
    </dgm:pt>
    <dgm:pt modelId="{63D7C5D3-77B6-8843-976B-8783E88315AC}" type="pres">
      <dgm:prSet presAssocID="{A1DC9760-1321-6841-9382-D7CED8464078}" presName="child" presStyleLbl="alignAccFollowNode1" presStyleIdx="4" presStyleCnt="5">
        <dgm:presLayoutVars>
          <dgm:chMax val="0"/>
          <dgm:bulletEnabled val="1"/>
        </dgm:presLayoutVars>
      </dgm:prSet>
      <dgm:spPr/>
    </dgm:pt>
  </dgm:ptLst>
  <dgm:cxnLst>
    <dgm:cxn modelId="{8F887E00-3AEC-9B48-9E34-794B626B1952}" type="presOf" srcId="{A1DC9760-1321-6841-9382-D7CED8464078}" destId="{63D7C5D3-77B6-8843-976B-8783E88315AC}" srcOrd="0" destOrd="0" presId="urn:microsoft.com/office/officeart/2005/8/layout/lProcess1"/>
    <dgm:cxn modelId="{60D80E01-D816-E040-90BE-094CF9329A8A}" type="presOf" srcId="{E76C4FEE-1C03-6F41-AFD6-C56717299107}" destId="{D176714E-F410-5447-A9D5-B085CB5D314C}" srcOrd="0" destOrd="0" presId="urn:microsoft.com/office/officeart/2005/8/layout/lProcess1"/>
    <dgm:cxn modelId="{B731FC04-623E-4548-953D-3D82FC6B8B99}" srcId="{D879E1F3-80B5-1645-A96B-00ABC9449453}" destId="{A1DC9760-1321-6841-9382-D7CED8464078}" srcOrd="2" destOrd="0" parTransId="{569C16DF-BB50-1240-8E4E-84546D1D2CDB}" sibTransId="{A269A5A3-1938-C847-808F-449167BDD202}"/>
    <dgm:cxn modelId="{632DF105-E9A1-8E4C-9231-213F8D1A724D}" type="presOf" srcId="{0F8DF3BC-2D33-D641-8369-66DD336F7C77}" destId="{41BFB658-69CE-EF4E-90F6-CB5759683AF1}" srcOrd="0" destOrd="0" presId="urn:microsoft.com/office/officeart/2005/8/layout/lProcess1"/>
    <dgm:cxn modelId="{6569F50A-3C09-0B4D-8AAA-50429009510C}" srcId="{355646FA-B623-E949-87C5-AF38646174FC}" destId="{84914884-8FAF-384B-BF52-51C86A00A563}" srcOrd="0" destOrd="0" parTransId="{29DCD7F6-EAA9-7F4A-9556-4D2DAF300D58}" sibTransId="{832A6CED-A6B4-0E45-859A-0AF89483A0AC}"/>
    <dgm:cxn modelId="{80163F21-FC74-EC4D-B260-544FCD32516D}" srcId="{D879E1F3-80B5-1645-A96B-00ABC9449453}" destId="{A638BF37-C757-6849-B3D3-2C68543CB204}" srcOrd="1" destOrd="0" parTransId="{FA791706-7166-784E-A768-9DFAC7BBE58C}" sibTransId="{D645FBDD-83A2-8A40-BFD8-A06102BEB861}"/>
    <dgm:cxn modelId="{425DA532-9946-E044-AC8A-DC73C696AC67}" srcId="{D879E1F3-80B5-1645-A96B-00ABC9449453}" destId="{0F8DF3BC-2D33-D641-8369-66DD336F7C77}" srcOrd="0" destOrd="0" parTransId="{E76C4FEE-1C03-6F41-AFD6-C56717299107}" sibTransId="{871DB9C6-0528-E54C-83A3-6FC73D76CD91}"/>
    <dgm:cxn modelId="{B7B7C532-81D2-9243-911E-66F51D8FD3A5}" srcId="{84914884-8FAF-384B-BF52-51C86A00A563}" destId="{86750BE1-977E-5B41-9624-B2AD9A6AB310}" srcOrd="1" destOrd="0" parTransId="{B9AB3C71-CA7B-B742-9D10-12C90E280C28}" sibTransId="{2AFD5532-6B76-6942-9D79-D1FEB33ACE9A}"/>
    <dgm:cxn modelId="{FBC0B35D-4750-854B-8F5A-86857DC46137}" type="presOf" srcId="{D879E1F3-80B5-1645-A96B-00ABC9449453}" destId="{CDC4F93E-4482-274A-8035-ACA9C6EAAEF9}" srcOrd="0" destOrd="0" presId="urn:microsoft.com/office/officeart/2005/8/layout/lProcess1"/>
    <dgm:cxn modelId="{0E0E0A53-4899-6047-9C9A-E1ACE6767C38}" type="presOf" srcId="{D645FBDD-83A2-8A40-BFD8-A06102BEB861}" destId="{8492E69A-D186-F948-8932-C826B4927584}" srcOrd="0" destOrd="0" presId="urn:microsoft.com/office/officeart/2005/8/layout/lProcess1"/>
    <dgm:cxn modelId="{B791697C-9576-3347-BFFC-E793F27DE265}" type="presOf" srcId="{84914884-8FAF-384B-BF52-51C86A00A563}" destId="{0BB6A8CF-AC0F-A540-A28E-8ADFCDDF122C}" srcOrd="0" destOrd="0" presId="urn:microsoft.com/office/officeart/2005/8/layout/lProcess1"/>
    <dgm:cxn modelId="{833F2D89-F39D-9241-BCD9-BE13C302B913}" type="presOf" srcId="{871DB9C6-0528-E54C-83A3-6FC73D76CD91}" destId="{5606A4BA-A4B2-A24A-B307-D01F4C2BC09F}" srcOrd="0" destOrd="0" presId="urn:microsoft.com/office/officeart/2005/8/layout/lProcess1"/>
    <dgm:cxn modelId="{843DE68A-B65A-2A4F-BF07-67644C62A23B}" type="presOf" srcId="{D450E2CA-2C67-714A-BCCB-4CE38061516E}" destId="{12F32C60-E416-644F-9645-6313B562265C}" srcOrd="0" destOrd="0" presId="urn:microsoft.com/office/officeart/2005/8/layout/lProcess1"/>
    <dgm:cxn modelId="{9B52E7A4-9FA1-044C-A217-46752D30A2BE}" srcId="{84914884-8FAF-384B-BF52-51C86A00A563}" destId="{97C532AD-15D0-0944-8F79-4ACB65221C71}" srcOrd="0" destOrd="0" parTransId="{4AB7ECDC-4B64-3D4E-AB95-2A871F2DF484}" sibTransId="{D450E2CA-2C67-714A-BCCB-4CE38061516E}"/>
    <dgm:cxn modelId="{B6D58BB0-79AC-EA43-9ED7-D14D34962095}" type="presOf" srcId="{A638BF37-C757-6849-B3D3-2C68543CB204}" destId="{E332C902-CB53-534F-B84C-5B9D4535B85E}" srcOrd="0" destOrd="0" presId="urn:microsoft.com/office/officeart/2005/8/layout/lProcess1"/>
    <dgm:cxn modelId="{A300DBD6-65FD-7541-93BA-A1A07C7A6728}" srcId="{355646FA-B623-E949-87C5-AF38646174FC}" destId="{D879E1F3-80B5-1645-A96B-00ABC9449453}" srcOrd="1" destOrd="0" parTransId="{C0348D45-C173-1541-A19C-30BD8C6771D6}" sibTransId="{FA5BD654-BA0C-F04B-AC1A-2C9923833FD5}"/>
    <dgm:cxn modelId="{657717D9-0DDF-5F46-81B5-A4BD64FD0E1D}" type="presOf" srcId="{86750BE1-977E-5B41-9624-B2AD9A6AB310}" destId="{12A3CB69-14C9-8045-8A5E-478E5FEC42FE}" srcOrd="0" destOrd="0" presId="urn:microsoft.com/office/officeart/2005/8/layout/lProcess1"/>
    <dgm:cxn modelId="{3873F1ED-88C1-CA45-B24A-B35474C0127C}" type="presOf" srcId="{355646FA-B623-E949-87C5-AF38646174FC}" destId="{14659069-21A3-D54E-BCB3-0C402C379C74}" srcOrd="0" destOrd="0" presId="urn:microsoft.com/office/officeart/2005/8/layout/lProcess1"/>
    <dgm:cxn modelId="{EEFC3EF0-0219-0A49-86F2-95F48948F74C}" type="presOf" srcId="{97C532AD-15D0-0944-8F79-4ACB65221C71}" destId="{EB7D510E-C4AB-7148-A3EF-1AB073B882E9}" srcOrd="0" destOrd="0" presId="urn:microsoft.com/office/officeart/2005/8/layout/lProcess1"/>
    <dgm:cxn modelId="{2BB6D1F6-C00A-BE42-80D7-53681B50314E}" type="presOf" srcId="{4AB7ECDC-4B64-3D4E-AB95-2A871F2DF484}" destId="{1F673E32-AD05-6443-9471-A52C81FAFCB4}" srcOrd="0" destOrd="0" presId="urn:microsoft.com/office/officeart/2005/8/layout/lProcess1"/>
    <dgm:cxn modelId="{A5532BF4-EB07-654D-9F04-CD299FB8A5FF}" type="presParOf" srcId="{14659069-21A3-D54E-BCB3-0C402C379C74}" destId="{20476FE5-808C-EA4A-A8C2-F04D7DA6FA18}" srcOrd="0" destOrd="0" presId="urn:microsoft.com/office/officeart/2005/8/layout/lProcess1"/>
    <dgm:cxn modelId="{6EED67A6-7AC5-7B49-B0F5-5F5CA078CEBC}" type="presParOf" srcId="{20476FE5-808C-EA4A-A8C2-F04D7DA6FA18}" destId="{0BB6A8CF-AC0F-A540-A28E-8ADFCDDF122C}" srcOrd="0" destOrd="0" presId="urn:microsoft.com/office/officeart/2005/8/layout/lProcess1"/>
    <dgm:cxn modelId="{90B669A2-C9B1-F54C-BF71-C96F29230DE1}" type="presParOf" srcId="{20476FE5-808C-EA4A-A8C2-F04D7DA6FA18}" destId="{1F673E32-AD05-6443-9471-A52C81FAFCB4}" srcOrd="1" destOrd="0" presId="urn:microsoft.com/office/officeart/2005/8/layout/lProcess1"/>
    <dgm:cxn modelId="{E89C4A57-3396-A744-B95B-A3AC38797DC9}" type="presParOf" srcId="{20476FE5-808C-EA4A-A8C2-F04D7DA6FA18}" destId="{EB7D510E-C4AB-7148-A3EF-1AB073B882E9}" srcOrd="2" destOrd="0" presId="urn:microsoft.com/office/officeart/2005/8/layout/lProcess1"/>
    <dgm:cxn modelId="{B47636B8-62EE-9C48-BC0E-6912D31CAC3B}" type="presParOf" srcId="{20476FE5-808C-EA4A-A8C2-F04D7DA6FA18}" destId="{12F32C60-E416-644F-9645-6313B562265C}" srcOrd="3" destOrd="0" presId="urn:microsoft.com/office/officeart/2005/8/layout/lProcess1"/>
    <dgm:cxn modelId="{87290851-1099-8B45-8D2D-380CBD31AEF1}" type="presParOf" srcId="{20476FE5-808C-EA4A-A8C2-F04D7DA6FA18}" destId="{12A3CB69-14C9-8045-8A5E-478E5FEC42FE}" srcOrd="4" destOrd="0" presId="urn:microsoft.com/office/officeart/2005/8/layout/lProcess1"/>
    <dgm:cxn modelId="{70D5D149-1EF5-F146-B5F0-9943190B67F7}" type="presParOf" srcId="{14659069-21A3-D54E-BCB3-0C402C379C74}" destId="{D04DD13F-AC9D-0746-8A26-657A9C7B76CC}" srcOrd="1" destOrd="0" presId="urn:microsoft.com/office/officeart/2005/8/layout/lProcess1"/>
    <dgm:cxn modelId="{0A802910-8EFF-8848-9A0D-B30B9F8698BD}" type="presParOf" srcId="{14659069-21A3-D54E-BCB3-0C402C379C74}" destId="{E58AD5E4-3F0E-8748-A103-D06C711A424E}" srcOrd="2" destOrd="0" presId="urn:microsoft.com/office/officeart/2005/8/layout/lProcess1"/>
    <dgm:cxn modelId="{C1A76F08-269F-F347-BBF5-5F8F55D81D95}" type="presParOf" srcId="{E58AD5E4-3F0E-8748-A103-D06C711A424E}" destId="{CDC4F93E-4482-274A-8035-ACA9C6EAAEF9}" srcOrd="0" destOrd="0" presId="urn:microsoft.com/office/officeart/2005/8/layout/lProcess1"/>
    <dgm:cxn modelId="{90DD0FE9-CCB3-B54E-9911-EAFDB8073303}" type="presParOf" srcId="{E58AD5E4-3F0E-8748-A103-D06C711A424E}" destId="{D176714E-F410-5447-A9D5-B085CB5D314C}" srcOrd="1" destOrd="0" presId="urn:microsoft.com/office/officeart/2005/8/layout/lProcess1"/>
    <dgm:cxn modelId="{5293121F-AED6-E64E-972C-0F807CF03D56}" type="presParOf" srcId="{E58AD5E4-3F0E-8748-A103-D06C711A424E}" destId="{41BFB658-69CE-EF4E-90F6-CB5759683AF1}" srcOrd="2" destOrd="0" presId="urn:microsoft.com/office/officeart/2005/8/layout/lProcess1"/>
    <dgm:cxn modelId="{1D065C3A-3B26-C242-AEB0-53A17D8B76B5}" type="presParOf" srcId="{E58AD5E4-3F0E-8748-A103-D06C711A424E}" destId="{5606A4BA-A4B2-A24A-B307-D01F4C2BC09F}" srcOrd="3" destOrd="0" presId="urn:microsoft.com/office/officeart/2005/8/layout/lProcess1"/>
    <dgm:cxn modelId="{D9BACD24-A320-4B45-80AA-3963747FDB2B}" type="presParOf" srcId="{E58AD5E4-3F0E-8748-A103-D06C711A424E}" destId="{E332C902-CB53-534F-B84C-5B9D4535B85E}" srcOrd="4" destOrd="0" presId="urn:microsoft.com/office/officeart/2005/8/layout/lProcess1"/>
    <dgm:cxn modelId="{D19CCB6C-8C6D-BA4B-9A0D-9C3D46AEB679}" type="presParOf" srcId="{E58AD5E4-3F0E-8748-A103-D06C711A424E}" destId="{8492E69A-D186-F948-8932-C826B4927584}" srcOrd="5" destOrd="0" presId="urn:microsoft.com/office/officeart/2005/8/layout/lProcess1"/>
    <dgm:cxn modelId="{2A25005A-3AC6-924C-8424-9B350EC82478}" type="presParOf" srcId="{E58AD5E4-3F0E-8748-A103-D06C711A424E}" destId="{63D7C5D3-77B6-8843-976B-8783E88315AC}" srcOrd="6"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0EA440-86B1-B347-87FE-AF6E3CE2F4A0}"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D64B1AE8-63D4-7D40-87A8-B9DC4048BFB8}">
      <dgm:prSet custT="1"/>
      <dgm:spPr/>
      <dgm:t>
        <a:bodyPr/>
        <a:lstStyle/>
        <a:p>
          <a:pPr rtl="0"/>
          <a:r>
            <a:rPr kumimoji="1" lang="en-US" sz="2400" b="1" i="0" dirty="0">
              <a:solidFill>
                <a:schemeClr val="accent4">
                  <a:lumMod val="10000"/>
                </a:schemeClr>
              </a:solidFill>
            </a:rPr>
            <a:t>Signal spectrum</a:t>
          </a:r>
        </a:p>
      </dgm:t>
    </dgm:pt>
    <dgm:pt modelId="{C4483623-F7CE-6D45-BC88-BEEC51CE91EF}" type="parTrans" cxnId="{B8A26D92-1144-3145-A951-42086D83D5E7}">
      <dgm:prSet/>
      <dgm:spPr/>
      <dgm:t>
        <a:bodyPr/>
        <a:lstStyle/>
        <a:p>
          <a:endParaRPr lang="en-US"/>
        </a:p>
      </dgm:t>
    </dgm:pt>
    <dgm:pt modelId="{15114D94-57F0-1644-AC5E-A6F862B227E4}" type="sibTrans" cxnId="{B8A26D92-1144-3145-A951-42086D83D5E7}">
      <dgm:prSet/>
      <dgm:spPr/>
      <dgm:t>
        <a:bodyPr/>
        <a:lstStyle/>
        <a:p>
          <a:endParaRPr lang="en-US"/>
        </a:p>
      </dgm:t>
    </dgm:pt>
    <dgm:pt modelId="{474C551B-C3BD-AF4E-A8E7-49946584EDFC}">
      <dgm:prSet custT="1"/>
      <dgm:spPr/>
      <dgm:t>
        <a:bodyPr/>
        <a:lstStyle/>
        <a:p>
          <a:pPr rtl="0"/>
          <a:r>
            <a:rPr kumimoji="1" lang="en-US" sz="1800" b="1" i="0" dirty="0">
              <a:solidFill>
                <a:schemeClr val="accent4">
                  <a:lumMod val="10000"/>
                </a:schemeClr>
              </a:solidFill>
            </a:rPr>
            <a:t>A good signal design should concentrate the transmitted power in the middle of the transmission bandwidth</a:t>
          </a:r>
        </a:p>
      </dgm:t>
    </dgm:pt>
    <dgm:pt modelId="{454F6B97-04B7-C94E-BE95-3C03B934CE6D}" type="parTrans" cxnId="{3DE53864-5731-BA4A-9436-721C4E901436}">
      <dgm:prSet/>
      <dgm:spPr/>
      <dgm:t>
        <a:bodyPr/>
        <a:lstStyle/>
        <a:p>
          <a:endParaRPr lang="en-US"/>
        </a:p>
      </dgm:t>
    </dgm:pt>
    <dgm:pt modelId="{F462FCAC-B3BA-7F44-AEBC-EF479212DFF4}" type="sibTrans" cxnId="{3DE53864-5731-BA4A-9436-721C4E901436}">
      <dgm:prSet/>
      <dgm:spPr/>
      <dgm:t>
        <a:bodyPr/>
        <a:lstStyle/>
        <a:p>
          <a:endParaRPr lang="en-US"/>
        </a:p>
      </dgm:t>
    </dgm:pt>
    <dgm:pt modelId="{3131A3CD-66C5-0E44-BE57-916F3763FBCB}">
      <dgm:prSet custT="1"/>
      <dgm:spPr/>
      <dgm:t>
        <a:bodyPr/>
        <a:lstStyle/>
        <a:p>
          <a:pPr rtl="0"/>
          <a:r>
            <a:rPr kumimoji="1" lang="en-US" sz="2400" b="1" i="0" dirty="0">
              <a:solidFill>
                <a:schemeClr val="accent4">
                  <a:lumMod val="10000"/>
                </a:schemeClr>
              </a:solidFill>
            </a:rPr>
            <a:t>Clocking</a:t>
          </a:r>
        </a:p>
      </dgm:t>
    </dgm:pt>
    <dgm:pt modelId="{1E2035F3-CB92-464E-BCE7-ED8514F1DFCF}" type="parTrans" cxnId="{746C7DD3-E16B-B840-8DC7-36FC6886163D}">
      <dgm:prSet/>
      <dgm:spPr/>
      <dgm:t>
        <a:bodyPr/>
        <a:lstStyle/>
        <a:p>
          <a:endParaRPr lang="en-US"/>
        </a:p>
      </dgm:t>
    </dgm:pt>
    <dgm:pt modelId="{568A39B7-2EB6-D744-9FED-23AB5C7378B3}" type="sibTrans" cxnId="{746C7DD3-E16B-B840-8DC7-36FC6886163D}">
      <dgm:prSet/>
      <dgm:spPr/>
      <dgm:t>
        <a:bodyPr/>
        <a:lstStyle/>
        <a:p>
          <a:endParaRPr lang="en-US"/>
        </a:p>
      </dgm:t>
    </dgm:pt>
    <dgm:pt modelId="{8A371263-B7FF-0E4D-9514-C8161BC37C3C}">
      <dgm:prSet custT="1"/>
      <dgm:spPr/>
      <dgm:t>
        <a:bodyPr/>
        <a:lstStyle/>
        <a:p>
          <a:pPr rtl="0"/>
          <a:r>
            <a:rPr kumimoji="1" lang="en-US" sz="1800" b="1" i="0" dirty="0">
              <a:solidFill>
                <a:schemeClr val="accent4">
                  <a:lumMod val="10000"/>
                </a:schemeClr>
              </a:solidFill>
            </a:rPr>
            <a:t>Need to synchronize transmitter and receiver either with an external clock or sync mechanism</a:t>
          </a:r>
        </a:p>
      </dgm:t>
    </dgm:pt>
    <dgm:pt modelId="{190952AF-6220-5F48-903F-36947433311E}" type="parTrans" cxnId="{F0DA4688-9AD0-C646-981E-041A7A68A566}">
      <dgm:prSet/>
      <dgm:spPr/>
      <dgm:t>
        <a:bodyPr/>
        <a:lstStyle/>
        <a:p>
          <a:endParaRPr lang="en-US"/>
        </a:p>
      </dgm:t>
    </dgm:pt>
    <dgm:pt modelId="{CA970E5F-9CD3-5B45-A523-3D42C9414659}" type="sibTrans" cxnId="{F0DA4688-9AD0-C646-981E-041A7A68A566}">
      <dgm:prSet/>
      <dgm:spPr/>
      <dgm:t>
        <a:bodyPr/>
        <a:lstStyle/>
        <a:p>
          <a:endParaRPr lang="en-US"/>
        </a:p>
      </dgm:t>
    </dgm:pt>
    <dgm:pt modelId="{AE219712-C3D8-B640-A723-CE78DD669CCB}">
      <dgm:prSet custT="1"/>
      <dgm:spPr/>
      <dgm:t>
        <a:bodyPr/>
        <a:lstStyle/>
        <a:p>
          <a:pPr rtl="0"/>
          <a:r>
            <a:rPr kumimoji="1" lang="en-US" sz="2400" b="1" i="0" dirty="0">
              <a:solidFill>
                <a:schemeClr val="accent4">
                  <a:lumMod val="10000"/>
                </a:schemeClr>
              </a:solidFill>
            </a:rPr>
            <a:t>Error detection</a:t>
          </a:r>
          <a:endParaRPr lang="en-US" sz="2400" b="1" i="0" dirty="0">
            <a:solidFill>
              <a:schemeClr val="accent4">
                <a:lumMod val="10000"/>
              </a:schemeClr>
            </a:solidFill>
          </a:endParaRPr>
        </a:p>
      </dgm:t>
    </dgm:pt>
    <dgm:pt modelId="{F4B9C360-FEF9-D24E-BCB5-D3A1351F67AB}" type="parTrans" cxnId="{1BC1827F-64A6-724D-BE84-F3DD66CBE281}">
      <dgm:prSet/>
      <dgm:spPr/>
      <dgm:t>
        <a:bodyPr/>
        <a:lstStyle/>
        <a:p>
          <a:endParaRPr lang="en-US"/>
        </a:p>
      </dgm:t>
    </dgm:pt>
    <dgm:pt modelId="{BD998824-C9CF-0B4B-B4B2-5B7CEDB2369A}" type="sibTrans" cxnId="{1BC1827F-64A6-724D-BE84-F3DD66CBE281}">
      <dgm:prSet/>
      <dgm:spPr/>
      <dgm:t>
        <a:bodyPr/>
        <a:lstStyle/>
        <a:p>
          <a:endParaRPr lang="en-US"/>
        </a:p>
      </dgm:t>
    </dgm:pt>
    <dgm:pt modelId="{45FE6EAE-2FFD-3B46-BF60-E6DCB925DF95}">
      <dgm:prSet custT="1"/>
      <dgm:spPr/>
      <dgm:t>
        <a:bodyPr/>
        <a:lstStyle/>
        <a:p>
          <a:pPr rtl="0"/>
          <a:r>
            <a:rPr kumimoji="1" lang="en-US" sz="1800" b="1" i="0" dirty="0">
              <a:solidFill>
                <a:schemeClr val="accent4">
                  <a:lumMod val="10000"/>
                </a:schemeClr>
              </a:solidFill>
            </a:rPr>
            <a:t>Responsibility of a layer of logic above the signaling level that is known as data link control</a:t>
          </a:r>
          <a:endParaRPr lang="en-US" sz="1800" b="1" i="0" dirty="0">
            <a:solidFill>
              <a:schemeClr val="accent4">
                <a:lumMod val="10000"/>
              </a:schemeClr>
            </a:solidFill>
          </a:endParaRPr>
        </a:p>
      </dgm:t>
    </dgm:pt>
    <dgm:pt modelId="{FE5F7F54-0918-AF43-B7BC-A21929C74F2B}" type="parTrans" cxnId="{AAE95A22-D6DA-4441-A7EB-701B82BD5A54}">
      <dgm:prSet/>
      <dgm:spPr/>
      <dgm:t>
        <a:bodyPr/>
        <a:lstStyle/>
        <a:p>
          <a:endParaRPr lang="en-US"/>
        </a:p>
      </dgm:t>
    </dgm:pt>
    <dgm:pt modelId="{1A8F63C0-56EC-D549-A0CB-DE1F8A486E1C}" type="sibTrans" cxnId="{AAE95A22-D6DA-4441-A7EB-701B82BD5A54}">
      <dgm:prSet/>
      <dgm:spPr/>
      <dgm:t>
        <a:bodyPr/>
        <a:lstStyle/>
        <a:p>
          <a:endParaRPr lang="en-US"/>
        </a:p>
      </dgm:t>
    </dgm:pt>
    <dgm:pt modelId="{1FC9B4B7-3CE1-7B45-BA0B-88C08BA0A309}">
      <dgm:prSet custT="1"/>
      <dgm:spPr/>
      <dgm:t>
        <a:bodyPr/>
        <a:lstStyle/>
        <a:p>
          <a:pPr rtl="0"/>
          <a:r>
            <a:rPr kumimoji="1" lang="en-US" sz="2400" b="1" i="0" dirty="0">
              <a:solidFill>
                <a:schemeClr val="accent4">
                  <a:lumMod val="10000"/>
                </a:schemeClr>
              </a:solidFill>
            </a:rPr>
            <a:t>Signal interference and noise immunity</a:t>
          </a:r>
        </a:p>
      </dgm:t>
    </dgm:pt>
    <dgm:pt modelId="{962C784B-7AA2-3245-84C5-F79C3817A132}" type="parTrans" cxnId="{CF934C7E-BD13-9348-A440-FF4332D91444}">
      <dgm:prSet/>
      <dgm:spPr/>
      <dgm:t>
        <a:bodyPr/>
        <a:lstStyle/>
        <a:p>
          <a:endParaRPr lang="en-US"/>
        </a:p>
      </dgm:t>
    </dgm:pt>
    <dgm:pt modelId="{B75D9A84-0EDA-754D-B551-A5D4EE5CF404}" type="sibTrans" cxnId="{CF934C7E-BD13-9348-A440-FF4332D91444}">
      <dgm:prSet/>
      <dgm:spPr/>
      <dgm:t>
        <a:bodyPr/>
        <a:lstStyle/>
        <a:p>
          <a:endParaRPr lang="en-US"/>
        </a:p>
      </dgm:t>
    </dgm:pt>
    <dgm:pt modelId="{EAB76876-B473-A04D-942E-2D887E286185}">
      <dgm:prSet custT="1"/>
      <dgm:spPr/>
      <dgm:t>
        <a:bodyPr/>
        <a:lstStyle/>
        <a:p>
          <a:pPr rtl="0"/>
          <a:r>
            <a:rPr kumimoji="1" lang="en-US" sz="1800" b="1" i="0" dirty="0">
              <a:solidFill>
                <a:schemeClr val="accent4">
                  <a:lumMod val="10000"/>
                </a:schemeClr>
              </a:solidFill>
            </a:rPr>
            <a:t>Certain codes perform better in the presence of noise</a:t>
          </a:r>
        </a:p>
      </dgm:t>
    </dgm:pt>
    <dgm:pt modelId="{CD43D692-D571-1848-8C0D-CCEFD1834E70}" type="parTrans" cxnId="{0F2CA670-DA16-0241-9A38-A72AB8C5E39C}">
      <dgm:prSet/>
      <dgm:spPr/>
      <dgm:t>
        <a:bodyPr/>
        <a:lstStyle/>
        <a:p>
          <a:endParaRPr lang="en-US"/>
        </a:p>
      </dgm:t>
    </dgm:pt>
    <dgm:pt modelId="{3750FA68-9EF4-2D46-AA8A-B44DD55F76DB}" type="sibTrans" cxnId="{0F2CA670-DA16-0241-9A38-A72AB8C5E39C}">
      <dgm:prSet/>
      <dgm:spPr/>
      <dgm:t>
        <a:bodyPr/>
        <a:lstStyle/>
        <a:p>
          <a:endParaRPr lang="en-US"/>
        </a:p>
      </dgm:t>
    </dgm:pt>
    <dgm:pt modelId="{BF35094B-DA2B-584B-B00F-9C04BBB72E13}">
      <dgm:prSet custT="1"/>
      <dgm:spPr/>
      <dgm:t>
        <a:bodyPr/>
        <a:lstStyle/>
        <a:p>
          <a:pPr rtl="0"/>
          <a:r>
            <a:rPr kumimoji="1" lang="en-US" sz="2400" b="1" i="0" dirty="0">
              <a:solidFill>
                <a:schemeClr val="accent4">
                  <a:lumMod val="10000"/>
                </a:schemeClr>
              </a:solidFill>
            </a:rPr>
            <a:t>Cost and complexity</a:t>
          </a:r>
        </a:p>
      </dgm:t>
    </dgm:pt>
    <dgm:pt modelId="{E4CC27A9-C61A-4947-95AA-9CA88B724BCC}" type="parTrans" cxnId="{1E4D70A5-F67E-4A42-AF68-5B594E231B02}">
      <dgm:prSet/>
      <dgm:spPr/>
      <dgm:t>
        <a:bodyPr/>
        <a:lstStyle/>
        <a:p>
          <a:endParaRPr lang="en-US"/>
        </a:p>
      </dgm:t>
    </dgm:pt>
    <dgm:pt modelId="{075EA2B1-3DC9-BA48-ACAE-9FCDBC15A567}" type="sibTrans" cxnId="{1E4D70A5-F67E-4A42-AF68-5B594E231B02}">
      <dgm:prSet/>
      <dgm:spPr/>
      <dgm:t>
        <a:bodyPr/>
        <a:lstStyle/>
        <a:p>
          <a:endParaRPr lang="en-US"/>
        </a:p>
      </dgm:t>
    </dgm:pt>
    <dgm:pt modelId="{0BDC7236-4182-D04A-837A-0A44734C1376}">
      <dgm:prSet custT="1"/>
      <dgm:spPr/>
      <dgm:t>
        <a:bodyPr/>
        <a:lstStyle/>
        <a:p>
          <a:pPr rtl="0"/>
          <a:r>
            <a:rPr kumimoji="1" lang="en-US" sz="1800" b="1" i="0" dirty="0">
              <a:solidFill>
                <a:schemeClr val="accent4">
                  <a:lumMod val="10000"/>
                </a:schemeClr>
              </a:solidFill>
            </a:rPr>
            <a:t>The higher the signaling rate the greater the cost</a:t>
          </a:r>
        </a:p>
      </dgm:t>
    </dgm:pt>
    <dgm:pt modelId="{05D0910C-3252-184A-8BE3-0EF151C39C80}" type="parTrans" cxnId="{A6FE0445-B42E-4F47-910D-F7318FDD7251}">
      <dgm:prSet/>
      <dgm:spPr/>
      <dgm:t>
        <a:bodyPr/>
        <a:lstStyle/>
        <a:p>
          <a:endParaRPr lang="en-US"/>
        </a:p>
      </dgm:t>
    </dgm:pt>
    <dgm:pt modelId="{F54B7130-7D9F-2243-A017-EAC0D87B3F16}" type="sibTrans" cxnId="{A6FE0445-B42E-4F47-910D-F7318FDD7251}">
      <dgm:prSet/>
      <dgm:spPr/>
      <dgm:t>
        <a:bodyPr/>
        <a:lstStyle/>
        <a:p>
          <a:endParaRPr lang="en-US"/>
        </a:p>
      </dgm:t>
    </dgm:pt>
    <dgm:pt modelId="{40CD3D8E-883B-BA48-B8AD-3B2B8CE7B916}" type="pres">
      <dgm:prSet presAssocID="{6A0EA440-86B1-B347-87FE-AF6E3CE2F4A0}" presName="Name0" presStyleCnt="0">
        <dgm:presLayoutVars>
          <dgm:dir/>
          <dgm:animLvl val="lvl"/>
          <dgm:resizeHandles val="exact"/>
        </dgm:presLayoutVars>
      </dgm:prSet>
      <dgm:spPr/>
    </dgm:pt>
    <dgm:pt modelId="{AC417C17-15AE-6A45-9A07-D56F5C738E69}" type="pres">
      <dgm:prSet presAssocID="{D64B1AE8-63D4-7D40-87A8-B9DC4048BFB8}" presName="linNode" presStyleCnt="0"/>
      <dgm:spPr/>
    </dgm:pt>
    <dgm:pt modelId="{399838E7-290F-5A4E-91CB-BFE2E2FD3EF8}" type="pres">
      <dgm:prSet presAssocID="{D64B1AE8-63D4-7D40-87A8-B9DC4048BFB8}" presName="parentText" presStyleLbl="node1" presStyleIdx="0" presStyleCnt="5">
        <dgm:presLayoutVars>
          <dgm:chMax val="1"/>
          <dgm:bulletEnabled val="1"/>
        </dgm:presLayoutVars>
      </dgm:prSet>
      <dgm:spPr/>
    </dgm:pt>
    <dgm:pt modelId="{73BDB67C-4485-804C-A4A0-4D8C440C183D}" type="pres">
      <dgm:prSet presAssocID="{D64B1AE8-63D4-7D40-87A8-B9DC4048BFB8}" presName="descendantText" presStyleLbl="alignAccFollowNode1" presStyleIdx="0" presStyleCnt="5">
        <dgm:presLayoutVars>
          <dgm:bulletEnabled val="1"/>
        </dgm:presLayoutVars>
      </dgm:prSet>
      <dgm:spPr/>
    </dgm:pt>
    <dgm:pt modelId="{BE1152C2-14B9-D747-A593-CF3122A86D7E}" type="pres">
      <dgm:prSet presAssocID="{15114D94-57F0-1644-AC5E-A6F862B227E4}" presName="sp" presStyleCnt="0"/>
      <dgm:spPr/>
    </dgm:pt>
    <dgm:pt modelId="{AD3D198B-492A-2044-A9C4-750D92C167B7}" type="pres">
      <dgm:prSet presAssocID="{3131A3CD-66C5-0E44-BE57-916F3763FBCB}" presName="linNode" presStyleCnt="0"/>
      <dgm:spPr/>
    </dgm:pt>
    <dgm:pt modelId="{2A13C994-2B92-2644-B4E4-649BC07FECB8}" type="pres">
      <dgm:prSet presAssocID="{3131A3CD-66C5-0E44-BE57-916F3763FBCB}" presName="parentText" presStyleLbl="node1" presStyleIdx="1" presStyleCnt="5">
        <dgm:presLayoutVars>
          <dgm:chMax val="1"/>
          <dgm:bulletEnabled val="1"/>
        </dgm:presLayoutVars>
      </dgm:prSet>
      <dgm:spPr/>
    </dgm:pt>
    <dgm:pt modelId="{1B67B22B-20CA-3748-A983-2D5013BE4536}" type="pres">
      <dgm:prSet presAssocID="{3131A3CD-66C5-0E44-BE57-916F3763FBCB}" presName="descendantText" presStyleLbl="alignAccFollowNode1" presStyleIdx="1" presStyleCnt="5">
        <dgm:presLayoutVars>
          <dgm:bulletEnabled val="1"/>
        </dgm:presLayoutVars>
      </dgm:prSet>
      <dgm:spPr/>
    </dgm:pt>
    <dgm:pt modelId="{E9F7A263-F036-FE4F-8534-BD6800696569}" type="pres">
      <dgm:prSet presAssocID="{568A39B7-2EB6-D744-9FED-23AB5C7378B3}" presName="sp" presStyleCnt="0"/>
      <dgm:spPr/>
    </dgm:pt>
    <dgm:pt modelId="{11DF4535-C043-A946-898F-91523325727D}" type="pres">
      <dgm:prSet presAssocID="{AE219712-C3D8-B640-A723-CE78DD669CCB}" presName="linNode" presStyleCnt="0"/>
      <dgm:spPr/>
    </dgm:pt>
    <dgm:pt modelId="{C65C8D34-E522-2B4B-A8A6-7478F559094C}" type="pres">
      <dgm:prSet presAssocID="{AE219712-C3D8-B640-A723-CE78DD669CCB}" presName="parentText" presStyleLbl="node1" presStyleIdx="2" presStyleCnt="5">
        <dgm:presLayoutVars>
          <dgm:chMax val="1"/>
          <dgm:bulletEnabled val="1"/>
        </dgm:presLayoutVars>
      </dgm:prSet>
      <dgm:spPr/>
    </dgm:pt>
    <dgm:pt modelId="{B7C8A6C7-78D3-3C49-AA1A-3BD2BB2CE7B7}" type="pres">
      <dgm:prSet presAssocID="{AE219712-C3D8-B640-A723-CE78DD669CCB}" presName="descendantText" presStyleLbl="alignAccFollowNode1" presStyleIdx="2" presStyleCnt="5">
        <dgm:presLayoutVars>
          <dgm:bulletEnabled val="1"/>
        </dgm:presLayoutVars>
      </dgm:prSet>
      <dgm:spPr/>
    </dgm:pt>
    <dgm:pt modelId="{00CA32B4-4200-1C4D-9D73-9F318EB86D5C}" type="pres">
      <dgm:prSet presAssocID="{BD998824-C9CF-0B4B-B4B2-5B7CEDB2369A}" presName="sp" presStyleCnt="0"/>
      <dgm:spPr/>
    </dgm:pt>
    <dgm:pt modelId="{E0797034-7986-444A-8462-2AD034C9A415}" type="pres">
      <dgm:prSet presAssocID="{1FC9B4B7-3CE1-7B45-BA0B-88C08BA0A309}" presName="linNode" presStyleCnt="0"/>
      <dgm:spPr/>
    </dgm:pt>
    <dgm:pt modelId="{FD4524A1-EC6C-594B-8C49-A0BC7E7F14BA}" type="pres">
      <dgm:prSet presAssocID="{1FC9B4B7-3CE1-7B45-BA0B-88C08BA0A309}" presName="parentText" presStyleLbl="node1" presStyleIdx="3" presStyleCnt="5">
        <dgm:presLayoutVars>
          <dgm:chMax val="1"/>
          <dgm:bulletEnabled val="1"/>
        </dgm:presLayoutVars>
      </dgm:prSet>
      <dgm:spPr/>
    </dgm:pt>
    <dgm:pt modelId="{153C6D1F-06BE-FF40-B953-66D4D1B1F9D5}" type="pres">
      <dgm:prSet presAssocID="{1FC9B4B7-3CE1-7B45-BA0B-88C08BA0A309}" presName="descendantText" presStyleLbl="alignAccFollowNode1" presStyleIdx="3" presStyleCnt="5">
        <dgm:presLayoutVars>
          <dgm:bulletEnabled val="1"/>
        </dgm:presLayoutVars>
      </dgm:prSet>
      <dgm:spPr/>
    </dgm:pt>
    <dgm:pt modelId="{073309FA-9A08-E549-9222-C2B5D599DAD8}" type="pres">
      <dgm:prSet presAssocID="{B75D9A84-0EDA-754D-B551-A5D4EE5CF404}" presName="sp" presStyleCnt="0"/>
      <dgm:spPr/>
    </dgm:pt>
    <dgm:pt modelId="{9994966E-069F-854C-B515-494EDEC70AD8}" type="pres">
      <dgm:prSet presAssocID="{BF35094B-DA2B-584B-B00F-9C04BBB72E13}" presName="linNode" presStyleCnt="0"/>
      <dgm:spPr/>
    </dgm:pt>
    <dgm:pt modelId="{8E318379-1F24-174C-BBD9-DE1CE708C39F}" type="pres">
      <dgm:prSet presAssocID="{BF35094B-DA2B-584B-B00F-9C04BBB72E13}" presName="parentText" presStyleLbl="node1" presStyleIdx="4" presStyleCnt="5">
        <dgm:presLayoutVars>
          <dgm:chMax val="1"/>
          <dgm:bulletEnabled val="1"/>
        </dgm:presLayoutVars>
      </dgm:prSet>
      <dgm:spPr/>
    </dgm:pt>
    <dgm:pt modelId="{94F39968-9D3F-3949-AF00-9AB3B491B449}" type="pres">
      <dgm:prSet presAssocID="{BF35094B-DA2B-584B-B00F-9C04BBB72E13}" presName="descendantText" presStyleLbl="alignAccFollowNode1" presStyleIdx="4" presStyleCnt="5">
        <dgm:presLayoutVars>
          <dgm:bulletEnabled val="1"/>
        </dgm:presLayoutVars>
      </dgm:prSet>
      <dgm:spPr/>
    </dgm:pt>
  </dgm:ptLst>
  <dgm:cxnLst>
    <dgm:cxn modelId="{FBAA0F0D-8430-4A4F-91FA-C0177EE922FA}" type="presOf" srcId="{3131A3CD-66C5-0E44-BE57-916F3763FBCB}" destId="{2A13C994-2B92-2644-B4E4-649BC07FECB8}" srcOrd="0" destOrd="0" presId="urn:microsoft.com/office/officeart/2005/8/layout/vList5"/>
    <dgm:cxn modelId="{AAE95A22-D6DA-4441-A7EB-701B82BD5A54}" srcId="{AE219712-C3D8-B640-A723-CE78DD669CCB}" destId="{45FE6EAE-2FFD-3B46-BF60-E6DCB925DF95}" srcOrd="0" destOrd="0" parTransId="{FE5F7F54-0918-AF43-B7BC-A21929C74F2B}" sibTransId="{1A8F63C0-56EC-D549-A0CB-DE1F8A486E1C}"/>
    <dgm:cxn modelId="{2B0BB22D-D89C-8340-8E23-55DB7D52AAF5}" type="presOf" srcId="{AE219712-C3D8-B640-A723-CE78DD669CCB}" destId="{C65C8D34-E522-2B4B-A8A6-7478F559094C}" srcOrd="0" destOrd="0" presId="urn:microsoft.com/office/officeart/2005/8/layout/vList5"/>
    <dgm:cxn modelId="{766C343E-6AC0-8842-B84B-5CD09173F9F8}" type="presOf" srcId="{6A0EA440-86B1-B347-87FE-AF6E3CE2F4A0}" destId="{40CD3D8E-883B-BA48-B8AD-3B2B8CE7B916}" srcOrd="0" destOrd="0" presId="urn:microsoft.com/office/officeart/2005/8/layout/vList5"/>
    <dgm:cxn modelId="{599CF65B-3738-5342-9F74-F92C10BC49BB}" type="presOf" srcId="{8A371263-B7FF-0E4D-9514-C8161BC37C3C}" destId="{1B67B22B-20CA-3748-A983-2D5013BE4536}" srcOrd="0" destOrd="0" presId="urn:microsoft.com/office/officeart/2005/8/layout/vList5"/>
    <dgm:cxn modelId="{3DE53864-5731-BA4A-9436-721C4E901436}" srcId="{D64B1AE8-63D4-7D40-87A8-B9DC4048BFB8}" destId="{474C551B-C3BD-AF4E-A8E7-49946584EDFC}" srcOrd="0" destOrd="0" parTransId="{454F6B97-04B7-C94E-BE95-3C03B934CE6D}" sibTransId="{F462FCAC-B3BA-7F44-AEBC-EF479212DFF4}"/>
    <dgm:cxn modelId="{A6FE0445-B42E-4F47-910D-F7318FDD7251}" srcId="{BF35094B-DA2B-584B-B00F-9C04BBB72E13}" destId="{0BDC7236-4182-D04A-837A-0A44734C1376}" srcOrd="0" destOrd="0" parTransId="{05D0910C-3252-184A-8BE3-0EF151C39C80}" sibTransId="{F54B7130-7D9F-2243-A017-EAC0D87B3F16}"/>
    <dgm:cxn modelId="{7DAA2C6A-F0C2-A547-AEB7-040107E1BD60}" type="presOf" srcId="{1FC9B4B7-3CE1-7B45-BA0B-88C08BA0A309}" destId="{FD4524A1-EC6C-594B-8C49-A0BC7E7F14BA}" srcOrd="0" destOrd="0" presId="urn:microsoft.com/office/officeart/2005/8/layout/vList5"/>
    <dgm:cxn modelId="{8BD54C4E-BDDA-1F4D-9905-2297DE8E0BC4}" type="presOf" srcId="{BF35094B-DA2B-584B-B00F-9C04BBB72E13}" destId="{8E318379-1F24-174C-BBD9-DE1CE708C39F}" srcOrd="0" destOrd="0" presId="urn:microsoft.com/office/officeart/2005/8/layout/vList5"/>
    <dgm:cxn modelId="{0F2CA670-DA16-0241-9A38-A72AB8C5E39C}" srcId="{1FC9B4B7-3CE1-7B45-BA0B-88C08BA0A309}" destId="{EAB76876-B473-A04D-942E-2D887E286185}" srcOrd="0" destOrd="0" parTransId="{CD43D692-D571-1848-8C0D-CCEFD1834E70}" sibTransId="{3750FA68-9EF4-2D46-AA8A-B44DD55F76DB}"/>
    <dgm:cxn modelId="{CF934C7E-BD13-9348-A440-FF4332D91444}" srcId="{6A0EA440-86B1-B347-87FE-AF6E3CE2F4A0}" destId="{1FC9B4B7-3CE1-7B45-BA0B-88C08BA0A309}" srcOrd="3" destOrd="0" parTransId="{962C784B-7AA2-3245-84C5-F79C3817A132}" sibTransId="{B75D9A84-0EDA-754D-B551-A5D4EE5CF404}"/>
    <dgm:cxn modelId="{1BC1827F-64A6-724D-BE84-F3DD66CBE281}" srcId="{6A0EA440-86B1-B347-87FE-AF6E3CE2F4A0}" destId="{AE219712-C3D8-B640-A723-CE78DD669CCB}" srcOrd="2" destOrd="0" parTransId="{F4B9C360-FEF9-D24E-BCB5-D3A1351F67AB}" sibTransId="{BD998824-C9CF-0B4B-B4B2-5B7CEDB2369A}"/>
    <dgm:cxn modelId="{F0DA4688-9AD0-C646-981E-041A7A68A566}" srcId="{3131A3CD-66C5-0E44-BE57-916F3763FBCB}" destId="{8A371263-B7FF-0E4D-9514-C8161BC37C3C}" srcOrd="0" destOrd="0" parTransId="{190952AF-6220-5F48-903F-36947433311E}" sibTransId="{CA970E5F-9CD3-5B45-A523-3D42C9414659}"/>
    <dgm:cxn modelId="{B8A26D92-1144-3145-A951-42086D83D5E7}" srcId="{6A0EA440-86B1-B347-87FE-AF6E3CE2F4A0}" destId="{D64B1AE8-63D4-7D40-87A8-B9DC4048BFB8}" srcOrd="0" destOrd="0" parTransId="{C4483623-F7CE-6D45-BC88-BEEC51CE91EF}" sibTransId="{15114D94-57F0-1644-AC5E-A6F862B227E4}"/>
    <dgm:cxn modelId="{BE6EBA9C-F066-1C44-9E2D-2211E206EFD1}" type="presOf" srcId="{45FE6EAE-2FFD-3B46-BF60-E6DCB925DF95}" destId="{B7C8A6C7-78D3-3C49-AA1A-3BD2BB2CE7B7}" srcOrd="0" destOrd="0" presId="urn:microsoft.com/office/officeart/2005/8/layout/vList5"/>
    <dgm:cxn modelId="{4EF499A2-C2B7-5A4E-96F9-7B8975154155}" type="presOf" srcId="{474C551B-C3BD-AF4E-A8E7-49946584EDFC}" destId="{73BDB67C-4485-804C-A4A0-4D8C440C183D}" srcOrd="0" destOrd="0" presId="urn:microsoft.com/office/officeart/2005/8/layout/vList5"/>
    <dgm:cxn modelId="{1E4D70A5-F67E-4A42-AF68-5B594E231B02}" srcId="{6A0EA440-86B1-B347-87FE-AF6E3CE2F4A0}" destId="{BF35094B-DA2B-584B-B00F-9C04BBB72E13}" srcOrd="4" destOrd="0" parTransId="{E4CC27A9-C61A-4947-95AA-9CA88B724BCC}" sibTransId="{075EA2B1-3DC9-BA48-ACAE-9FCDBC15A567}"/>
    <dgm:cxn modelId="{DC08DDB7-B056-A546-A5C9-56A2A9E05171}" type="presOf" srcId="{EAB76876-B473-A04D-942E-2D887E286185}" destId="{153C6D1F-06BE-FF40-B953-66D4D1B1F9D5}" srcOrd="0" destOrd="0" presId="urn:microsoft.com/office/officeart/2005/8/layout/vList5"/>
    <dgm:cxn modelId="{B545DBB8-1249-044F-AC27-D961C9C68253}" type="presOf" srcId="{0BDC7236-4182-D04A-837A-0A44734C1376}" destId="{94F39968-9D3F-3949-AF00-9AB3B491B449}" srcOrd="0" destOrd="0" presId="urn:microsoft.com/office/officeart/2005/8/layout/vList5"/>
    <dgm:cxn modelId="{5C0A3BBC-10C2-8A46-A194-BB2330BD7E3E}" type="presOf" srcId="{D64B1AE8-63D4-7D40-87A8-B9DC4048BFB8}" destId="{399838E7-290F-5A4E-91CB-BFE2E2FD3EF8}" srcOrd="0" destOrd="0" presId="urn:microsoft.com/office/officeart/2005/8/layout/vList5"/>
    <dgm:cxn modelId="{746C7DD3-E16B-B840-8DC7-36FC6886163D}" srcId="{6A0EA440-86B1-B347-87FE-AF6E3CE2F4A0}" destId="{3131A3CD-66C5-0E44-BE57-916F3763FBCB}" srcOrd="1" destOrd="0" parTransId="{1E2035F3-CB92-464E-BCE7-ED8514F1DFCF}" sibTransId="{568A39B7-2EB6-D744-9FED-23AB5C7378B3}"/>
    <dgm:cxn modelId="{B6EDD07A-4924-A64A-A2E0-585588CA5850}" type="presParOf" srcId="{40CD3D8E-883B-BA48-B8AD-3B2B8CE7B916}" destId="{AC417C17-15AE-6A45-9A07-D56F5C738E69}" srcOrd="0" destOrd="0" presId="urn:microsoft.com/office/officeart/2005/8/layout/vList5"/>
    <dgm:cxn modelId="{8400B6AE-D3A0-E641-A0A5-17E8B08CB6B3}" type="presParOf" srcId="{AC417C17-15AE-6A45-9A07-D56F5C738E69}" destId="{399838E7-290F-5A4E-91CB-BFE2E2FD3EF8}" srcOrd="0" destOrd="0" presId="urn:microsoft.com/office/officeart/2005/8/layout/vList5"/>
    <dgm:cxn modelId="{7DC39BC1-00A5-564A-8ABE-4B3A7A22A56E}" type="presParOf" srcId="{AC417C17-15AE-6A45-9A07-D56F5C738E69}" destId="{73BDB67C-4485-804C-A4A0-4D8C440C183D}" srcOrd="1" destOrd="0" presId="urn:microsoft.com/office/officeart/2005/8/layout/vList5"/>
    <dgm:cxn modelId="{5F032597-DD84-8D40-A67E-ECCD7ED0DD02}" type="presParOf" srcId="{40CD3D8E-883B-BA48-B8AD-3B2B8CE7B916}" destId="{BE1152C2-14B9-D747-A593-CF3122A86D7E}" srcOrd="1" destOrd="0" presId="urn:microsoft.com/office/officeart/2005/8/layout/vList5"/>
    <dgm:cxn modelId="{4D500DE7-1350-C745-9075-42EED87CDA76}" type="presParOf" srcId="{40CD3D8E-883B-BA48-B8AD-3B2B8CE7B916}" destId="{AD3D198B-492A-2044-A9C4-750D92C167B7}" srcOrd="2" destOrd="0" presId="urn:microsoft.com/office/officeart/2005/8/layout/vList5"/>
    <dgm:cxn modelId="{FABB1220-8731-C447-8445-0D78AA1013C9}" type="presParOf" srcId="{AD3D198B-492A-2044-A9C4-750D92C167B7}" destId="{2A13C994-2B92-2644-B4E4-649BC07FECB8}" srcOrd="0" destOrd="0" presId="urn:microsoft.com/office/officeart/2005/8/layout/vList5"/>
    <dgm:cxn modelId="{67430069-E265-6E42-8C17-14FC053C8F78}" type="presParOf" srcId="{AD3D198B-492A-2044-A9C4-750D92C167B7}" destId="{1B67B22B-20CA-3748-A983-2D5013BE4536}" srcOrd="1" destOrd="0" presId="urn:microsoft.com/office/officeart/2005/8/layout/vList5"/>
    <dgm:cxn modelId="{6115A140-E81B-3E4B-A892-A93CAC2D61D5}" type="presParOf" srcId="{40CD3D8E-883B-BA48-B8AD-3B2B8CE7B916}" destId="{E9F7A263-F036-FE4F-8534-BD6800696569}" srcOrd="3" destOrd="0" presId="urn:microsoft.com/office/officeart/2005/8/layout/vList5"/>
    <dgm:cxn modelId="{691ED2C6-7DB4-D140-9F76-CAAD61682A7F}" type="presParOf" srcId="{40CD3D8E-883B-BA48-B8AD-3B2B8CE7B916}" destId="{11DF4535-C043-A946-898F-91523325727D}" srcOrd="4" destOrd="0" presId="urn:microsoft.com/office/officeart/2005/8/layout/vList5"/>
    <dgm:cxn modelId="{61DA7431-764A-9E4F-9C86-549E07DDE0DF}" type="presParOf" srcId="{11DF4535-C043-A946-898F-91523325727D}" destId="{C65C8D34-E522-2B4B-A8A6-7478F559094C}" srcOrd="0" destOrd="0" presId="urn:microsoft.com/office/officeart/2005/8/layout/vList5"/>
    <dgm:cxn modelId="{D6C9A692-7BED-F541-AB7F-5D1226F85599}" type="presParOf" srcId="{11DF4535-C043-A946-898F-91523325727D}" destId="{B7C8A6C7-78D3-3C49-AA1A-3BD2BB2CE7B7}" srcOrd="1" destOrd="0" presId="urn:microsoft.com/office/officeart/2005/8/layout/vList5"/>
    <dgm:cxn modelId="{47EBFB80-81F4-B441-A938-BDC412460362}" type="presParOf" srcId="{40CD3D8E-883B-BA48-B8AD-3B2B8CE7B916}" destId="{00CA32B4-4200-1C4D-9D73-9F318EB86D5C}" srcOrd="5" destOrd="0" presId="urn:microsoft.com/office/officeart/2005/8/layout/vList5"/>
    <dgm:cxn modelId="{9A32FBE7-35BA-604B-97D0-B7522075FC3A}" type="presParOf" srcId="{40CD3D8E-883B-BA48-B8AD-3B2B8CE7B916}" destId="{E0797034-7986-444A-8462-2AD034C9A415}" srcOrd="6" destOrd="0" presId="urn:microsoft.com/office/officeart/2005/8/layout/vList5"/>
    <dgm:cxn modelId="{EC70D893-149E-B243-8091-A19A6DFD64D8}" type="presParOf" srcId="{E0797034-7986-444A-8462-2AD034C9A415}" destId="{FD4524A1-EC6C-594B-8C49-A0BC7E7F14BA}" srcOrd="0" destOrd="0" presId="urn:microsoft.com/office/officeart/2005/8/layout/vList5"/>
    <dgm:cxn modelId="{B0E8ACE7-5739-3C4B-8145-09355729A2C3}" type="presParOf" srcId="{E0797034-7986-444A-8462-2AD034C9A415}" destId="{153C6D1F-06BE-FF40-B953-66D4D1B1F9D5}" srcOrd="1" destOrd="0" presId="urn:microsoft.com/office/officeart/2005/8/layout/vList5"/>
    <dgm:cxn modelId="{D8479306-E6C2-E149-9A62-0E2A08167672}" type="presParOf" srcId="{40CD3D8E-883B-BA48-B8AD-3B2B8CE7B916}" destId="{073309FA-9A08-E549-9222-C2B5D599DAD8}" srcOrd="7" destOrd="0" presId="urn:microsoft.com/office/officeart/2005/8/layout/vList5"/>
    <dgm:cxn modelId="{4C3B021A-4570-2441-949D-16FA47FA9E0F}" type="presParOf" srcId="{40CD3D8E-883B-BA48-B8AD-3B2B8CE7B916}" destId="{9994966E-069F-854C-B515-494EDEC70AD8}" srcOrd="8" destOrd="0" presId="urn:microsoft.com/office/officeart/2005/8/layout/vList5"/>
    <dgm:cxn modelId="{7B34797B-2886-644A-8C30-286B234E4A84}" type="presParOf" srcId="{9994966E-069F-854C-B515-494EDEC70AD8}" destId="{8E318379-1F24-174C-BBD9-DE1CE708C39F}" srcOrd="0" destOrd="0" presId="urn:microsoft.com/office/officeart/2005/8/layout/vList5"/>
    <dgm:cxn modelId="{939D4EFB-BF95-A444-83DB-40C7ADB693EF}" type="presParOf" srcId="{9994966E-069F-854C-B515-494EDEC70AD8}" destId="{94F39968-9D3F-3949-AF00-9AB3B491B44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C57A78A-32F1-E644-975E-9C1B7685FADB}"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500A9B65-3F03-6D48-A6A2-32CD6D03586C}">
      <dgm:prSet phldrT="[Text]"/>
      <dgm:spPr/>
      <dgm:t>
        <a:bodyPr/>
        <a:lstStyle/>
        <a:p>
          <a:r>
            <a:rPr kumimoji="1" lang="en-US" dirty="0">
              <a:solidFill>
                <a:srgbClr val="004040"/>
              </a:solidFill>
            </a:rPr>
            <a:t>Is an example of differential encoding</a:t>
          </a:r>
          <a:endParaRPr lang="en-US" dirty="0">
            <a:solidFill>
              <a:srgbClr val="004040"/>
            </a:solidFill>
          </a:endParaRPr>
        </a:p>
      </dgm:t>
    </dgm:pt>
    <dgm:pt modelId="{A2E3FEC4-A165-2D4D-94BB-11A83C1C0C46}" type="parTrans" cxnId="{36E2F488-588D-2D40-B0AA-D2D7B6D3DA76}">
      <dgm:prSet/>
      <dgm:spPr/>
      <dgm:t>
        <a:bodyPr/>
        <a:lstStyle/>
        <a:p>
          <a:endParaRPr lang="en-US"/>
        </a:p>
      </dgm:t>
    </dgm:pt>
    <dgm:pt modelId="{9ECAD0C5-6A5E-2A48-95BD-7ECB0814C5DD}" type="sibTrans" cxnId="{36E2F488-588D-2D40-B0AA-D2D7B6D3DA76}">
      <dgm:prSet/>
      <dgm:spPr/>
      <dgm:t>
        <a:bodyPr/>
        <a:lstStyle/>
        <a:p>
          <a:endParaRPr lang="en-US"/>
        </a:p>
      </dgm:t>
    </dgm:pt>
    <dgm:pt modelId="{5CA0E41D-ABB5-B349-951A-9F0BD47E9FA7}">
      <dgm:prSet/>
      <dgm:spPr/>
      <dgm:t>
        <a:bodyPr/>
        <a:lstStyle/>
        <a:p>
          <a:r>
            <a:rPr kumimoji="1" lang="en-US" dirty="0">
              <a:solidFill>
                <a:schemeClr val="bg2">
                  <a:lumMod val="75000"/>
                </a:schemeClr>
              </a:solidFill>
            </a:rPr>
            <a:t>Data are represented by changes rather than levels</a:t>
          </a:r>
        </a:p>
      </dgm:t>
    </dgm:pt>
    <dgm:pt modelId="{CB84E428-137E-3B48-ABCD-509B794FC92E}" type="parTrans" cxnId="{A4EF4685-D1B9-0043-B0A1-31CAA0C4658D}">
      <dgm:prSet/>
      <dgm:spPr/>
      <dgm:t>
        <a:bodyPr/>
        <a:lstStyle/>
        <a:p>
          <a:endParaRPr lang="en-US"/>
        </a:p>
      </dgm:t>
    </dgm:pt>
    <dgm:pt modelId="{8D67183E-6D0E-AA40-9FC5-F1E85FC37865}" type="sibTrans" cxnId="{A4EF4685-D1B9-0043-B0A1-31CAA0C4658D}">
      <dgm:prSet/>
      <dgm:spPr/>
      <dgm:t>
        <a:bodyPr/>
        <a:lstStyle/>
        <a:p>
          <a:endParaRPr lang="en-US"/>
        </a:p>
      </dgm:t>
    </dgm:pt>
    <dgm:pt modelId="{39241D85-BCC3-4F44-8C86-836C7D02A2D9}">
      <dgm:prSet/>
      <dgm:spPr/>
      <dgm:t>
        <a:bodyPr/>
        <a:lstStyle/>
        <a:p>
          <a:r>
            <a:rPr kumimoji="1" lang="en-US" dirty="0">
              <a:solidFill>
                <a:schemeClr val="bg2">
                  <a:lumMod val="75000"/>
                </a:schemeClr>
              </a:solidFill>
            </a:rPr>
            <a:t>More reliable to detect a transition in the presence of noise than to compare a value to a threshold</a:t>
          </a:r>
        </a:p>
      </dgm:t>
    </dgm:pt>
    <dgm:pt modelId="{44E29DD8-F39B-ED48-9507-FB533A402B99}" type="parTrans" cxnId="{005D3361-5D71-344D-AADD-5EBB7D42F0ED}">
      <dgm:prSet/>
      <dgm:spPr/>
      <dgm:t>
        <a:bodyPr/>
        <a:lstStyle/>
        <a:p>
          <a:endParaRPr lang="en-US"/>
        </a:p>
      </dgm:t>
    </dgm:pt>
    <dgm:pt modelId="{B4F44959-A132-3749-BAC0-83F5B48FB805}" type="sibTrans" cxnId="{005D3361-5D71-344D-AADD-5EBB7D42F0ED}">
      <dgm:prSet/>
      <dgm:spPr/>
      <dgm:t>
        <a:bodyPr/>
        <a:lstStyle/>
        <a:p>
          <a:endParaRPr lang="en-US"/>
        </a:p>
      </dgm:t>
    </dgm:pt>
    <dgm:pt modelId="{93A97AB8-1BEC-7240-A3D2-21C2E35D0206}">
      <dgm:prSet/>
      <dgm:spPr/>
      <dgm:t>
        <a:bodyPr/>
        <a:lstStyle/>
        <a:p>
          <a:r>
            <a:rPr kumimoji="1" lang="en-US" dirty="0">
              <a:solidFill>
                <a:schemeClr val="bg2">
                  <a:lumMod val="75000"/>
                </a:schemeClr>
              </a:solidFill>
            </a:rPr>
            <a:t>Easy to lose sense of polarity</a:t>
          </a:r>
        </a:p>
      </dgm:t>
    </dgm:pt>
    <dgm:pt modelId="{A1DE7E11-55E0-8442-A335-1D2603D73286}" type="parTrans" cxnId="{D03D417F-2F48-284B-A245-B4DBCD62B5DD}">
      <dgm:prSet/>
      <dgm:spPr/>
      <dgm:t>
        <a:bodyPr/>
        <a:lstStyle/>
        <a:p>
          <a:endParaRPr lang="en-US"/>
        </a:p>
      </dgm:t>
    </dgm:pt>
    <dgm:pt modelId="{3FFC2078-95E8-3145-9AB9-C848C0C96855}" type="sibTrans" cxnId="{D03D417F-2F48-284B-A245-B4DBCD62B5DD}">
      <dgm:prSet/>
      <dgm:spPr/>
      <dgm:t>
        <a:bodyPr/>
        <a:lstStyle/>
        <a:p>
          <a:endParaRPr lang="en-US"/>
        </a:p>
      </dgm:t>
    </dgm:pt>
    <dgm:pt modelId="{D119814B-B412-6A4C-852B-478FD74BBAE5}" type="pres">
      <dgm:prSet presAssocID="{2C57A78A-32F1-E644-975E-9C1B7685FADB}" presName="Name0" presStyleCnt="0">
        <dgm:presLayoutVars>
          <dgm:dir/>
          <dgm:animLvl val="lvl"/>
          <dgm:resizeHandles val="exact"/>
        </dgm:presLayoutVars>
      </dgm:prSet>
      <dgm:spPr/>
    </dgm:pt>
    <dgm:pt modelId="{206E019D-2A13-B94E-A71A-EEB8218FE75E}" type="pres">
      <dgm:prSet presAssocID="{500A9B65-3F03-6D48-A6A2-32CD6D03586C}" presName="composite" presStyleCnt="0"/>
      <dgm:spPr/>
    </dgm:pt>
    <dgm:pt modelId="{EAC11058-9093-494E-81E0-DF3179811A7F}" type="pres">
      <dgm:prSet presAssocID="{500A9B65-3F03-6D48-A6A2-32CD6D03586C}" presName="parTx" presStyleLbl="alignNode1" presStyleIdx="0" presStyleCnt="1">
        <dgm:presLayoutVars>
          <dgm:chMax val="0"/>
          <dgm:chPref val="0"/>
          <dgm:bulletEnabled val="1"/>
        </dgm:presLayoutVars>
      </dgm:prSet>
      <dgm:spPr/>
    </dgm:pt>
    <dgm:pt modelId="{07C60C82-E485-1346-A3FB-A07D7C095DB6}" type="pres">
      <dgm:prSet presAssocID="{500A9B65-3F03-6D48-A6A2-32CD6D03586C}" presName="desTx" presStyleLbl="alignAccFollowNode1" presStyleIdx="0" presStyleCnt="1">
        <dgm:presLayoutVars>
          <dgm:bulletEnabled val="1"/>
        </dgm:presLayoutVars>
      </dgm:prSet>
      <dgm:spPr/>
    </dgm:pt>
  </dgm:ptLst>
  <dgm:cxnLst>
    <dgm:cxn modelId="{D3EB7A14-CAB3-BE4F-A450-442696B9CFE1}" type="presOf" srcId="{39241D85-BCC3-4F44-8C86-836C7D02A2D9}" destId="{07C60C82-E485-1346-A3FB-A07D7C095DB6}" srcOrd="0" destOrd="1" presId="urn:microsoft.com/office/officeart/2005/8/layout/hList1"/>
    <dgm:cxn modelId="{E432BA33-48D7-D14E-9BBB-EDBB594CC39A}" type="presOf" srcId="{500A9B65-3F03-6D48-A6A2-32CD6D03586C}" destId="{EAC11058-9093-494E-81E0-DF3179811A7F}" srcOrd="0" destOrd="0" presId="urn:microsoft.com/office/officeart/2005/8/layout/hList1"/>
    <dgm:cxn modelId="{005D3361-5D71-344D-AADD-5EBB7D42F0ED}" srcId="{500A9B65-3F03-6D48-A6A2-32CD6D03586C}" destId="{39241D85-BCC3-4F44-8C86-836C7D02A2D9}" srcOrd="1" destOrd="0" parTransId="{44E29DD8-F39B-ED48-9507-FB533A402B99}" sibTransId="{B4F44959-A132-3749-BAC0-83F5B48FB805}"/>
    <dgm:cxn modelId="{209A9779-AFA5-164D-98EF-B4BECD1F98A2}" type="presOf" srcId="{2C57A78A-32F1-E644-975E-9C1B7685FADB}" destId="{D119814B-B412-6A4C-852B-478FD74BBAE5}" srcOrd="0" destOrd="0" presId="urn:microsoft.com/office/officeart/2005/8/layout/hList1"/>
    <dgm:cxn modelId="{D03D417F-2F48-284B-A245-B4DBCD62B5DD}" srcId="{500A9B65-3F03-6D48-A6A2-32CD6D03586C}" destId="{93A97AB8-1BEC-7240-A3D2-21C2E35D0206}" srcOrd="2" destOrd="0" parTransId="{A1DE7E11-55E0-8442-A335-1D2603D73286}" sibTransId="{3FFC2078-95E8-3145-9AB9-C848C0C96855}"/>
    <dgm:cxn modelId="{A4EF4685-D1B9-0043-B0A1-31CAA0C4658D}" srcId="{500A9B65-3F03-6D48-A6A2-32CD6D03586C}" destId="{5CA0E41D-ABB5-B349-951A-9F0BD47E9FA7}" srcOrd="0" destOrd="0" parTransId="{CB84E428-137E-3B48-ABCD-509B794FC92E}" sibTransId="{8D67183E-6D0E-AA40-9FC5-F1E85FC37865}"/>
    <dgm:cxn modelId="{36E2F488-588D-2D40-B0AA-D2D7B6D3DA76}" srcId="{2C57A78A-32F1-E644-975E-9C1B7685FADB}" destId="{500A9B65-3F03-6D48-A6A2-32CD6D03586C}" srcOrd="0" destOrd="0" parTransId="{A2E3FEC4-A165-2D4D-94BB-11A83C1C0C46}" sibTransId="{9ECAD0C5-6A5E-2A48-95BD-7ECB0814C5DD}"/>
    <dgm:cxn modelId="{EA7CDFEF-3F6B-ED4E-B0E2-87C9EBD13EEA}" type="presOf" srcId="{5CA0E41D-ABB5-B349-951A-9F0BD47E9FA7}" destId="{07C60C82-E485-1346-A3FB-A07D7C095DB6}" srcOrd="0" destOrd="0" presId="urn:microsoft.com/office/officeart/2005/8/layout/hList1"/>
    <dgm:cxn modelId="{E6E8D6F8-17D6-2B4C-B401-FD8141F5CDDC}" type="presOf" srcId="{93A97AB8-1BEC-7240-A3D2-21C2E35D0206}" destId="{07C60C82-E485-1346-A3FB-A07D7C095DB6}" srcOrd="0" destOrd="2" presId="urn:microsoft.com/office/officeart/2005/8/layout/hList1"/>
    <dgm:cxn modelId="{86EF26CF-DB9F-6C4D-AE8D-7BDB0AF7B516}" type="presParOf" srcId="{D119814B-B412-6A4C-852B-478FD74BBAE5}" destId="{206E019D-2A13-B94E-A71A-EEB8218FE75E}" srcOrd="0" destOrd="0" presId="urn:microsoft.com/office/officeart/2005/8/layout/hList1"/>
    <dgm:cxn modelId="{04385BDE-39FA-D24D-83DE-B7AB004E4D5C}" type="presParOf" srcId="{206E019D-2A13-B94E-A71A-EEB8218FE75E}" destId="{EAC11058-9093-494E-81E0-DF3179811A7F}" srcOrd="0" destOrd="0" presId="urn:microsoft.com/office/officeart/2005/8/layout/hList1"/>
    <dgm:cxn modelId="{4DA8EF66-6062-F64F-B4F8-6D804AFE3D0C}" type="presParOf" srcId="{206E019D-2A13-B94E-A71A-EEB8218FE75E}" destId="{07C60C82-E485-1346-A3FB-A07D7C095DB6}"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9522C46-7A57-C343-BCBE-897DD3F88C95}" type="doc">
      <dgm:prSet loTypeId="urn:microsoft.com/office/officeart/2009/3/layout/PlusandMinus" loCatId="list" qsTypeId="urn:microsoft.com/office/officeart/2005/8/quickstyle/3D5" qsCatId="3D" csTypeId="urn:microsoft.com/office/officeart/2005/8/colors/accent1_2" csCatId="accent1" phldr="1"/>
      <dgm:spPr/>
      <dgm:t>
        <a:bodyPr/>
        <a:lstStyle/>
        <a:p>
          <a:endParaRPr lang="en-US"/>
        </a:p>
      </dgm:t>
    </dgm:pt>
    <dgm:pt modelId="{297C3D40-3A1C-9F40-980E-1DB46B0B4DA6}">
      <dgm:prSet/>
      <dgm:spPr/>
      <dgm:t>
        <a:bodyPr/>
        <a:lstStyle/>
        <a:p>
          <a:pPr rtl="0"/>
          <a:r>
            <a:rPr kumimoji="1" lang="en-US" dirty="0">
              <a:solidFill>
                <a:schemeClr val="accent4">
                  <a:lumMod val="10000"/>
                </a:schemeClr>
              </a:solidFill>
            </a:rPr>
            <a:t>Pros</a:t>
          </a:r>
          <a:endParaRPr lang="en-US" dirty="0">
            <a:solidFill>
              <a:schemeClr val="accent4">
                <a:lumMod val="10000"/>
              </a:schemeClr>
            </a:solidFill>
          </a:endParaRPr>
        </a:p>
      </dgm:t>
    </dgm:pt>
    <dgm:pt modelId="{95E81716-E182-5F41-8B6D-2F4DD4054CE0}" type="parTrans" cxnId="{B9169707-352C-7A49-B10E-C18DF8879837}">
      <dgm:prSet/>
      <dgm:spPr/>
      <dgm:t>
        <a:bodyPr/>
        <a:lstStyle/>
        <a:p>
          <a:endParaRPr lang="en-US"/>
        </a:p>
      </dgm:t>
    </dgm:pt>
    <dgm:pt modelId="{87865EAC-4B23-BF43-B980-2D933BE5ADDD}" type="sibTrans" cxnId="{B9169707-352C-7A49-B10E-C18DF8879837}">
      <dgm:prSet/>
      <dgm:spPr/>
      <dgm:t>
        <a:bodyPr/>
        <a:lstStyle/>
        <a:p>
          <a:endParaRPr lang="en-US"/>
        </a:p>
      </dgm:t>
    </dgm:pt>
    <dgm:pt modelId="{3560FC3F-CB35-4B42-9EBB-13DC69E1B07D}">
      <dgm:prSet/>
      <dgm:spPr/>
      <dgm:t>
        <a:bodyPr/>
        <a:lstStyle/>
        <a:p>
          <a:pPr rtl="0"/>
          <a:r>
            <a:rPr kumimoji="1" lang="en-US" dirty="0">
              <a:solidFill>
                <a:schemeClr val="accent4">
                  <a:lumMod val="10000"/>
                </a:schemeClr>
              </a:solidFill>
            </a:rPr>
            <a:t>At least one transition per bit time and may have two</a:t>
          </a:r>
          <a:endParaRPr lang="en-US" dirty="0">
            <a:solidFill>
              <a:schemeClr val="accent4">
                <a:lumMod val="10000"/>
              </a:schemeClr>
            </a:solidFill>
          </a:endParaRPr>
        </a:p>
      </dgm:t>
    </dgm:pt>
    <dgm:pt modelId="{A954904B-937B-0442-A0E0-4636FF71468D}" type="parTrans" cxnId="{39AAE1E4-B570-A443-9BC6-CA4FE203FDD1}">
      <dgm:prSet/>
      <dgm:spPr/>
      <dgm:t>
        <a:bodyPr/>
        <a:lstStyle/>
        <a:p>
          <a:endParaRPr lang="en-US"/>
        </a:p>
      </dgm:t>
    </dgm:pt>
    <dgm:pt modelId="{0F38E4BF-4D92-1744-8090-F4694B6A0AF1}" type="sibTrans" cxnId="{39AAE1E4-B570-A443-9BC6-CA4FE203FDD1}">
      <dgm:prSet/>
      <dgm:spPr/>
      <dgm:t>
        <a:bodyPr/>
        <a:lstStyle/>
        <a:p>
          <a:endParaRPr lang="en-US"/>
        </a:p>
      </dgm:t>
    </dgm:pt>
    <dgm:pt modelId="{FEE057EC-0A2E-8044-ADAF-16B0004178DF}">
      <dgm:prSet/>
      <dgm:spPr/>
      <dgm:t>
        <a:bodyPr/>
        <a:lstStyle/>
        <a:p>
          <a:pPr rtl="0"/>
          <a:r>
            <a:rPr kumimoji="1" lang="en-US" dirty="0">
              <a:solidFill>
                <a:schemeClr val="accent4">
                  <a:lumMod val="10000"/>
                </a:schemeClr>
              </a:solidFill>
            </a:rPr>
            <a:t>Maximum modulation rate is twice NRZ</a:t>
          </a:r>
          <a:endParaRPr lang="en-US" dirty="0">
            <a:solidFill>
              <a:schemeClr val="accent4">
                <a:lumMod val="10000"/>
              </a:schemeClr>
            </a:solidFill>
          </a:endParaRPr>
        </a:p>
      </dgm:t>
    </dgm:pt>
    <dgm:pt modelId="{1AD3AF4B-BB02-344E-97D5-0ED838CF809C}" type="parTrans" cxnId="{73FC065B-D27D-8B4E-A8FD-EBC4305CEB99}">
      <dgm:prSet/>
      <dgm:spPr/>
      <dgm:t>
        <a:bodyPr/>
        <a:lstStyle/>
        <a:p>
          <a:endParaRPr lang="en-US"/>
        </a:p>
      </dgm:t>
    </dgm:pt>
    <dgm:pt modelId="{44ABDBE8-6EA3-DC4D-9EC4-C63256B58FB9}" type="sibTrans" cxnId="{73FC065B-D27D-8B4E-A8FD-EBC4305CEB99}">
      <dgm:prSet/>
      <dgm:spPr/>
      <dgm:t>
        <a:bodyPr/>
        <a:lstStyle/>
        <a:p>
          <a:endParaRPr lang="en-US"/>
        </a:p>
      </dgm:t>
    </dgm:pt>
    <dgm:pt modelId="{15F4A1EF-56AA-4749-AE95-72C4836FF2C0}">
      <dgm:prSet/>
      <dgm:spPr/>
      <dgm:t>
        <a:bodyPr/>
        <a:lstStyle/>
        <a:p>
          <a:pPr rtl="0"/>
          <a:r>
            <a:rPr kumimoji="1" lang="en-US" dirty="0">
              <a:solidFill>
                <a:schemeClr val="accent4">
                  <a:lumMod val="10000"/>
                </a:schemeClr>
              </a:solidFill>
            </a:rPr>
            <a:t>Requires more bandwidth</a:t>
          </a:r>
          <a:endParaRPr lang="en-US" dirty="0">
            <a:solidFill>
              <a:schemeClr val="accent4">
                <a:lumMod val="10000"/>
              </a:schemeClr>
            </a:solidFill>
          </a:endParaRPr>
        </a:p>
      </dgm:t>
    </dgm:pt>
    <dgm:pt modelId="{64B52968-8093-934A-A42F-B1789E29281C}" type="parTrans" cxnId="{84F47F02-0501-754E-A517-1C55A9F9A942}">
      <dgm:prSet/>
      <dgm:spPr/>
      <dgm:t>
        <a:bodyPr/>
        <a:lstStyle/>
        <a:p>
          <a:endParaRPr lang="en-US"/>
        </a:p>
      </dgm:t>
    </dgm:pt>
    <dgm:pt modelId="{4FC43EF7-553D-5741-BD6F-7E1751190368}" type="sibTrans" cxnId="{84F47F02-0501-754E-A517-1C55A9F9A942}">
      <dgm:prSet/>
      <dgm:spPr/>
      <dgm:t>
        <a:bodyPr/>
        <a:lstStyle/>
        <a:p>
          <a:endParaRPr lang="en-US"/>
        </a:p>
      </dgm:t>
    </dgm:pt>
    <dgm:pt modelId="{B5911E02-66DF-7A47-81BB-B9BAA7D685B7}">
      <dgm:prSet/>
      <dgm:spPr/>
      <dgm:t>
        <a:bodyPr/>
        <a:lstStyle/>
        <a:p>
          <a:pPr rtl="0"/>
          <a:r>
            <a:rPr kumimoji="1" lang="en-US" dirty="0">
              <a:solidFill>
                <a:schemeClr val="accent4">
                  <a:lumMod val="10000"/>
                </a:schemeClr>
              </a:solidFill>
            </a:rPr>
            <a:t>Synchronization</a:t>
          </a:r>
          <a:endParaRPr lang="en-US" dirty="0">
            <a:solidFill>
              <a:schemeClr val="accent4">
                <a:lumMod val="10000"/>
              </a:schemeClr>
            </a:solidFill>
          </a:endParaRPr>
        </a:p>
      </dgm:t>
    </dgm:pt>
    <dgm:pt modelId="{B22D814C-CD3F-9641-B83A-AB86FB6DEA4D}" type="parTrans" cxnId="{0250E4F7-B75F-1F48-8840-D319020AFCA4}">
      <dgm:prSet/>
      <dgm:spPr/>
      <dgm:t>
        <a:bodyPr/>
        <a:lstStyle/>
        <a:p>
          <a:endParaRPr lang="en-US"/>
        </a:p>
      </dgm:t>
    </dgm:pt>
    <dgm:pt modelId="{26B230F5-9E25-2F47-8719-9AAF341E6605}" type="sibTrans" cxnId="{0250E4F7-B75F-1F48-8840-D319020AFCA4}">
      <dgm:prSet/>
      <dgm:spPr/>
      <dgm:t>
        <a:bodyPr/>
        <a:lstStyle/>
        <a:p>
          <a:endParaRPr lang="en-US"/>
        </a:p>
      </dgm:t>
    </dgm:pt>
    <dgm:pt modelId="{6D7B8FB2-6298-E94A-886B-9C90614C3774}">
      <dgm:prSet/>
      <dgm:spPr/>
      <dgm:t>
        <a:bodyPr/>
        <a:lstStyle/>
        <a:p>
          <a:pPr rtl="0"/>
          <a:r>
            <a:rPr kumimoji="1" lang="en-US" dirty="0">
              <a:solidFill>
                <a:schemeClr val="accent4">
                  <a:lumMod val="10000"/>
                </a:schemeClr>
              </a:solidFill>
            </a:rPr>
            <a:t>No dc component</a:t>
          </a:r>
          <a:endParaRPr lang="en-US" dirty="0">
            <a:solidFill>
              <a:schemeClr val="accent4">
                <a:lumMod val="10000"/>
              </a:schemeClr>
            </a:solidFill>
          </a:endParaRPr>
        </a:p>
      </dgm:t>
    </dgm:pt>
    <dgm:pt modelId="{B2689C31-AB15-B648-AD36-2D14EB0EAFC3}" type="parTrans" cxnId="{4530B195-CE0D-DB43-AED4-094B81F7583A}">
      <dgm:prSet/>
      <dgm:spPr/>
      <dgm:t>
        <a:bodyPr/>
        <a:lstStyle/>
        <a:p>
          <a:endParaRPr lang="en-US"/>
        </a:p>
      </dgm:t>
    </dgm:pt>
    <dgm:pt modelId="{D3D8561B-AE49-FC44-B449-3718840B29F9}" type="sibTrans" cxnId="{4530B195-CE0D-DB43-AED4-094B81F7583A}">
      <dgm:prSet/>
      <dgm:spPr/>
      <dgm:t>
        <a:bodyPr/>
        <a:lstStyle/>
        <a:p>
          <a:endParaRPr lang="en-US"/>
        </a:p>
      </dgm:t>
    </dgm:pt>
    <dgm:pt modelId="{EF259D97-9E5C-B94F-BD78-2323A4F71FD1}">
      <dgm:prSet/>
      <dgm:spPr/>
      <dgm:t>
        <a:bodyPr/>
        <a:lstStyle/>
        <a:p>
          <a:pPr rtl="0"/>
          <a:r>
            <a:rPr kumimoji="1" lang="en-US" dirty="0">
              <a:solidFill>
                <a:schemeClr val="accent4">
                  <a:lumMod val="10000"/>
                </a:schemeClr>
              </a:solidFill>
            </a:rPr>
            <a:t>Has error detection</a:t>
          </a:r>
          <a:endParaRPr lang="en-US" dirty="0">
            <a:solidFill>
              <a:schemeClr val="accent4">
                <a:lumMod val="10000"/>
              </a:schemeClr>
            </a:solidFill>
          </a:endParaRPr>
        </a:p>
      </dgm:t>
    </dgm:pt>
    <dgm:pt modelId="{9D129D75-AC51-424A-885C-F58882C10319}" type="parTrans" cxnId="{A97941BC-C5AA-1345-BA6C-E51C8E225529}">
      <dgm:prSet/>
      <dgm:spPr/>
      <dgm:t>
        <a:bodyPr/>
        <a:lstStyle/>
        <a:p>
          <a:endParaRPr lang="en-US"/>
        </a:p>
      </dgm:t>
    </dgm:pt>
    <dgm:pt modelId="{EF53AF4B-AFDD-7144-B43A-833C39C5B42B}" type="sibTrans" cxnId="{A97941BC-C5AA-1345-BA6C-E51C8E225529}">
      <dgm:prSet/>
      <dgm:spPr/>
      <dgm:t>
        <a:bodyPr/>
        <a:lstStyle/>
        <a:p>
          <a:endParaRPr lang="en-US"/>
        </a:p>
      </dgm:t>
    </dgm:pt>
    <dgm:pt modelId="{E3EF1503-11F7-1C48-9F0E-15FCA2D2A652}">
      <dgm:prSet/>
      <dgm:spPr/>
      <dgm:t>
        <a:bodyPr/>
        <a:lstStyle/>
        <a:p>
          <a:r>
            <a:rPr kumimoji="1" lang="en-US" dirty="0">
              <a:solidFill>
                <a:schemeClr val="accent4">
                  <a:lumMod val="10000"/>
                </a:schemeClr>
              </a:solidFill>
            </a:rPr>
            <a:t>Cons</a:t>
          </a:r>
          <a:endParaRPr lang="en-US" dirty="0">
            <a:solidFill>
              <a:schemeClr val="accent4">
                <a:lumMod val="10000"/>
              </a:schemeClr>
            </a:solidFill>
          </a:endParaRPr>
        </a:p>
      </dgm:t>
    </dgm:pt>
    <dgm:pt modelId="{A7BE36C2-2AA5-8147-A6C3-9302FD406A07}" type="parTrans" cxnId="{153A35F5-C3F9-9045-9EF7-537CB34C9EE9}">
      <dgm:prSet/>
      <dgm:spPr/>
      <dgm:t>
        <a:bodyPr/>
        <a:lstStyle/>
        <a:p>
          <a:endParaRPr lang="en-US"/>
        </a:p>
      </dgm:t>
    </dgm:pt>
    <dgm:pt modelId="{1908025A-7BD4-4A44-BD3A-7563C36A3E05}" type="sibTrans" cxnId="{153A35F5-C3F9-9045-9EF7-537CB34C9EE9}">
      <dgm:prSet/>
      <dgm:spPr/>
      <dgm:t>
        <a:bodyPr/>
        <a:lstStyle/>
        <a:p>
          <a:endParaRPr lang="en-US"/>
        </a:p>
      </dgm:t>
    </dgm:pt>
    <dgm:pt modelId="{538B74FA-EBEB-C04F-B451-F570C36D7E1B}" type="pres">
      <dgm:prSet presAssocID="{D9522C46-7A57-C343-BCBE-897DD3F88C95}" presName="Name0" presStyleCnt="0">
        <dgm:presLayoutVars>
          <dgm:chMax val="2"/>
          <dgm:chPref val="2"/>
          <dgm:dir/>
          <dgm:animOne/>
          <dgm:resizeHandles val="exact"/>
        </dgm:presLayoutVars>
      </dgm:prSet>
      <dgm:spPr/>
    </dgm:pt>
    <dgm:pt modelId="{9F5456B3-C5D6-884D-80FB-3F2CB931BA14}" type="pres">
      <dgm:prSet presAssocID="{D9522C46-7A57-C343-BCBE-897DD3F88C95}" presName="Background" presStyleLbl="bgImgPlace1" presStyleIdx="0" presStyleCnt="1"/>
      <dgm:spPr/>
    </dgm:pt>
    <dgm:pt modelId="{1EB3308C-F06C-0D4D-AA81-05208F7273B6}" type="pres">
      <dgm:prSet presAssocID="{D9522C46-7A57-C343-BCBE-897DD3F88C95}" presName="ParentText1" presStyleLbl="revTx" presStyleIdx="0" presStyleCnt="2">
        <dgm:presLayoutVars>
          <dgm:chMax val="0"/>
          <dgm:chPref val="0"/>
          <dgm:bulletEnabled val="1"/>
        </dgm:presLayoutVars>
      </dgm:prSet>
      <dgm:spPr/>
    </dgm:pt>
    <dgm:pt modelId="{F0ACD5B0-40E2-6C49-B4A2-BD0AF2191DC0}" type="pres">
      <dgm:prSet presAssocID="{D9522C46-7A57-C343-BCBE-897DD3F88C95}" presName="ParentText2" presStyleLbl="revTx" presStyleIdx="1" presStyleCnt="2">
        <dgm:presLayoutVars>
          <dgm:chMax val="0"/>
          <dgm:chPref val="0"/>
          <dgm:bulletEnabled val="1"/>
        </dgm:presLayoutVars>
      </dgm:prSet>
      <dgm:spPr/>
    </dgm:pt>
    <dgm:pt modelId="{353C1E5A-A720-A54C-8574-A3CA48778742}" type="pres">
      <dgm:prSet presAssocID="{D9522C46-7A57-C343-BCBE-897DD3F88C95}" presName="Plus" presStyleLbl="alignNode1" presStyleIdx="0" presStyleCnt="2"/>
      <dgm:spPr/>
    </dgm:pt>
    <dgm:pt modelId="{52F1E196-7A45-0B44-AD09-17E787B81CB6}" type="pres">
      <dgm:prSet presAssocID="{D9522C46-7A57-C343-BCBE-897DD3F88C95}" presName="Minus" presStyleLbl="alignNode1" presStyleIdx="1" presStyleCnt="2"/>
      <dgm:spPr/>
    </dgm:pt>
    <dgm:pt modelId="{53DB5BF6-8B15-6545-A146-700397CF797D}" type="pres">
      <dgm:prSet presAssocID="{D9522C46-7A57-C343-BCBE-897DD3F88C95}" presName="Divider" presStyleLbl="parChTrans1D1" presStyleIdx="0" presStyleCnt="1"/>
      <dgm:spPr/>
    </dgm:pt>
  </dgm:ptLst>
  <dgm:cxnLst>
    <dgm:cxn modelId="{84F47F02-0501-754E-A517-1C55A9F9A942}" srcId="{E3EF1503-11F7-1C48-9F0E-15FCA2D2A652}" destId="{15F4A1EF-56AA-4749-AE95-72C4836FF2C0}" srcOrd="2" destOrd="0" parTransId="{64B52968-8093-934A-A42F-B1789E29281C}" sibTransId="{4FC43EF7-553D-5741-BD6F-7E1751190368}"/>
    <dgm:cxn modelId="{B9169707-352C-7A49-B10E-C18DF8879837}" srcId="{D9522C46-7A57-C343-BCBE-897DD3F88C95}" destId="{297C3D40-3A1C-9F40-980E-1DB46B0B4DA6}" srcOrd="0" destOrd="0" parTransId="{95E81716-E182-5F41-8B6D-2F4DD4054CE0}" sibTransId="{87865EAC-4B23-BF43-B980-2D933BE5ADDD}"/>
    <dgm:cxn modelId="{9ABA9422-F550-E140-AD02-EF979AE17A64}" type="presOf" srcId="{6D7B8FB2-6298-E94A-886B-9C90614C3774}" destId="{1EB3308C-F06C-0D4D-AA81-05208F7273B6}" srcOrd="0" destOrd="2" presId="urn:microsoft.com/office/officeart/2009/3/layout/PlusandMinus"/>
    <dgm:cxn modelId="{73FC065B-D27D-8B4E-A8FD-EBC4305CEB99}" srcId="{E3EF1503-11F7-1C48-9F0E-15FCA2D2A652}" destId="{FEE057EC-0A2E-8044-ADAF-16B0004178DF}" srcOrd="1" destOrd="0" parTransId="{1AD3AF4B-BB02-344E-97D5-0ED838CF809C}" sibTransId="{44ABDBE8-6EA3-DC4D-9EC4-C63256B58FB9}"/>
    <dgm:cxn modelId="{7E0E5F6F-772C-8441-A7D2-F1D77FFB8C89}" type="presOf" srcId="{15F4A1EF-56AA-4749-AE95-72C4836FF2C0}" destId="{F0ACD5B0-40E2-6C49-B4A2-BD0AF2191DC0}" srcOrd="0" destOrd="3" presId="urn:microsoft.com/office/officeart/2009/3/layout/PlusandMinus"/>
    <dgm:cxn modelId="{05B64D51-ED33-4D40-991C-F238A98E9BDC}" type="presOf" srcId="{297C3D40-3A1C-9F40-980E-1DB46B0B4DA6}" destId="{1EB3308C-F06C-0D4D-AA81-05208F7273B6}" srcOrd="0" destOrd="0" presId="urn:microsoft.com/office/officeart/2009/3/layout/PlusandMinus"/>
    <dgm:cxn modelId="{6FC0E171-CA86-7B45-BC23-42A6F00C3CCC}" type="presOf" srcId="{B5911E02-66DF-7A47-81BB-B9BAA7D685B7}" destId="{1EB3308C-F06C-0D4D-AA81-05208F7273B6}" srcOrd="0" destOrd="1" presId="urn:microsoft.com/office/officeart/2009/3/layout/PlusandMinus"/>
    <dgm:cxn modelId="{E9E10F76-C3D9-D141-A83E-0094D44AF833}" type="presOf" srcId="{FEE057EC-0A2E-8044-ADAF-16B0004178DF}" destId="{F0ACD5B0-40E2-6C49-B4A2-BD0AF2191DC0}" srcOrd="0" destOrd="2" presId="urn:microsoft.com/office/officeart/2009/3/layout/PlusandMinus"/>
    <dgm:cxn modelId="{4530B195-CE0D-DB43-AED4-094B81F7583A}" srcId="{297C3D40-3A1C-9F40-980E-1DB46B0B4DA6}" destId="{6D7B8FB2-6298-E94A-886B-9C90614C3774}" srcOrd="1" destOrd="0" parTransId="{B2689C31-AB15-B648-AD36-2D14EB0EAFC3}" sibTransId="{D3D8561B-AE49-FC44-B449-3718840B29F9}"/>
    <dgm:cxn modelId="{7FAD7F97-5C5F-ED45-9C6B-242BBD678F1E}" type="presOf" srcId="{D9522C46-7A57-C343-BCBE-897DD3F88C95}" destId="{538B74FA-EBEB-C04F-B451-F570C36D7E1B}" srcOrd="0" destOrd="0" presId="urn:microsoft.com/office/officeart/2009/3/layout/PlusandMinus"/>
    <dgm:cxn modelId="{AFDFFC9A-27F0-4943-AD6E-8F6DE6F60525}" type="presOf" srcId="{E3EF1503-11F7-1C48-9F0E-15FCA2D2A652}" destId="{F0ACD5B0-40E2-6C49-B4A2-BD0AF2191DC0}" srcOrd="0" destOrd="0" presId="urn:microsoft.com/office/officeart/2009/3/layout/PlusandMinus"/>
    <dgm:cxn modelId="{B62CD29C-69B2-DE48-BD1E-A9DD38C7E45F}" type="presOf" srcId="{EF259D97-9E5C-B94F-BD78-2323A4F71FD1}" destId="{1EB3308C-F06C-0D4D-AA81-05208F7273B6}" srcOrd="0" destOrd="3" presId="urn:microsoft.com/office/officeart/2009/3/layout/PlusandMinus"/>
    <dgm:cxn modelId="{4254EBAE-ABC1-CA43-BB3A-7FA35ED4C214}" type="presOf" srcId="{3560FC3F-CB35-4B42-9EBB-13DC69E1B07D}" destId="{F0ACD5B0-40E2-6C49-B4A2-BD0AF2191DC0}" srcOrd="0" destOrd="1" presId="urn:microsoft.com/office/officeart/2009/3/layout/PlusandMinus"/>
    <dgm:cxn modelId="{A97941BC-C5AA-1345-BA6C-E51C8E225529}" srcId="{297C3D40-3A1C-9F40-980E-1DB46B0B4DA6}" destId="{EF259D97-9E5C-B94F-BD78-2323A4F71FD1}" srcOrd="2" destOrd="0" parTransId="{9D129D75-AC51-424A-885C-F58882C10319}" sibTransId="{EF53AF4B-AFDD-7144-B43A-833C39C5B42B}"/>
    <dgm:cxn modelId="{39AAE1E4-B570-A443-9BC6-CA4FE203FDD1}" srcId="{E3EF1503-11F7-1C48-9F0E-15FCA2D2A652}" destId="{3560FC3F-CB35-4B42-9EBB-13DC69E1B07D}" srcOrd="0" destOrd="0" parTransId="{A954904B-937B-0442-A0E0-4636FF71468D}" sibTransId="{0F38E4BF-4D92-1744-8090-F4694B6A0AF1}"/>
    <dgm:cxn modelId="{153A35F5-C3F9-9045-9EF7-537CB34C9EE9}" srcId="{D9522C46-7A57-C343-BCBE-897DD3F88C95}" destId="{E3EF1503-11F7-1C48-9F0E-15FCA2D2A652}" srcOrd="1" destOrd="0" parTransId="{A7BE36C2-2AA5-8147-A6C3-9302FD406A07}" sibTransId="{1908025A-7BD4-4A44-BD3A-7563C36A3E05}"/>
    <dgm:cxn modelId="{0250E4F7-B75F-1F48-8840-D319020AFCA4}" srcId="{297C3D40-3A1C-9F40-980E-1DB46B0B4DA6}" destId="{B5911E02-66DF-7A47-81BB-B9BAA7D685B7}" srcOrd="0" destOrd="0" parTransId="{B22D814C-CD3F-9641-B83A-AB86FB6DEA4D}" sibTransId="{26B230F5-9E25-2F47-8719-9AAF341E6605}"/>
    <dgm:cxn modelId="{DC57907A-10BA-3C42-8198-1938152B8D33}" type="presParOf" srcId="{538B74FA-EBEB-C04F-B451-F570C36D7E1B}" destId="{9F5456B3-C5D6-884D-80FB-3F2CB931BA14}" srcOrd="0" destOrd="0" presId="urn:microsoft.com/office/officeart/2009/3/layout/PlusandMinus"/>
    <dgm:cxn modelId="{964EF1C0-4E3B-DF47-A135-492CB6E8E349}" type="presParOf" srcId="{538B74FA-EBEB-C04F-B451-F570C36D7E1B}" destId="{1EB3308C-F06C-0D4D-AA81-05208F7273B6}" srcOrd="1" destOrd="0" presId="urn:microsoft.com/office/officeart/2009/3/layout/PlusandMinus"/>
    <dgm:cxn modelId="{B2BEB649-DFE2-1B4F-BA15-C2813B0E6349}" type="presParOf" srcId="{538B74FA-EBEB-C04F-B451-F570C36D7E1B}" destId="{F0ACD5B0-40E2-6C49-B4A2-BD0AF2191DC0}" srcOrd="2" destOrd="0" presId="urn:microsoft.com/office/officeart/2009/3/layout/PlusandMinus"/>
    <dgm:cxn modelId="{558BF7A1-AEA8-F74B-8ECA-1EBC2D4D41AB}" type="presParOf" srcId="{538B74FA-EBEB-C04F-B451-F570C36D7E1B}" destId="{353C1E5A-A720-A54C-8574-A3CA48778742}" srcOrd="3" destOrd="0" presId="urn:microsoft.com/office/officeart/2009/3/layout/PlusandMinus"/>
    <dgm:cxn modelId="{FEB64DA6-5F24-8845-822C-00917A56A0EC}" type="presParOf" srcId="{538B74FA-EBEB-C04F-B451-F570C36D7E1B}" destId="{52F1E196-7A45-0B44-AD09-17E787B81CB6}" srcOrd="4" destOrd="0" presId="urn:microsoft.com/office/officeart/2009/3/layout/PlusandMinus"/>
    <dgm:cxn modelId="{47C12E59-D650-374E-8A46-C1BC0EC30E35}" type="presParOf" srcId="{538B74FA-EBEB-C04F-B451-F570C36D7E1B}" destId="{53DB5BF6-8B15-6545-A146-700397CF797D}" srcOrd="5" destOrd="0" presId="urn:microsoft.com/office/officeart/2009/3/layout/PlusandMinu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6210756-5E3D-394F-A8DF-03EC0F54A047}" type="doc">
      <dgm:prSet loTypeId="urn:microsoft.com/office/officeart/2008/layout/AlternatingHexagons" loCatId="list" qsTypeId="urn:microsoft.com/office/officeart/2005/8/quickstyle/simple4" qsCatId="simple" csTypeId="urn:microsoft.com/office/officeart/2005/8/colors/accent1_2" csCatId="accent1" phldr="1"/>
      <dgm:spPr/>
      <dgm:t>
        <a:bodyPr/>
        <a:lstStyle/>
        <a:p>
          <a:endParaRPr lang="en-US"/>
        </a:p>
      </dgm:t>
    </dgm:pt>
    <dgm:pt modelId="{0621B216-4332-6342-99FB-AC9C9CCF71A6}">
      <dgm:prSet custT="1"/>
      <dgm:spPr>
        <a:solidFill>
          <a:schemeClr val="tx2"/>
        </a:solidFill>
      </dgm:spPr>
      <dgm:t>
        <a:bodyPr/>
        <a:lstStyle/>
        <a:p>
          <a:pPr marL="0" indent="0">
            <a:tabLst>
              <a:tab pos="803275" algn="l"/>
            </a:tabLst>
          </a:pPr>
          <a:r>
            <a:rPr kumimoji="1" lang="en-US" sz="1300" dirty="0">
              <a:solidFill>
                <a:schemeClr val="accent4">
                  <a:lumMod val="10000"/>
                </a:schemeClr>
              </a:solidFill>
            </a:rPr>
            <a:t>Have no dc component</a:t>
          </a:r>
        </a:p>
      </dgm:t>
    </dgm:pt>
    <dgm:pt modelId="{434DDA9E-0E69-EE48-B90E-A8D3FA4542EA}" type="parTrans" cxnId="{3D95BE6E-CD69-F049-9351-CA817D30F58F}">
      <dgm:prSet/>
      <dgm:spPr/>
      <dgm:t>
        <a:bodyPr/>
        <a:lstStyle/>
        <a:p>
          <a:endParaRPr lang="en-US"/>
        </a:p>
      </dgm:t>
    </dgm:pt>
    <dgm:pt modelId="{09797BBC-EC2F-4346-904E-E4DD41CA8060}" type="sibTrans" cxnId="{3D95BE6E-CD69-F049-9351-CA817D30F58F}">
      <dgm:prSet/>
      <dgm:spPr/>
      <dgm:t>
        <a:bodyPr/>
        <a:lstStyle/>
        <a:p>
          <a:endParaRPr lang="en-US"/>
        </a:p>
      </dgm:t>
    </dgm:pt>
    <dgm:pt modelId="{F87E0409-25FD-C044-9BA7-9C82CBA67298}">
      <dgm:prSet custT="1"/>
      <dgm:spPr>
        <a:solidFill>
          <a:schemeClr val="tx2"/>
        </a:solidFill>
      </dgm:spPr>
      <dgm:t>
        <a:bodyPr/>
        <a:lstStyle/>
        <a:p>
          <a:r>
            <a:rPr kumimoji="1" lang="en-US" sz="1300" dirty="0">
              <a:solidFill>
                <a:schemeClr val="accent4">
                  <a:lumMod val="10000"/>
                </a:schemeClr>
              </a:solidFill>
            </a:rPr>
            <a:t>Have no long sequences of zero level line signals</a:t>
          </a:r>
        </a:p>
      </dgm:t>
    </dgm:pt>
    <dgm:pt modelId="{89CE9177-D695-DC4F-B26F-83D8523B3228}" type="parTrans" cxnId="{C0A62F69-EB8B-DA4A-9841-BF7E2A7221AB}">
      <dgm:prSet/>
      <dgm:spPr/>
      <dgm:t>
        <a:bodyPr/>
        <a:lstStyle/>
        <a:p>
          <a:endParaRPr lang="en-US"/>
        </a:p>
      </dgm:t>
    </dgm:pt>
    <dgm:pt modelId="{7C374D40-00CF-E143-8B3A-DB1395E892A6}" type="sibTrans" cxnId="{C0A62F69-EB8B-DA4A-9841-BF7E2A7221AB}">
      <dgm:prSet/>
      <dgm:spPr/>
      <dgm:t>
        <a:bodyPr/>
        <a:lstStyle/>
        <a:p>
          <a:endParaRPr lang="en-US"/>
        </a:p>
      </dgm:t>
    </dgm:pt>
    <dgm:pt modelId="{19D1E71F-3D27-0A49-9016-4D0C8BCAE2C8}">
      <dgm:prSet custT="1"/>
      <dgm:spPr>
        <a:solidFill>
          <a:schemeClr val="tx2"/>
        </a:solidFill>
      </dgm:spPr>
      <dgm:t>
        <a:bodyPr/>
        <a:lstStyle/>
        <a:p>
          <a:r>
            <a:rPr kumimoji="1" lang="en-US" sz="1300" dirty="0">
              <a:solidFill>
                <a:schemeClr val="accent4">
                  <a:lumMod val="10000"/>
                </a:schemeClr>
              </a:solidFill>
            </a:rPr>
            <a:t>Have no reduction in data rate</a:t>
          </a:r>
        </a:p>
      </dgm:t>
    </dgm:pt>
    <dgm:pt modelId="{C6317D7F-45FA-A249-8CC6-CDC2C264930D}" type="parTrans" cxnId="{3AAD4BCB-3817-6D44-800F-9EC79DC34215}">
      <dgm:prSet/>
      <dgm:spPr/>
      <dgm:t>
        <a:bodyPr/>
        <a:lstStyle/>
        <a:p>
          <a:endParaRPr lang="en-US"/>
        </a:p>
      </dgm:t>
    </dgm:pt>
    <dgm:pt modelId="{539783FD-6582-FF4E-B25C-8DB04781C7BE}" type="sibTrans" cxnId="{3AAD4BCB-3817-6D44-800F-9EC79DC34215}">
      <dgm:prSet/>
      <dgm:spPr/>
      <dgm:t>
        <a:bodyPr/>
        <a:lstStyle/>
        <a:p>
          <a:endParaRPr lang="en-US"/>
        </a:p>
      </dgm:t>
    </dgm:pt>
    <dgm:pt modelId="{94140D1F-C1D2-A543-A2EE-76283D079BEC}">
      <dgm:prSet custT="1"/>
      <dgm:spPr>
        <a:solidFill>
          <a:schemeClr val="tx2"/>
        </a:solidFill>
      </dgm:spPr>
      <dgm:t>
        <a:bodyPr/>
        <a:lstStyle/>
        <a:p>
          <a:r>
            <a:rPr kumimoji="1" lang="en-US" sz="1300" dirty="0">
              <a:solidFill>
                <a:schemeClr val="accent4">
                  <a:lumMod val="10000"/>
                </a:schemeClr>
              </a:solidFill>
            </a:rPr>
            <a:t>Error detection capability</a:t>
          </a:r>
        </a:p>
      </dgm:t>
    </dgm:pt>
    <dgm:pt modelId="{BC6A9123-014E-4447-A8FA-1E991D602335}" type="parTrans" cxnId="{89C175C9-FA4F-4248-9972-16A9FA7C6E7F}">
      <dgm:prSet/>
      <dgm:spPr/>
      <dgm:t>
        <a:bodyPr/>
        <a:lstStyle/>
        <a:p>
          <a:endParaRPr lang="en-US"/>
        </a:p>
      </dgm:t>
    </dgm:pt>
    <dgm:pt modelId="{98D2A9D0-7CF1-9D4A-8FC7-03C9765876D0}" type="sibTrans" cxnId="{89C175C9-FA4F-4248-9972-16A9FA7C6E7F}">
      <dgm:prSet/>
      <dgm:spPr/>
      <dgm:t>
        <a:bodyPr/>
        <a:lstStyle/>
        <a:p>
          <a:endParaRPr lang="en-US"/>
        </a:p>
      </dgm:t>
    </dgm:pt>
    <dgm:pt modelId="{F569F441-57B2-CE40-9E63-4425E22C864F}" type="pres">
      <dgm:prSet presAssocID="{E6210756-5E3D-394F-A8DF-03EC0F54A047}" presName="Name0" presStyleCnt="0">
        <dgm:presLayoutVars>
          <dgm:chMax/>
          <dgm:chPref/>
          <dgm:dir/>
          <dgm:animLvl val="lvl"/>
        </dgm:presLayoutVars>
      </dgm:prSet>
      <dgm:spPr/>
    </dgm:pt>
    <dgm:pt modelId="{C3A247F8-F2BC-AD46-A030-F1D49F779ACB}" type="pres">
      <dgm:prSet presAssocID="{0621B216-4332-6342-99FB-AC9C9CCF71A6}" presName="composite" presStyleCnt="0"/>
      <dgm:spPr/>
    </dgm:pt>
    <dgm:pt modelId="{E6CF84E5-9E49-C04A-93B7-EEE8B99EE2DB}" type="pres">
      <dgm:prSet presAssocID="{0621B216-4332-6342-99FB-AC9C9CCF71A6}" presName="Parent1" presStyleLbl="node1" presStyleIdx="0" presStyleCnt="8" custScaleX="104017" custLinFactNeighborX="557">
        <dgm:presLayoutVars>
          <dgm:chMax val="1"/>
          <dgm:chPref val="1"/>
          <dgm:bulletEnabled val="1"/>
        </dgm:presLayoutVars>
      </dgm:prSet>
      <dgm:spPr/>
    </dgm:pt>
    <dgm:pt modelId="{07BB53A5-311E-A847-8C05-2AC728775998}" type="pres">
      <dgm:prSet presAssocID="{0621B216-4332-6342-99FB-AC9C9CCF71A6}" presName="Childtext1" presStyleLbl="revTx" presStyleIdx="0" presStyleCnt="4">
        <dgm:presLayoutVars>
          <dgm:chMax val="0"/>
          <dgm:chPref val="0"/>
          <dgm:bulletEnabled val="1"/>
        </dgm:presLayoutVars>
      </dgm:prSet>
      <dgm:spPr/>
    </dgm:pt>
    <dgm:pt modelId="{4150D65F-42C5-C241-8827-DD2DBF96D00D}" type="pres">
      <dgm:prSet presAssocID="{0621B216-4332-6342-99FB-AC9C9CCF71A6}" presName="BalanceSpacing" presStyleCnt="0"/>
      <dgm:spPr/>
    </dgm:pt>
    <dgm:pt modelId="{CB5B9556-6E3C-2749-A0C4-D2685C5B7E94}" type="pres">
      <dgm:prSet presAssocID="{0621B216-4332-6342-99FB-AC9C9CCF71A6}" presName="BalanceSpacing1" presStyleCnt="0"/>
      <dgm:spPr/>
    </dgm:pt>
    <dgm:pt modelId="{1FC77744-A2E4-0E46-BE69-82254C760459}" type="pres">
      <dgm:prSet presAssocID="{09797BBC-EC2F-4346-904E-E4DD41CA8060}" presName="Accent1Text" presStyleLbl="node1" presStyleIdx="1" presStyleCnt="8"/>
      <dgm:spPr/>
    </dgm:pt>
    <dgm:pt modelId="{5798872F-DF5D-4E48-B316-7ADB2AE3EA27}" type="pres">
      <dgm:prSet presAssocID="{09797BBC-EC2F-4346-904E-E4DD41CA8060}" presName="spaceBetweenRectangles" presStyleCnt="0"/>
      <dgm:spPr/>
    </dgm:pt>
    <dgm:pt modelId="{98DDDA85-5506-2C42-B81B-DE39F3E31D4D}" type="pres">
      <dgm:prSet presAssocID="{F87E0409-25FD-C044-9BA7-9C82CBA67298}" presName="composite" presStyleCnt="0"/>
      <dgm:spPr/>
    </dgm:pt>
    <dgm:pt modelId="{9B7C4A19-EE39-A842-B2AB-A3714560B187}" type="pres">
      <dgm:prSet presAssocID="{F87E0409-25FD-C044-9BA7-9C82CBA67298}" presName="Parent1" presStyleLbl="node1" presStyleIdx="2" presStyleCnt="8">
        <dgm:presLayoutVars>
          <dgm:chMax val="1"/>
          <dgm:chPref val="1"/>
          <dgm:bulletEnabled val="1"/>
        </dgm:presLayoutVars>
      </dgm:prSet>
      <dgm:spPr/>
    </dgm:pt>
    <dgm:pt modelId="{5C73E74C-5CF3-1A43-AC69-8562236FC489}" type="pres">
      <dgm:prSet presAssocID="{F87E0409-25FD-C044-9BA7-9C82CBA67298}" presName="Childtext1" presStyleLbl="revTx" presStyleIdx="1" presStyleCnt="4">
        <dgm:presLayoutVars>
          <dgm:chMax val="0"/>
          <dgm:chPref val="0"/>
          <dgm:bulletEnabled val="1"/>
        </dgm:presLayoutVars>
      </dgm:prSet>
      <dgm:spPr/>
    </dgm:pt>
    <dgm:pt modelId="{87F2F2AE-0189-8744-9BA9-94EE24DE71F8}" type="pres">
      <dgm:prSet presAssocID="{F87E0409-25FD-C044-9BA7-9C82CBA67298}" presName="BalanceSpacing" presStyleCnt="0"/>
      <dgm:spPr/>
    </dgm:pt>
    <dgm:pt modelId="{9EB8D202-F6A1-5F4C-9B7F-86BFFCD85652}" type="pres">
      <dgm:prSet presAssocID="{F87E0409-25FD-C044-9BA7-9C82CBA67298}" presName="BalanceSpacing1" presStyleCnt="0"/>
      <dgm:spPr/>
    </dgm:pt>
    <dgm:pt modelId="{7D29B375-291E-B640-B2AA-06E15716B105}" type="pres">
      <dgm:prSet presAssocID="{7C374D40-00CF-E143-8B3A-DB1395E892A6}" presName="Accent1Text" presStyleLbl="node1" presStyleIdx="3" presStyleCnt="8"/>
      <dgm:spPr/>
    </dgm:pt>
    <dgm:pt modelId="{6158F39B-E303-554D-801C-DF046B4B4003}" type="pres">
      <dgm:prSet presAssocID="{7C374D40-00CF-E143-8B3A-DB1395E892A6}" presName="spaceBetweenRectangles" presStyleCnt="0"/>
      <dgm:spPr/>
    </dgm:pt>
    <dgm:pt modelId="{B9471753-2BED-4647-846F-77316C70EA6E}" type="pres">
      <dgm:prSet presAssocID="{19D1E71F-3D27-0A49-9016-4D0C8BCAE2C8}" presName="composite" presStyleCnt="0"/>
      <dgm:spPr/>
    </dgm:pt>
    <dgm:pt modelId="{451B8B66-B75C-2940-998D-5DAE6B494AFB}" type="pres">
      <dgm:prSet presAssocID="{19D1E71F-3D27-0A49-9016-4D0C8BCAE2C8}" presName="Parent1" presStyleLbl="node1" presStyleIdx="4" presStyleCnt="8">
        <dgm:presLayoutVars>
          <dgm:chMax val="1"/>
          <dgm:chPref val="1"/>
          <dgm:bulletEnabled val="1"/>
        </dgm:presLayoutVars>
      </dgm:prSet>
      <dgm:spPr/>
    </dgm:pt>
    <dgm:pt modelId="{E3876194-E03E-5149-990F-29DC7792F217}" type="pres">
      <dgm:prSet presAssocID="{19D1E71F-3D27-0A49-9016-4D0C8BCAE2C8}" presName="Childtext1" presStyleLbl="revTx" presStyleIdx="2" presStyleCnt="4">
        <dgm:presLayoutVars>
          <dgm:chMax val="0"/>
          <dgm:chPref val="0"/>
          <dgm:bulletEnabled val="1"/>
        </dgm:presLayoutVars>
      </dgm:prSet>
      <dgm:spPr/>
    </dgm:pt>
    <dgm:pt modelId="{0F4E8D90-1DAC-C646-9D39-5B3393C00A3E}" type="pres">
      <dgm:prSet presAssocID="{19D1E71F-3D27-0A49-9016-4D0C8BCAE2C8}" presName="BalanceSpacing" presStyleCnt="0"/>
      <dgm:spPr/>
    </dgm:pt>
    <dgm:pt modelId="{0B4A8CDC-8E85-0345-A7B0-282BA23E354B}" type="pres">
      <dgm:prSet presAssocID="{19D1E71F-3D27-0A49-9016-4D0C8BCAE2C8}" presName="BalanceSpacing1" presStyleCnt="0"/>
      <dgm:spPr/>
    </dgm:pt>
    <dgm:pt modelId="{5F72D38E-5A4A-FC46-8C9A-21AB66A6B5FE}" type="pres">
      <dgm:prSet presAssocID="{539783FD-6582-FF4E-B25C-8DB04781C7BE}" presName="Accent1Text" presStyleLbl="node1" presStyleIdx="5" presStyleCnt="8"/>
      <dgm:spPr/>
    </dgm:pt>
    <dgm:pt modelId="{8D75371D-7101-854D-8DF4-831E80EE7072}" type="pres">
      <dgm:prSet presAssocID="{539783FD-6582-FF4E-B25C-8DB04781C7BE}" presName="spaceBetweenRectangles" presStyleCnt="0"/>
      <dgm:spPr/>
    </dgm:pt>
    <dgm:pt modelId="{BB178F31-F29C-4F4C-AD78-76D3B29ECE54}" type="pres">
      <dgm:prSet presAssocID="{94140D1F-C1D2-A543-A2EE-76283D079BEC}" presName="composite" presStyleCnt="0"/>
      <dgm:spPr/>
    </dgm:pt>
    <dgm:pt modelId="{85F7829E-3755-B541-AC3E-A6FA9CD24466}" type="pres">
      <dgm:prSet presAssocID="{94140D1F-C1D2-A543-A2EE-76283D079BEC}" presName="Parent1" presStyleLbl="node1" presStyleIdx="6" presStyleCnt="8">
        <dgm:presLayoutVars>
          <dgm:chMax val="1"/>
          <dgm:chPref val="1"/>
          <dgm:bulletEnabled val="1"/>
        </dgm:presLayoutVars>
      </dgm:prSet>
      <dgm:spPr/>
    </dgm:pt>
    <dgm:pt modelId="{51D3A399-7EC2-A14B-9205-48470DA667BC}" type="pres">
      <dgm:prSet presAssocID="{94140D1F-C1D2-A543-A2EE-76283D079BEC}" presName="Childtext1" presStyleLbl="revTx" presStyleIdx="3" presStyleCnt="4">
        <dgm:presLayoutVars>
          <dgm:chMax val="0"/>
          <dgm:chPref val="0"/>
          <dgm:bulletEnabled val="1"/>
        </dgm:presLayoutVars>
      </dgm:prSet>
      <dgm:spPr/>
    </dgm:pt>
    <dgm:pt modelId="{379DDB99-6380-F74D-940D-287AF2130AEA}" type="pres">
      <dgm:prSet presAssocID="{94140D1F-C1D2-A543-A2EE-76283D079BEC}" presName="BalanceSpacing" presStyleCnt="0"/>
      <dgm:spPr/>
    </dgm:pt>
    <dgm:pt modelId="{1D2B753D-6285-C249-8134-4FAA0A47C95A}" type="pres">
      <dgm:prSet presAssocID="{94140D1F-C1D2-A543-A2EE-76283D079BEC}" presName="BalanceSpacing1" presStyleCnt="0"/>
      <dgm:spPr/>
    </dgm:pt>
    <dgm:pt modelId="{500A2E32-896A-944E-AFB4-853827063108}" type="pres">
      <dgm:prSet presAssocID="{98D2A9D0-7CF1-9D4A-8FC7-03C9765876D0}" presName="Accent1Text" presStyleLbl="node1" presStyleIdx="7" presStyleCnt="8"/>
      <dgm:spPr/>
    </dgm:pt>
  </dgm:ptLst>
  <dgm:cxnLst>
    <dgm:cxn modelId="{936FFC18-B3EE-3940-AE22-DC042518D89D}" type="presOf" srcId="{E6210756-5E3D-394F-A8DF-03EC0F54A047}" destId="{F569F441-57B2-CE40-9E63-4425E22C864F}" srcOrd="0" destOrd="0" presId="urn:microsoft.com/office/officeart/2008/layout/AlternatingHexagons"/>
    <dgm:cxn modelId="{E3C64D36-73BD-8644-AFB1-A7012C4B66EC}" type="presOf" srcId="{94140D1F-C1D2-A543-A2EE-76283D079BEC}" destId="{85F7829E-3755-B541-AC3E-A6FA9CD24466}" srcOrd="0" destOrd="0" presId="urn:microsoft.com/office/officeart/2008/layout/AlternatingHexagons"/>
    <dgm:cxn modelId="{C0A62F69-EB8B-DA4A-9841-BF7E2A7221AB}" srcId="{E6210756-5E3D-394F-A8DF-03EC0F54A047}" destId="{F87E0409-25FD-C044-9BA7-9C82CBA67298}" srcOrd="1" destOrd="0" parTransId="{89CE9177-D695-DC4F-B26F-83D8523B3228}" sibTransId="{7C374D40-00CF-E143-8B3A-DB1395E892A6}"/>
    <dgm:cxn modelId="{6D576D4B-A6F3-7048-B41E-852EDCAAF28E}" type="presOf" srcId="{0621B216-4332-6342-99FB-AC9C9CCF71A6}" destId="{E6CF84E5-9E49-C04A-93B7-EEE8B99EE2DB}" srcOrd="0" destOrd="0" presId="urn:microsoft.com/office/officeart/2008/layout/AlternatingHexagons"/>
    <dgm:cxn modelId="{3D95BE6E-CD69-F049-9351-CA817D30F58F}" srcId="{E6210756-5E3D-394F-A8DF-03EC0F54A047}" destId="{0621B216-4332-6342-99FB-AC9C9CCF71A6}" srcOrd="0" destOrd="0" parTransId="{434DDA9E-0E69-EE48-B90E-A8D3FA4542EA}" sibTransId="{09797BBC-EC2F-4346-904E-E4DD41CA8060}"/>
    <dgm:cxn modelId="{748D0054-2EA3-1341-AECB-0E52A797E6AC}" type="presOf" srcId="{19D1E71F-3D27-0A49-9016-4D0C8BCAE2C8}" destId="{451B8B66-B75C-2940-998D-5DAE6B494AFB}" srcOrd="0" destOrd="0" presId="urn:microsoft.com/office/officeart/2008/layout/AlternatingHexagons"/>
    <dgm:cxn modelId="{1A1F3B82-920F-4945-B878-AF3B336D2470}" type="presOf" srcId="{09797BBC-EC2F-4346-904E-E4DD41CA8060}" destId="{1FC77744-A2E4-0E46-BE69-82254C760459}" srcOrd="0" destOrd="0" presId="urn:microsoft.com/office/officeart/2008/layout/AlternatingHexagons"/>
    <dgm:cxn modelId="{5ABF40B1-2704-114A-9F59-9C4A26E21A47}" type="presOf" srcId="{98D2A9D0-7CF1-9D4A-8FC7-03C9765876D0}" destId="{500A2E32-896A-944E-AFB4-853827063108}" srcOrd="0" destOrd="0" presId="urn:microsoft.com/office/officeart/2008/layout/AlternatingHexagons"/>
    <dgm:cxn modelId="{89C175C9-FA4F-4248-9972-16A9FA7C6E7F}" srcId="{E6210756-5E3D-394F-A8DF-03EC0F54A047}" destId="{94140D1F-C1D2-A543-A2EE-76283D079BEC}" srcOrd="3" destOrd="0" parTransId="{BC6A9123-014E-4447-A8FA-1E991D602335}" sibTransId="{98D2A9D0-7CF1-9D4A-8FC7-03C9765876D0}"/>
    <dgm:cxn modelId="{3AAD4BCB-3817-6D44-800F-9EC79DC34215}" srcId="{E6210756-5E3D-394F-A8DF-03EC0F54A047}" destId="{19D1E71F-3D27-0A49-9016-4D0C8BCAE2C8}" srcOrd="2" destOrd="0" parTransId="{C6317D7F-45FA-A249-8CC6-CDC2C264930D}" sibTransId="{539783FD-6582-FF4E-B25C-8DB04781C7BE}"/>
    <dgm:cxn modelId="{DEAE09D3-41AC-F342-B211-C53BDC2C18EF}" type="presOf" srcId="{F87E0409-25FD-C044-9BA7-9C82CBA67298}" destId="{9B7C4A19-EE39-A842-B2AB-A3714560B187}" srcOrd="0" destOrd="0" presId="urn:microsoft.com/office/officeart/2008/layout/AlternatingHexagons"/>
    <dgm:cxn modelId="{BEFB8AD5-52CF-864E-BDEA-8034FD8524DA}" type="presOf" srcId="{7C374D40-00CF-E143-8B3A-DB1395E892A6}" destId="{7D29B375-291E-B640-B2AA-06E15716B105}" srcOrd="0" destOrd="0" presId="urn:microsoft.com/office/officeart/2008/layout/AlternatingHexagons"/>
    <dgm:cxn modelId="{11D1F5EF-9782-6649-BA0E-01871C3CE6B2}" type="presOf" srcId="{539783FD-6582-FF4E-B25C-8DB04781C7BE}" destId="{5F72D38E-5A4A-FC46-8C9A-21AB66A6B5FE}" srcOrd="0" destOrd="0" presId="urn:microsoft.com/office/officeart/2008/layout/AlternatingHexagons"/>
    <dgm:cxn modelId="{2E018360-18AD-AA46-AC25-7F8C05C9DF25}" type="presParOf" srcId="{F569F441-57B2-CE40-9E63-4425E22C864F}" destId="{C3A247F8-F2BC-AD46-A030-F1D49F779ACB}" srcOrd="0" destOrd="0" presId="urn:microsoft.com/office/officeart/2008/layout/AlternatingHexagons"/>
    <dgm:cxn modelId="{F559120B-50AD-454E-BB80-1AAEEC5F7A9B}" type="presParOf" srcId="{C3A247F8-F2BC-AD46-A030-F1D49F779ACB}" destId="{E6CF84E5-9E49-C04A-93B7-EEE8B99EE2DB}" srcOrd="0" destOrd="0" presId="urn:microsoft.com/office/officeart/2008/layout/AlternatingHexagons"/>
    <dgm:cxn modelId="{E7B5F3D1-B41A-7143-94ED-B8D9D0603BD3}" type="presParOf" srcId="{C3A247F8-F2BC-AD46-A030-F1D49F779ACB}" destId="{07BB53A5-311E-A847-8C05-2AC728775998}" srcOrd="1" destOrd="0" presId="urn:microsoft.com/office/officeart/2008/layout/AlternatingHexagons"/>
    <dgm:cxn modelId="{040A2989-0C51-5445-B94D-5A720D10A5C6}" type="presParOf" srcId="{C3A247F8-F2BC-AD46-A030-F1D49F779ACB}" destId="{4150D65F-42C5-C241-8827-DD2DBF96D00D}" srcOrd="2" destOrd="0" presId="urn:microsoft.com/office/officeart/2008/layout/AlternatingHexagons"/>
    <dgm:cxn modelId="{00FA319F-524B-DF4A-8A28-FD42C8E3DF83}" type="presParOf" srcId="{C3A247F8-F2BC-AD46-A030-F1D49F779ACB}" destId="{CB5B9556-6E3C-2749-A0C4-D2685C5B7E94}" srcOrd="3" destOrd="0" presId="urn:microsoft.com/office/officeart/2008/layout/AlternatingHexagons"/>
    <dgm:cxn modelId="{289A8B81-399F-9B43-B7FB-C27334B68BC5}" type="presParOf" srcId="{C3A247F8-F2BC-AD46-A030-F1D49F779ACB}" destId="{1FC77744-A2E4-0E46-BE69-82254C760459}" srcOrd="4" destOrd="0" presId="urn:microsoft.com/office/officeart/2008/layout/AlternatingHexagons"/>
    <dgm:cxn modelId="{A006C0D8-C34B-164E-9493-C0B49541B97A}" type="presParOf" srcId="{F569F441-57B2-CE40-9E63-4425E22C864F}" destId="{5798872F-DF5D-4E48-B316-7ADB2AE3EA27}" srcOrd="1" destOrd="0" presId="urn:microsoft.com/office/officeart/2008/layout/AlternatingHexagons"/>
    <dgm:cxn modelId="{D23D6096-3960-604C-B5F9-579448798414}" type="presParOf" srcId="{F569F441-57B2-CE40-9E63-4425E22C864F}" destId="{98DDDA85-5506-2C42-B81B-DE39F3E31D4D}" srcOrd="2" destOrd="0" presId="urn:microsoft.com/office/officeart/2008/layout/AlternatingHexagons"/>
    <dgm:cxn modelId="{D21BCC42-64FE-4144-B928-0606A39ED751}" type="presParOf" srcId="{98DDDA85-5506-2C42-B81B-DE39F3E31D4D}" destId="{9B7C4A19-EE39-A842-B2AB-A3714560B187}" srcOrd="0" destOrd="0" presId="urn:microsoft.com/office/officeart/2008/layout/AlternatingHexagons"/>
    <dgm:cxn modelId="{D8BC07B4-5EE4-1E4D-9AF2-BCBE3E7B115B}" type="presParOf" srcId="{98DDDA85-5506-2C42-B81B-DE39F3E31D4D}" destId="{5C73E74C-5CF3-1A43-AC69-8562236FC489}" srcOrd="1" destOrd="0" presId="urn:microsoft.com/office/officeart/2008/layout/AlternatingHexagons"/>
    <dgm:cxn modelId="{73D3459A-5A7D-A545-8C68-564543C612A9}" type="presParOf" srcId="{98DDDA85-5506-2C42-B81B-DE39F3E31D4D}" destId="{87F2F2AE-0189-8744-9BA9-94EE24DE71F8}" srcOrd="2" destOrd="0" presId="urn:microsoft.com/office/officeart/2008/layout/AlternatingHexagons"/>
    <dgm:cxn modelId="{0F1D4427-DA46-1743-9759-5BA9A67A14CE}" type="presParOf" srcId="{98DDDA85-5506-2C42-B81B-DE39F3E31D4D}" destId="{9EB8D202-F6A1-5F4C-9B7F-86BFFCD85652}" srcOrd="3" destOrd="0" presId="urn:microsoft.com/office/officeart/2008/layout/AlternatingHexagons"/>
    <dgm:cxn modelId="{00D2A913-DC65-0749-AF6D-9E9362907693}" type="presParOf" srcId="{98DDDA85-5506-2C42-B81B-DE39F3E31D4D}" destId="{7D29B375-291E-B640-B2AA-06E15716B105}" srcOrd="4" destOrd="0" presId="urn:microsoft.com/office/officeart/2008/layout/AlternatingHexagons"/>
    <dgm:cxn modelId="{05D697AF-435D-6C43-BA76-A95E6E587583}" type="presParOf" srcId="{F569F441-57B2-CE40-9E63-4425E22C864F}" destId="{6158F39B-E303-554D-801C-DF046B4B4003}" srcOrd="3" destOrd="0" presId="urn:microsoft.com/office/officeart/2008/layout/AlternatingHexagons"/>
    <dgm:cxn modelId="{773DC453-4597-4841-ACF9-65C34075BE3D}" type="presParOf" srcId="{F569F441-57B2-CE40-9E63-4425E22C864F}" destId="{B9471753-2BED-4647-846F-77316C70EA6E}" srcOrd="4" destOrd="0" presId="urn:microsoft.com/office/officeart/2008/layout/AlternatingHexagons"/>
    <dgm:cxn modelId="{C9F011B8-0719-0F49-A6F0-42B359F6E382}" type="presParOf" srcId="{B9471753-2BED-4647-846F-77316C70EA6E}" destId="{451B8B66-B75C-2940-998D-5DAE6B494AFB}" srcOrd="0" destOrd="0" presId="urn:microsoft.com/office/officeart/2008/layout/AlternatingHexagons"/>
    <dgm:cxn modelId="{2DE28908-4FD2-534C-91C0-BA298A6C7C50}" type="presParOf" srcId="{B9471753-2BED-4647-846F-77316C70EA6E}" destId="{E3876194-E03E-5149-990F-29DC7792F217}" srcOrd="1" destOrd="0" presId="urn:microsoft.com/office/officeart/2008/layout/AlternatingHexagons"/>
    <dgm:cxn modelId="{60D03D6D-0B63-3246-8061-2C5CEED826EB}" type="presParOf" srcId="{B9471753-2BED-4647-846F-77316C70EA6E}" destId="{0F4E8D90-1DAC-C646-9D39-5B3393C00A3E}" srcOrd="2" destOrd="0" presId="urn:microsoft.com/office/officeart/2008/layout/AlternatingHexagons"/>
    <dgm:cxn modelId="{BD47EE63-492E-AF49-B3BD-9EDA66A45176}" type="presParOf" srcId="{B9471753-2BED-4647-846F-77316C70EA6E}" destId="{0B4A8CDC-8E85-0345-A7B0-282BA23E354B}" srcOrd="3" destOrd="0" presId="urn:microsoft.com/office/officeart/2008/layout/AlternatingHexagons"/>
    <dgm:cxn modelId="{89F2EF31-0C7E-8F4D-9EED-37D698772F18}" type="presParOf" srcId="{B9471753-2BED-4647-846F-77316C70EA6E}" destId="{5F72D38E-5A4A-FC46-8C9A-21AB66A6B5FE}" srcOrd="4" destOrd="0" presId="urn:microsoft.com/office/officeart/2008/layout/AlternatingHexagons"/>
    <dgm:cxn modelId="{5FFD383F-82F9-2F45-A7AA-562897C12622}" type="presParOf" srcId="{F569F441-57B2-CE40-9E63-4425E22C864F}" destId="{8D75371D-7101-854D-8DF4-831E80EE7072}" srcOrd="5" destOrd="0" presId="urn:microsoft.com/office/officeart/2008/layout/AlternatingHexagons"/>
    <dgm:cxn modelId="{98255DF1-8F29-1649-96AB-7525C6B5C71B}" type="presParOf" srcId="{F569F441-57B2-CE40-9E63-4425E22C864F}" destId="{BB178F31-F29C-4F4C-AD78-76D3B29ECE54}" srcOrd="6" destOrd="0" presId="urn:microsoft.com/office/officeart/2008/layout/AlternatingHexagons"/>
    <dgm:cxn modelId="{37BE296B-07A8-BE4F-B2A2-CC72A8AED308}" type="presParOf" srcId="{BB178F31-F29C-4F4C-AD78-76D3B29ECE54}" destId="{85F7829E-3755-B541-AC3E-A6FA9CD24466}" srcOrd="0" destOrd="0" presId="urn:microsoft.com/office/officeart/2008/layout/AlternatingHexagons"/>
    <dgm:cxn modelId="{E9FFA926-A9AC-CE49-BF51-8950AA13D7A7}" type="presParOf" srcId="{BB178F31-F29C-4F4C-AD78-76D3B29ECE54}" destId="{51D3A399-7EC2-A14B-9205-48470DA667BC}" srcOrd="1" destOrd="0" presId="urn:microsoft.com/office/officeart/2008/layout/AlternatingHexagons"/>
    <dgm:cxn modelId="{25AD8C00-8043-244C-8703-1871ABD11C15}" type="presParOf" srcId="{BB178F31-F29C-4F4C-AD78-76D3B29ECE54}" destId="{379DDB99-6380-F74D-940D-287AF2130AEA}" srcOrd="2" destOrd="0" presId="urn:microsoft.com/office/officeart/2008/layout/AlternatingHexagons"/>
    <dgm:cxn modelId="{8A804348-4CA7-994B-AC1A-864C0EC9AE31}" type="presParOf" srcId="{BB178F31-F29C-4F4C-AD78-76D3B29ECE54}" destId="{1D2B753D-6285-C249-8134-4FAA0A47C95A}" srcOrd="3" destOrd="0" presId="urn:microsoft.com/office/officeart/2008/layout/AlternatingHexagons"/>
    <dgm:cxn modelId="{1BDCE9DD-D309-6E44-A10F-108A328D9DD0}" type="presParOf" srcId="{BB178F31-F29C-4F4C-AD78-76D3B29ECE54}" destId="{500A2E32-896A-944E-AFB4-853827063108}"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E30D19E-C29B-3C4F-81CC-0386D4296F1B}" type="doc">
      <dgm:prSet loTypeId="urn:microsoft.com/office/officeart/2005/8/layout/hList9" loCatId="list" qsTypeId="urn:microsoft.com/office/officeart/2005/8/quickstyle/simple4" qsCatId="simple" csTypeId="urn:microsoft.com/office/officeart/2005/8/colors/accent1_2" csCatId="accent1" phldr="1"/>
      <dgm:spPr/>
      <dgm:t>
        <a:bodyPr/>
        <a:lstStyle/>
        <a:p>
          <a:endParaRPr lang="en-US"/>
        </a:p>
      </dgm:t>
    </dgm:pt>
    <dgm:pt modelId="{4B263148-D9A1-1648-A6E0-7DE67EA255BF}">
      <dgm:prSet/>
      <dgm:spPr/>
      <dgm:t>
        <a:bodyPr/>
        <a:lstStyle/>
        <a:p>
          <a:pPr rtl="0"/>
          <a:r>
            <a:rPr kumimoji="1" lang="en-US" b="1" i="0" dirty="0">
              <a:solidFill>
                <a:srgbClr val="004040"/>
              </a:solidFill>
            </a:rPr>
            <a:t>Bandwidth</a:t>
          </a:r>
          <a:endParaRPr lang="en-US" b="1" i="0" dirty="0">
            <a:solidFill>
              <a:srgbClr val="004040"/>
            </a:solidFill>
          </a:endParaRPr>
        </a:p>
      </dgm:t>
    </dgm:pt>
    <dgm:pt modelId="{3922EA5F-C4DC-E547-B354-E479FD9E7308}" type="parTrans" cxnId="{3680E65A-DEA9-CD45-9547-3C9EAD988A55}">
      <dgm:prSet/>
      <dgm:spPr/>
      <dgm:t>
        <a:bodyPr/>
        <a:lstStyle/>
        <a:p>
          <a:endParaRPr lang="en-US"/>
        </a:p>
      </dgm:t>
    </dgm:pt>
    <dgm:pt modelId="{3B2906E6-9FEF-A54A-8E60-0CB65F398BD6}" type="sibTrans" cxnId="{3680E65A-DEA9-CD45-9547-3C9EAD988A55}">
      <dgm:prSet/>
      <dgm:spPr/>
      <dgm:t>
        <a:bodyPr/>
        <a:lstStyle/>
        <a:p>
          <a:endParaRPr lang="en-US"/>
        </a:p>
      </dgm:t>
    </dgm:pt>
    <dgm:pt modelId="{108284BB-4E0B-4A46-A566-18CC2C8EF3AB}">
      <dgm:prSet/>
      <dgm:spPr/>
      <dgm:t>
        <a:bodyPr/>
        <a:lstStyle/>
        <a:p>
          <a:pPr rtl="0"/>
          <a:r>
            <a:rPr kumimoji="1" lang="en-US" b="1" i="0" dirty="0"/>
            <a:t>ASK/PSK bandwidth directly relates to bit rate</a:t>
          </a:r>
          <a:endParaRPr lang="en-US" b="1" i="0" dirty="0"/>
        </a:p>
      </dgm:t>
    </dgm:pt>
    <dgm:pt modelId="{411E0AB2-66F6-164A-B827-2DE566450869}" type="parTrans" cxnId="{A392A997-9306-404F-A592-43A6BB66D474}">
      <dgm:prSet/>
      <dgm:spPr/>
      <dgm:t>
        <a:bodyPr/>
        <a:lstStyle/>
        <a:p>
          <a:endParaRPr lang="en-US"/>
        </a:p>
      </dgm:t>
    </dgm:pt>
    <dgm:pt modelId="{A52541BD-3400-9D47-B8E0-077E935B49A7}" type="sibTrans" cxnId="{A392A997-9306-404F-A592-43A6BB66D474}">
      <dgm:prSet/>
      <dgm:spPr/>
      <dgm:t>
        <a:bodyPr/>
        <a:lstStyle/>
        <a:p>
          <a:endParaRPr lang="en-US"/>
        </a:p>
      </dgm:t>
    </dgm:pt>
    <dgm:pt modelId="{D31092C3-1E51-4F43-BCD0-DDFD213956ED}">
      <dgm:prSet/>
      <dgm:spPr/>
      <dgm:t>
        <a:bodyPr/>
        <a:lstStyle/>
        <a:p>
          <a:pPr rtl="0"/>
          <a:r>
            <a:rPr kumimoji="1" lang="en-US" b="1" i="0" dirty="0"/>
            <a:t>Multilevel PSK gives significant improvements</a:t>
          </a:r>
          <a:endParaRPr lang="en-US" b="1" i="0" dirty="0"/>
        </a:p>
      </dgm:t>
    </dgm:pt>
    <dgm:pt modelId="{FBB6720A-6934-6B44-B5EB-C159C5618C51}" type="parTrans" cxnId="{B6BAFCDA-7C79-3443-AEE4-F054FB10EDCF}">
      <dgm:prSet/>
      <dgm:spPr/>
      <dgm:t>
        <a:bodyPr/>
        <a:lstStyle/>
        <a:p>
          <a:endParaRPr lang="en-US"/>
        </a:p>
      </dgm:t>
    </dgm:pt>
    <dgm:pt modelId="{371A42D3-3E1E-4B4A-B179-AFAF0CF17EC1}" type="sibTrans" cxnId="{B6BAFCDA-7C79-3443-AEE4-F054FB10EDCF}">
      <dgm:prSet/>
      <dgm:spPr/>
      <dgm:t>
        <a:bodyPr/>
        <a:lstStyle/>
        <a:p>
          <a:endParaRPr lang="en-US"/>
        </a:p>
      </dgm:t>
    </dgm:pt>
    <dgm:pt modelId="{10FC84BA-876B-2F48-AEA6-98D25C74B963}">
      <dgm:prSet/>
      <dgm:spPr/>
      <dgm:t>
        <a:bodyPr/>
        <a:lstStyle/>
        <a:p>
          <a:pPr rtl="0"/>
          <a:r>
            <a:rPr kumimoji="1" lang="en-US" b="1" i="0" dirty="0">
              <a:solidFill>
                <a:srgbClr val="004040"/>
              </a:solidFill>
            </a:rPr>
            <a:t>In presence of noise</a:t>
          </a:r>
          <a:endParaRPr lang="en-US" b="1" i="0" dirty="0">
            <a:solidFill>
              <a:srgbClr val="004040"/>
            </a:solidFill>
          </a:endParaRPr>
        </a:p>
      </dgm:t>
    </dgm:pt>
    <dgm:pt modelId="{1861AEA9-EEDE-2C48-A9CB-9B79C58D9821}" type="parTrans" cxnId="{5AF1D787-9B69-5F4C-8DA1-AA059149F734}">
      <dgm:prSet/>
      <dgm:spPr/>
      <dgm:t>
        <a:bodyPr/>
        <a:lstStyle/>
        <a:p>
          <a:endParaRPr lang="en-US"/>
        </a:p>
      </dgm:t>
    </dgm:pt>
    <dgm:pt modelId="{4301A01E-D70C-8A44-BB35-1A9B032038AF}" type="sibTrans" cxnId="{5AF1D787-9B69-5F4C-8DA1-AA059149F734}">
      <dgm:prSet/>
      <dgm:spPr/>
      <dgm:t>
        <a:bodyPr/>
        <a:lstStyle/>
        <a:p>
          <a:endParaRPr lang="en-US"/>
        </a:p>
      </dgm:t>
    </dgm:pt>
    <dgm:pt modelId="{430624AA-54DC-5246-9456-1D904B45D744}">
      <dgm:prSet/>
      <dgm:spPr/>
      <dgm:t>
        <a:bodyPr/>
        <a:lstStyle/>
        <a:p>
          <a:pPr rtl="0"/>
          <a:r>
            <a:rPr kumimoji="1" lang="en-US" b="1" i="0" dirty="0"/>
            <a:t>Bit error rate of PSK and QPSK are about 3dB superior to ASK and FSK</a:t>
          </a:r>
          <a:endParaRPr lang="en-US" b="1" i="0" dirty="0"/>
        </a:p>
      </dgm:t>
    </dgm:pt>
    <dgm:pt modelId="{3CA53FB9-C7F4-7A4E-97A6-E3F70E193205}" type="parTrans" cxnId="{EDF1F059-40D7-7A41-973B-71320503AB77}">
      <dgm:prSet/>
      <dgm:spPr/>
      <dgm:t>
        <a:bodyPr/>
        <a:lstStyle/>
        <a:p>
          <a:endParaRPr lang="en-US"/>
        </a:p>
      </dgm:t>
    </dgm:pt>
    <dgm:pt modelId="{F93F934B-23AE-224D-8CB4-97CD9B2D665B}" type="sibTrans" cxnId="{EDF1F059-40D7-7A41-973B-71320503AB77}">
      <dgm:prSet/>
      <dgm:spPr/>
      <dgm:t>
        <a:bodyPr/>
        <a:lstStyle/>
        <a:p>
          <a:endParaRPr lang="en-US"/>
        </a:p>
      </dgm:t>
    </dgm:pt>
    <dgm:pt modelId="{9869F4D8-AFFC-2843-BA1D-7F95B2F8E465}">
      <dgm:prSet/>
      <dgm:spPr/>
      <dgm:t>
        <a:bodyPr/>
        <a:lstStyle/>
        <a:p>
          <a:pPr rtl="0"/>
          <a:r>
            <a:rPr kumimoji="1" lang="en-US" b="1" i="0" dirty="0"/>
            <a:t>MFSK and MPSK have tradeoff between </a:t>
          </a:r>
          <a:r>
            <a:rPr lang="en-US" b="1" i="0" dirty="0"/>
            <a:t>bandwidth efficiency and error performance</a:t>
          </a:r>
          <a:r>
            <a:rPr kumimoji="1" lang="en-US" b="1" i="0" dirty="0"/>
            <a:t> </a:t>
          </a:r>
          <a:endParaRPr lang="en-US" b="1" i="0" dirty="0"/>
        </a:p>
      </dgm:t>
    </dgm:pt>
    <dgm:pt modelId="{01092574-7FB0-3A42-BBFC-549E9837CF3A}" type="parTrans" cxnId="{0D62CE17-C87C-D14F-85F7-5A9F4E054475}">
      <dgm:prSet/>
      <dgm:spPr/>
      <dgm:t>
        <a:bodyPr/>
        <a:lstStyle/>
        <a:p>
          <a:endParaRPr lang="en-US"/>
        </a:p>
      </dgm:t>
    </dgm:pt>
    <dgm:pt modelId="{9DEEC48A-EC7A-424E-80E7-DBD420D97C51}" type="sibTrans" cxnId="{0D62CE17-C87C-D14F-85F7-5A9F4E054475}">
      <dgm:prSet/>
      <dgm:spPr/>
      <dgm:t>
        <a:bodyPr/>
        <a:lstStyle/>
        <a:p>
          <a:endParaRPr lang="en-US"/>
        </a:p>
      </dgm:t>
    </dgm:pt>
    <dgm:pt modelId="{4C0CA840-9DF5-8346-BFA3-400C1C346487}" type="pres">
      <dgm:prSet presAssocID="{CE30D19E-C29B-3C4F-81CC-0386D4296F1B}" presName="list" presStyleCnt="0">
        <dgm:presLayoutVars>
          <dgm:dir/>
          <dgm:animLvl val="lvl"/>
        </dgm:presLayoutVars>
      </dgm:prSet>
      <dgm:spPr/>
    </dgm:pt>
    <dgm:pt modelId="{D0DC9F2E-7CFD-4C43-8EF5-6D275AE9B3F9}" type="pres">
      <dgm:prSet presAssocID="{4B263148-D9A1-1648-A6E0-7DE67EA255BF}" presName="posSpace" presStyleCnt="0"/>
      <dgm:spPr/>
    </dgm:pt>
    <dgm:pt modelId="{CE2390C0-1B05-C142-A568-251A158DAF34}" type="pres">
      <dgm:prSet presAssocID="{4B263148-D9A1-1648-A6E0-7DE67EA255BF}" presName="vertFlow" presStyleCnt="0"/>
      <dgm:spPr/>
    </dgm:pt>
    <dgm:pt modelId="{373FCA0E-4D70-3848-B1E1-1F814A2B043E}" type="pres">
      <dgm:prSet presAssocID="{4B263148-D9A1-1648-A6E0-7DE67EA255BF}" presName="topSpace" presStyleCnt="0"/>
      <dgm:spPr/>
    </dgm:pt>
    <dgm:pt modelId="{5BA20A7F-F102-5F43-BFF5-7198606C6FB7}" type="pres">
      <dgm:prSet presAssocID="{4B263148-D9A1-1648-A6E0-7DE67EA255BF}" presName="firstComp" presStyleCnt="0"/>
      <dgm:spPr/>
    </dgm:pt>
    <dgm:pt modelId="{46DDE19E-133B-9546-997A-0B1F85A1B3F6}" type="pres">
      <dgm:prSet presAssocID="{4B263148-D9A1-1648-A6E0-7DE67EA255BF}" presName="firstChild" presStyleLbl="bgAccFollowNode1" presStyleIdx="0" presStyleCnt="4"/>
      <dgm:spPr/>
    </dgm:pt>
    <dgm:pt modelId="{68FCAF50-5948-DB46-93F3-7E56411CDCA8}" type="pres">
      <dgm:prSet presAssocID="{4B263148-D9A1-1648-A6E0-7DE67EA255BF}" presName="firstChildTx" presStyleLbl="bgAccFollowNode1" presStyleIdx="0" presStyleCnt="4">
        <dgm:presLayoutVars>
          <dgm:bulletEnabled val="1"/>
        </dgm:presLayoutVars>
      </dgm:prSet>
      <dgm:spPr/>
    </dgm:pt>
    <dgm:pt modelId="{6523352D-7C29-0D47-AB90-48846F6B4444}" type="pres">
      <dgm:prSet presAssocID="{D31092C3-1E51-4F43-BCD0-DDFD213956ED}" presName="comp" presStyleCnt="0"/>
      <dgm:spPr/>
    </dgm:pt>
    <dgm:pt modelId="{24AA8A7D-4793-C541-B18B-24ADF9CA312A}" type="pres">
      <dgm:prSet presAssocID="{D31092C3-1E51-4F43-BCD0-DDFD213956ED}" presName="child" presStyleLbl="bgAccFollowNode1" presStyleIdx="1" presStyleCnt="4"/>
      <dgm:spPr/>
    </dgm:pt>
    <dgm:pt modelId="{83CE3712-2329-6E43-98CE-ABEE22176762}" type="pres">
      <dgm:prSet presAssocID="{D31092C3-1E51-4F43-BCD0-DDFD213956ED}" presName="childTx" presStyleLbl="bgAccFollowNode1" presStyleIdx="1" presStyleCnt="4">
        <dgm:presLayoutVars>
          <dgm:bulletEnabled val="1"/>
        </dgm:presLayoutVars>
      </dgm:prSet>
      <dgm:spPr/>
    </dgm:pt>
    <dgm:pt modelId="{568A599F-3962-3945-A061-B2363ED8DCCA}" type="pres">
      <dgm:prSet presAssocID="{4B263148-D9A1-1648-A6E0-7DE67EA255BF}" presName="negSpace" presStyleCnt="0"/>
      <dgm:spPr/>
    </dgm:pt>
    <dgm:pt modelId="{4775E262-EFB5-4749-96EC-CE6E90E15A0E}" type="pres">
      <dgm:prSet presAssocID="{4B263148-D9A1-1648-A6E0-7DE67EA255BF}" presName="circle" presStyleLbl="node1" presStyleIdx="0" presStyleCnt="2"/>
      <dgm:spPr/>
    </dgm:pt>
    <dgm:pt modelId="{61ACA970-BC17-C446-9A4C-C88A3EFFA47E}" type="pres">
      <dgm:prSet presAssocID="{3B2906E6-9FEF-A54A-8E60-0CB65F398BD6}" presName="transSpace" presStyleCnt="0"/>
      <dgm:spPr/>
    </dgm:pt>
    <dgm:pt modelId="{DF7A7237-A177-CF4D-B1A2-95F570DCF198}" type="pres">
      <dgm:prSet presAssocID="{10FC84BA-876B-2F48-AEA6-98D25C74B963}" presName="posSpace" presStyleCnt="0"/>
      <dgm:spPr/>
    </dgm:pt>
    <dgm:pt modelId="{0BCB3684-8766-5F42-B08C-6D3364E3C0AB}" type="pres">
      <dgm:prSet presAssocID="{10FC84BA-876B-2F48-AEA6-98D25C74B963}" presName="vertFlow" presStyleCnt="0"/>
      <dgm:spPr/>
    </dgm:pt>
    <dgm:pt modelId="{AEAEE14F-9D86-0640-AE9F-7E4B692111B4}" type="pres">
      <dgm:prSet presAssocID="{10FC84BA-876B-2F48-AEA6-98D25C74B963}" presName="topSpace" presStyleCnt="0"/>
      <dgm:spPr/>
    </dgm:pt>
    <dgm:pt modelId="{3E874256-3726-5C42-A2B2-F6A727F35D30}" type="pres">
      <dgm:prSet presAssocID="{10FC84BA-876B-2F48-AEA6-98D25C74B963}" presName="firstComp" presStyleCnt="0"/>
      <dgm:spPr/>
    </dgm:pt>
    <dgm:pt modelId="{6B680A9D-13C8-A941-8574-AB6EA8A0C521}" type="pres">
      <dgm:prSet presAssocID="{10FC84BA-876B-2F48-AEA6-98D25C74B963}" presName="firstChild" presStyleLbl="bgAccFollowNode1" presStyleIdx="2" presStyleCnt="4"/>
      <dgm:spPr/>
    </dgm:pt>
    <dgm:pt modelId="{09747F8A-B6CF-DE4E-BBAA-0FDD79C3C435}" type="pres">
      <dgm:prSet presAssocID="{10FC84BA-876B-2F48-AEA6-98D25C74B963}" presName="firstChildTx" presStyleLbl="bgAccFollowNode1" presStyleIdx="2" presStyleCnt="4">
        <dgm:presLayoutVars>
          <dgm:bulletEnabled val="1"/>
        </dgm:presLayoutVars>
      </dgm:prSet>
      <dgm:spPr/>
    </dgm:pt>
    <dgm:pt modelId="{39C31490-3A4B-8D48-B062-93D6425A10F2}" type="pres">
      <dgm:prSet presAssocID="{9869F4D8-AFFC-2843-BA1D-7F95B2F8E465}" presName="comp" presStyleCnt="0"/>
      <dgm:spPr/>
    </dgm:pt>
    <dgm:pt modelId="{FC70855C-F2EC-7544-8C7A-FCB9C59A963B}" type="pres">
      <dgm:prSet presAssocID="{9869F4D8-AFFC-2843-BA1D-7F95B2F8E465}" presName="child" presStyleLbl="bgAccFollowNode1" presStyleIdx="3" presStyleCnt="4"/>
      <dgm:spPr/>
    </dgm:pt>
    <dgm:pt modelId="{864F2B3D-487A-E64D-A724-BBF729E5B63D}" type="pres">
      <dgm:prSet presAssocID="{9869F4D8-AFFC-2843-BA1D-7F95B2F8E465}" presName="childTx" presStyleLbl="bgAccFollowNode1" presStyleIdx="3" presStyleCnt="4">
        <dgm:presLayoutVars>
          <dgm:bulletEnabled val="1"/>
        </dgm:presLayoutVars>
      </dgm:prSet>
      <dgm:spPr/>
    </dgm:pt>
    <dgm:pt modelId="{A24B0D75-81AA-6143-A80E-DD15A9657C88}" type="pres">
      <dgm:prSet presAssocID="{10FC84BA-876B-2F48-AEA6-98D25C74B963}" presName="negSpace" presStyleCnt="0"/>
      <dgm:spPr/>
    </dgm:pt>
    <dgm:pt modelId="{7F653DEE-E70F-DA43-A316-436390F5873A}" type="pres">
      <dgm:prSet presAssocID="{10FC84BA-876B-2F48-AEA6-98D25C74B963}" presName="circle" presStyleLbl="node1" presStyleIdx="1" presStyleCnt="2"/>
      <dgm:spPr/>
    </dgm:pt>
  </dgm:ptLst>
  <dgm:cxnLst>
    <dgm:cxn modelId="{0D62CE17-C87C-D14F-85F7-5A9F4E054475}" srcId="{10FC84BA-876B-2F48-AEA6-98D25C74B963}" destId="{9869F4D8-AFFC-2843-BA1D-7F95B2F8E465}" srcOrd="1" destOrd="0" parTransId="{01092574-7FB0-3A42-BBFC-549E9837CF3A}" sibTransId="{9DEEC48A-EC7A-424E-80E7-DBD420D97C51}"/>
    <dgm:cxn modelId="{85E9126F-953E-4248-B2D6-F73E7559020B}" type="presOf" srcId="{D31092C3-1E51-4F43-BCD0-DDFD213956ED}" destId="{83CE3712-2329-6E43-98CE-ABEE22176762}" srcOrd="1" destOrd="0" presId="urn:microsoft.com/office/officeart/2005/8/layout/hList9"/>
    <dgm:cxn modelId="{1CDB1673-8402-1046-83FF-24AB5352AA69}" type="presOf" srcId="{4B263148-D9A1-1648-A6E0-7DE67EA255BF}" destId="{4775E262-EFB5-4749-96EC-CE6E90E15A0E}" srcOrd="0" destOrd="0" presId="urn:microsoft.com/office/officeart/2005/8/layout/hList9"/>
    <dgm:cxn modelId="{1B33CC59-0CC3-AF4D-AA6A-836D7ED2D799}" type="presOf" srcId="{430624AA-54DC-5246-9456-1D904B45D744}" destId="{6B680A9D-13C8-A941-8574-AB6EA8A0C521}" srcOrd="0" destOrd="0" presId="urn:microsoft.com/office/officeart/2005/8/layout/hList9"/>
    <dgm:cxn modelId="{EDF1F059-40D7-7A41-973B-71320503AB77}" srcId="{10FC84BA-876B-2F48-AEA6-98D25C74B963}" destId="{430624AA-54DC-5246-9456-1D904B45D744}" srcOrd="0" destOrd="0" parTransId="{3CA53FB9-C7F4-7A4E-97A6-E3F70E193205}" sibTransId="{F93F934B-23AE-224D-8CB4-97CD9B2D665B}"/>
    <dgm:cxn modelId="{3680E65A-DEA9-CD45-9547-3C9EAD988A55}" srcId="{CE30D19E-C29B-3C4F-81CC-0386D4296F1B}" destId="{4B263148-D9A1-1648-A6E0-7DE67EA255BF}" srcOrd="0" destOrd="0" parTransId="{3922EA5F-C4DC-E547-B354-E479FD9E7308}" sibTransId="{3B2906E6-9FEF-A54A-8E60-0CB65F398BD6}"/>
    <dgm:cxn modelId="{5AF1D787-9B69-5F4C-8DA1-AA059149F734}" srcId="{CE30D19E-C29B-3C4F-81CC-0386D4296F1B}" destId="{10FC84BA-876B-2F48-AEA6-98D25C74B963}" srcOrd="1" destOrd="0" parTransId="{1861AEA9-EEDE-2C48-A9CB-9B79C58D9821}" sibTransId="{4301A01E-D70C-8A44-BB35-1A9B032038AF}"/>
    <dgm:cxn modelId="{A392A997-9306-404F-A592-43A6BB66D474}" srcId="{4B263148-D9A1-1648-A6E0-7DE67EA255BF}" destId="{108284BB-4E0B-4A46-A566-18CC2C8EF3AB}" srcOrd="0" destOrd="0" parTransId="{411E0AB2-66F6-164A-B827-2DE566450869}" sibTransId="{A52541BD-3400-9D47-B8E0-077E935B49A7}"/>
    <dgm:cxn modelId="{8A8283A0-0563-7E4A-B69F-5984297505A7}" type="presOf" srcId="{108284BB-4E0B-4A46-A566-18CC2C8EF3AB}" destId="{46DDE19E-133B-9546-997A-0B1F85A1B3F6}" srcOrd="0" destOrd="0" presId="urn:microsoft.com/office/officeart/2005/8/layout/hList9"/>
    <dgm:cxn modelId="{98388BAA-5EE7-A74D-85B7-95651299AEC2}" type="presOf" srcId="{9869F4D8-AFFC-2843-BA1D-7F95B2F8E465}" destId="{FC70855C-F2EC-7544-8C7A-FCB9C59A963B}" srcOrd="0" destOrd="0" presId="urn:microsoft.com/office/officeart/2005/8/layout/hList9"/>
    <dgm:cxn modelId="{C5569DC3-5857-0B4D-9884-10626B8C7602}" type="presOf" srcId="{108284BB-4E0B-4A46-A566-18CC2C8EF3AB}" destId="{68FCAF50-5948-DB46-93F3-7E56411CDCA8}" srcOrd="1" destOrd="0" presId="urn:microsoft.com/office/officeart/2005/8/layout/hList9"/>
    <dgm:cxn modelId="{8CCB02C9-4824-284D-9EAE-76D8E936E1CF}" type="presOf" srcId="{10FC84BA-876B-2F48-AEA6-98D25C74B963}" destId="{7F653DEE-E70F-DA43-A316-436390F5873A}" srcOrd="0" destOrd="0" presId="urn:microsoft.com/office/officeart/2005/8/layout/hList9"/>
    <dgm:cxn modelId="{B6BAFCDA-7C79-3443-AEE4-F054FB10EDCF}" srcId="{4B263148-D9A1-1648-A6E0-7DE67EA255BF}" destId="{D31092C3-1E51-4F43-BCD0-DDFD213956ED}" srcOrd="1" destOrd="0" parTransId="{FBB6720A-6934-6B44-B5EB-C159C5618C51}" sibTransId="{371A42D3-3E1E-4B4A-B179-AFAF0CF17EC1}"/>
    <dgm:cxn modelId="{429DB0E7-2F97-BF42-8CC1-3E0DD0249F43}" type="presOf" srcId="{CE30D19E-C29B-3C4F-81CC-0386D4296F1B}" destId="{4C0CA840-9DF5-8346-BFA3-400C1C346487}" srcOrd="0" destOrd="0" presId="urn:microsoft.com/office/officeart/2005/8/layout/hList9"/>
    <dgm:cxn modelId="{2F073DF6-9317-1B4F-9124-CBAD2A51A576}" type="presOf" srcId="{D31092C3-1E51-4F43-BCD0-DDFD213956ED}" destId="{24AA8A7D-4793-C541-B18B-24ADF9CA312A}" srcOrd="0" destOrd="0" presId="urn:microsoft.com/office/officeart/2005/8/layout/hList9"/>
    <dgm:cxn modelId="{8B96E3F8-E75B-9246-BBBA-8B200755BC06}" type="presOf" srcId="{9869F4D8-AFFC-2843-BA1D-7F95B2F8E465}" destId="{864F2B3D-487A-E64D-A724-BBF729E5B63D}" srcOrd="1" destOrd="0" presId="urn:microsoft.com/office/officeart/2005/8/layout/hList9"/>
    <dgm:cxn modelId="{5A716BFD-6150-8841-BEFE-40130F1345AE}" type="presOf" srcId="{430624AA-54DC-5246-9456-1D904B45D744}" destId="{09747F8A-B6CF-DE4E-BBAA-0FDD79C3C435}" srcOrd="1" destOrd="0" presId="urn:microsoft.com/office/officeart/2005/8/layout/hList9"/>
    <dgm:cxn modelId="{0295F2B7-E2A4-D243-8EE6-9B8DA4774308}" type="presParOf" srcId="{4C0CA840-9DF5-8346-BFA3-400C1C346487}" destId="{D0DC9F2E-7CFD-4C43-8EF5-6D275AE9B3F9}" srcOrd="0" destOrd="0" presId="urn:microsoft.com/office/officeart/2005/8/layout/hList9"/>
    <dgm:cxn modelId="{21A89810-F773-2444-ACA6-C84170D1AD79}" type="presParOf" srcId="{4C0CA840-9DF5-8346-BFA3-400C1C346487}" destId="{CE2390C0-1B05-C142-A568-251A158DAF34}" srcOrd="1" destOrd="0" presId="urn:microsoft.com/office/officeart/2005/8/layout/hList9"/>
    <dgm:cxn modelId="{770A337A-396B-0B40-85D2-5F23BAC419A5}" type="presParOf" srcId="{CE2390C0-1B05-C142-A568-251A158DAF34}" destId="{373FCA0E-4D70-3848-B1E1-1F814A2B043E}" srcOrd="0" destOrd="0" presId="urn:microsoft.com/office/officeart/2005/8/layout/hList9"/>
    <dgm:cxn modelId="{FB1A14AC-E1BE-F743-A100-8498DE84015C}" type="presParOf" srcId="{CE2390C0-1B05-C142-A568-251A158DAF34}" destId="{5BA20A7F-F102-5F43-BFF5-7198606C6FB7}" srcOrd="1" destOrd="0" presId="urn:microsoft.com/office/officeart/2005/8/layout/hList9"/>
    <dgm:cxn modelId="{ADB59C18-5E8E-984C-AD6E-FF6748200223}" type="presParOf" srcId="{5BA20A7F-F102-5F43-BFF5-7198606C6FB7}" destId="{46DDE19E-133B-9546-997A-0B1F85A1B3F6}" srcOrd="0" destOrd="0" presId="urn:microsoft.com/office/officeart/2005/8/layout/hList9"/>
    <dgm:cxn modelId="{C2BCCC4C-51C0-4147-9CAC-0A4E5F41A959}" type="presParOf" srcId="{5BA20A7F-F102-5F43-BFF5-7198606C6FB7}" destId="{68FCAF50-5948-DB46-93F3-7E56411CDCA8}" srcOrd="1" destOrd="0" presId="urn:microsoft.com/office/officeart/2005/8/layout/hList9"/>
    <dgm:cxn modelId="{B42C94A5-D98E-EB4C-9531-78BA2DFDA4B8}" type="presParOf" srcId="{CE2390C0-1B05-C142-A568-251A158DAF34}" destId="{6523352D-7C29-0D47-AB90-48846F6B4444}" srcOrd="2" destOrd="0" presId="urn:microsoft.com/office/officeart/2005/8/layout/hList9"/>
    <dgm:cxn modelId="{02F4BE82-0055-3743-90FA-1578E8B0BCBA}" type="presParOf" srcId="{6523352D-7C29-0D47-AB90-48846F6B4444}" destId="{24AA8A7D-4793-C541-B18B-24ADF9CA312A}" srcOrd="0" destOrd="0" presId="urn:microsoft.com/office/officeart/2005/8/layout/hList9"/>
    <dgm:cxn modelId="{839200D8-8515-C447-8217-43BF90DB0FC0}" type="presParOf" srcId="{6523352D-7C29-0D47-AB90-48846F6B4444}" destId="{83CE3712-2329-6E43-98CE-ABEE22176762}" srcOrd="1" destOrd="0" presId="urn:microsoft.com/office/officeart/2005/8/layout/hList9"/>
    <dgm:cxn modelId="{E71CD519-1E0B-2C47-B106-A74B68DD43CD}" type="presParOf" srcId="{4C0CA840-9DF5-8346-BFA3-400C1C346487}" destId="{568A599F-3962-3945-A061-B2363ED8DCCA}" srcOrd="2" destOrd="0" presId="urn:microsoft.com/office/officeart/2005/8/layout/hList9"/>
    <dgm:cxn modelId="{938FD040-3D59-064A-B916-6C4C60470709}" type="presParOf" srcId="{4C0CA840-9DF5-8346-BFA3-400C1C346487}" destId="{4775E262-EFB5-4749-96EC-CE6E90E15A0E}" srcOrd="3" destOrd="0" presId="urn:microsoft.com/office/officeart/2005/8/layout/hList9"/>
    <dgm:cxn modelId="{6AD8F516-0ABF-6548-865D-E9AA45592E65}" type="presParOf" srcId="{4C0CA840-9DF5-8346-BFA3-400C1C346487}" destId="{61ACA970-BC17-C446-9A4C-C88A3EFFA47E}" srcOrd="4" destOrd="0" presId="urn:microsoft.com/office/officeart/2005/8/layout/hList9"/>
    <dgm:cxn modelId="{C89AB10C-2031-4C44-BDBF-31028726585A}" type="presParOf" srcId="{4C0CA840-9DF5-8346-BFA3-400C1C346487}" destId="{DF7A7237-A177-CF4D-B1A2-95F570DCF198}" srcOrd="5" destOrd="0" presId="urn:microsoft.com/office/officeart/2005/8/layout/hList9"/>
    <dgm:cxn modelId="{D7612B4C-CF13-134B-A4B9-57FE10C733C4}" type="presParOf" srcId="{4C0CA840-9DF5-8346-BFA3-400C1C346487}" destId="{0BCB3684-8766-5F42-B08C-6D3364E3C0AB}" srcOrd="6" destOrd="0" presId="urn:microsoft.com/office/officeart/2005/8/layout/hList9"/>
    <dgm:cxn modelId="{5311BD6D-BC0D-E945-A083-5ABBD6558BFC}" type="presParOf" srcId="{0BCB3684-8766-5F42-B08C-6D3364E3C0AB}" destId="{AEAEE14F-9D86-0640-AE9F-7E4B692111B4}" srcOrd="0" destOrd="0" presId="urn:microsoft.com/office/officeart/2005/8/layout/hList9"/>
    <dgm:cxn modelId="{ED6BBEF9-7684-A541-8C9C-765081CC04AB}" type="presParOf" srcId="{0BCB3684-8766-5F42-B08C-6D3364E3C0AB}" destId="{3E874256-3726-5C42-A2B2-F6A727F35D30}" srcOrd="1" destOrd="0" presId="urn:microsoft.com/office/officeart/2005/8/layout/hList9"/>
    <dgm:cxn modelId="{A3847CBB-DFCC-784C-A3D3-08A8C0F44525}" type="presParOf" srcId="{3E874256-3726-5C42-A2B2-F6A727F35D30}" destId="{6B680A9D-13C8-A941-8574-AB6EA8A0C521}" srcOrd="0" destOrd="0" presId="urn:microsoft.com/office/officeart/2005/8/layout/hList9"/>
    <dgm:cxn modelId="{52E97052-3AAE-0C4E-8918-A529FFF64070}" type="presParOf" srcId="{3E874256-3726-5C42-A2B2-F6A727F35D30}" destId="{09747F8A-B6CF-DE4E-BBAA-0FDD79C3C435}" srcOrd="1" destOrd="0" presId="urn:microsoft.com/office/officeart/2005/8/layout/hList9"/>
    <dgm:cxn modelId="{BC23FA00-D3AD-9B4E-B213-EE649505B0EB}" type="presParOf" srcId="{0BCB3684-8766-5F42-B08C-6D3364E3C0AB}" destId="{39C31490-3A4B-8D48-B062-93D6425A10F2}" srcOrd="2" destOrd="0" presId="urn:microsoft.com/office/officeart/2005/8/layout/hList9"/>
    <dgm:cxn modelId="{B9183C5E-1F82-1943-9179-E1C17D0A9EBC}" type="presParOf" srcId="{39C31490-3A4B-8D48-B062-93D6425A10F2}" destId="{FC70855C-F2EC-7544-8C7A-FCB9C59A963B}" srcOrd="0" destOrd="0" presId="urn:microsoft.com/office/officeart/2005/8/layout/hList9"/>
    <dgm:cxn modelId="{0EF3F8D2-87F9-4642-A982-C0D411A2858D}" type="presParOf" srcId="{39C31490-3A4B-8D48-B062-93D6425A10F2}" destId="{864F2B3D-487A-E64D-A724-BBF729E5B63D}" srcOrd="1" destOrd="0" presId="urn:microsoft.com/office/officeart/2005/8/layout/hList9"/>
    <dgm:cxn modelId="{1BCCBFB9-2FB8-CE47-95B8-D2B047F0C09B}" type="presParOf" srcId="{4C0CA840-9DF5-8346-BFA3-400C1C346487}" destId="{A24B0D75-81AA-6143-A80E-DD15A9657C88}" srcOrd="7" destOrd="0" presId="urn:microsoft.com/office/officeart/2005/8/layout/hList9"/>
    <dgm:cxn modelId="{628F6CD5-E346-444D-9359-7159822066E4}" type="presParOf" srcId="{4C0CA840-9DF5-8346-BFA3-400C1C346487}" destId="{7F653DEE-E70F-DA43-A316-436390F5873A}" srcOrd="8"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B6A8CF-AC0F-A540-A28E-8ADFCDDF122C}">
      <dsp:nvSpPr>
        <dsp:cNvPr id="0" name=""/>
        <dsp:cNvSpPr/>
      </dsp:nvSpPr>
      <dsp:spPr>
        <a:xfrm>
          <a:off x="339894" y="244"/>
          <a:ext cx="3527948" cy="8819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rtl="0">
            <a:lnSpc>
              <a:spcPct val="90000"/>
            </a:lnSpc>
            <a:spcBef>
              <a:spcPct val="0"/>
            </a:spcBef>
            <a:spcAft>
              <a:spcPct val="35000"/>
            </a:spcAft>
            <a:buNone/>
          </a:pPr>
          <a:r>
            <a:rPr kumimoji="1" lang="en-US" sz="2000" kern="1200" dirty="0"/>
            <a:t>Tasks involved in interpreting digital signal at the receiver:</a:t>
          </a:r>
          <a:endParaRPr lang="en-US" sz="2000" kern="1200" dirty="0"/>
        </a:p>
      </dsp:txBody>
      <dsp:txXfrm>
        <a:off x="365727" y="26077"/>
        <a:ext cx="3476282" cy="830321"/>
      </dsp:txXfrm>
    </dsp:sp>
    <dsp:sp modelId="{1F673E32-AD05-6443-9471-A52C81FAFCB4}">
      <dsp:nvSpPr>
        <dsp:cNvPr id="0" name=""/>
        <dsp:cNvSpPr/>
      </dsp:nvSpPr>
      <dsp:spPr>
        <a:xfrm rot="5400000">
          <a:off x="2026695" y="959405"/>
          <a:ext cx="154347" cy="154347"/>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B7D510E-C4AB-7148-A3EF-1AB073B882E9}">
      <dsp:nvSpPr>
        <dsp:cNvPr id="0" name=""/>
        <dsp:cNvSpPr/>
      </dsp:nvSpPr>
      <dsp:spPr>
        <a:xfrm>
          <a:off x="339894" y="1190927"/>
          <a:ext cx="3527948" cy="881987"/>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rtl="0">
            <a:lnSpc>
              <a:spcPct val="90000"/>
            </a:lnSpc>
            <a:spcBef>
              <a:spcPct val="0"/>
            </a:spcBef>
            <a:spcAft>
              <a:spcPct val="35000"/>
            </a:spcAft>
            <a:buNone/>
          </a:pPr>
          <a:r>
            <a:rPr kumimoji="1" lang="en-US" sz="2800" kern="1200" dirty="0"/>
            <a:t>Timing of bits - when they start and end</a:t>
          </a:r>
          <a:endParaRPr lang="en-US" sz="2800" kern="1200" dirty="0"/>
        </a:p>
      </dsp:txBody>
      <dsp:txXfrm>
        <a:off x="365727" y="1216760"/>
        <a:ext cx="3476282" cy="830321"/>
      </dsp:txXfrm>
    </dsp:sp>
    <dsp:sp modelId="{12F32C60-E416-644F-9645-6313B562265C}">
      <dsp:nvSpPr>
        <dsp:cNvPr id="0" name=""/>
        <dsp:cNvSpPr/>
      </dsp:nvSpPr>
      <dsp:spPr>
        <a:xfrm rot="5400000">
          <a:off x="2026695" y="2150088"/>
          <a:ext cx="154347" cy="154347"/>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2A3CB69-14C9-8045-8A5E-478E5FEC42FE}">
      <dsp:nvSpPr>
        <dsp:cNvPr id="0" name=""/>
        <dsp:cNvSpPr/>
      </dsp:nvSpPr>
      <dsp:spPr>
        <a:xfrm>
          <a:off x="339894" y="2381610"/>
          <a:ext cx="3527948" cy="881987"/>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rtl="0">
            <a:lnSpc>
              <a:spcPct val="90000"/>
            </a:lnSpc>
            <a:spcBef>
              <a:spcPct val="0"/>
            </a:spcBef>
            <a:spcAft>
              <a:spcPct val="35000"/>
            </a:spcAft>
            <a:buNone/>
          </a:pPr>
          <a:r>
            <a:rPr kumimoji="1" lang="en-US" sz="2800" kern="1200" dirty="0"/>
            <a:t>Signal levels</a:t>
          </a:r>
          <a:endParaRPr lang="en-US" sz="2800" kern="1200" dirty="0"/>
        </a:p>
      </dsp:txBody>
      <dsp:txXfrm>
        <a:off x="365727" y="2407443"/>
        <a:ext cx="3476282" cy="830321"/>
      </dsp:txXfrm>
    </dsp:sp>
    <dsp:sp modelId="{CDC4F93E-4482-274A-8035-ACA9C6EAAEF9}">
      <dsp:nvSpPr>
        <dsp:cNvPr id="0" name=""/>
        <dsp:cNvSpPr/>
      </dsp:nvSpPr>
      <dsp:spPr>
        <a:xfrm>
          <a:off x="4361756" y="244"/>
          <a:ext cx="3527948" cy="8819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rtl="0">
            <a:lnSpc>
              <a:spcPct val="90000"/>
            </a:lnSpc>
            <a:spcBef>
              <a:spcPct val="0"/>
            </a:spcBef>
            <a:spcAft>
              <a:spcPct val="35000"/>
            </a:spcAft>
            <a:buNone/>
          </a:pPr>
          <a:r>
            <a:rPr kumimoji="1" lang="en-US" sz="2000" kern="1200" dirty="0"/>
            <a:t>Factors affecting signal interpretation:</a:t>
          </a:r>
          <a:endParaRPr lang="en-US" sz="2000" kern="1200" dirty="0"/>
        </a:p>
      </dsp:txBody>
      <dsp:txXfrm>
        <a:off x="4387589" y="26077"/>
        <a:ext cx="3476282" cy="830321"/>
      </dsp:txXfrm>
    </dsp:sp>
    <dsp:sp modelId="{D176714E-F410-5447-A9D5-B085CB5D314C}">
      <dsp:nvSpPr>
        <dsp:cNvPr id="0" name=""/>
        <dsp:cNvSpPr/>
      </dsp:nvSpPr>
      <dsp:spPr>
        <a:xfrm rot="5400000">
          <a:off x="6048557" y="959405"/>
          <a:ext cx="154347" cy="154347"/>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1BFB658-69CE-EF4E-90F6-CB5759683AF1}">
      <dsp:nvSpPr>
        <dsp:cNvPr id="0" name=""/>
        <dsp:cNvSpPr/>
      </dsp:nvSpPr>
      <dsp:spPr>
        <a:xfrm>
          <a:off x="4361756" y="1190927"/>
          <a:ext cx="3527948" cy="881987"/>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rtl="0">
            <a:lnSpc>
              <a:spcPct val="90000"/>
            </a:lnSpc>
            <a:spcBef>
              <a:spcPct val="0"/>
            </a:spcBef>
            <a:spcAft>
              <a:spcPct val="35000"/>
            </a:spcAft>
            <a:buNone/>
          </a:pPr>
          <a:r>
            <a:rPr kumimoji="1" lang="en-US" sz="2800" kern="1200" dirty="0"/>
            <a:t>Signal to noise ratio</a:t>
          </a:r>
          <a:endParaRPr lang="en-US" sz="2800" kern="1200" dirty="0"/>
        </a:p>
      </dsp:txBody>
      <dsp:txXfrm>
        <a:off x="4387589" y="1216760"/>
        <a:ext cx="3476282" cy="830321"/>
      </dsp:txXfrm>
    </dsp:sp>
    <dsp:sp modelId="{5606A4BA-A4B2-A24A-B307-D01F4C2BC09F}">
      <dsp:nvSpPr>
        <dsp:cNvPr id="0" name=""/>
        <dsp:cNvSpPr/>
      </dsp:nvSpPr>
      <dsp:spPr>
        <a:xfrm rot="5400000">
          <a:off x="6048557" y="2150088"/>
          <a:ext cx="154347" cy="154347"/>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332C902-CB53-534F-B84C-5B9D4535B85E}">
      <dsp:nvSpPr>
        <dsp:cNvPr id="0" name=""/>
        <dsp:cNvSpPr/>
      </dsp:nvSpPr>
      <dsp:spPr>
        <a:xfrm>
          <a:off x="4361756" y="2381610"/>
          <a:ext cx="3527948" cy="881987"/>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rtl="0">
            <a:lnSpc>
              <a:spcPct val="90000"/>
            </a:lnSpc>
            <a:spcBef>
              <a:spcPct val="0"/>
            </a:spcBef>
            <a:spcAft>
              <a:spcPct val="35000"/>
            </a:spcAft>
            <a:buNone/>
          </a:pPr>
          <a:r>
            <a:rPr kumimoji="1" lang="en-US" sz="2800" kern="1200" dirty="0"/>
            <a:t>Data rate</a:t>
          </a:r>
          <a:endParaRPr lang="en-US" sz="2800" kern="1200" dirty="0"/>
        </a:p>
      </dsp:txBody>
      <dsp:txXfrm>
        <a:off x="4387589" y="2407443"/>
        <a:ext cx="3476282" cy="830321"/>
      </dsp:txXfrm>
    </dsp:sp>
    <dsp:sp modelId="{8492E69A-D186-F948-8932-C826B4927584}">
      <dsp:nvSpPr>
        <dsp:cNvPr id="0" name=""/>
        <dsp:cNvSpPr/>
      </dsp:nvSpPr>
      <dsp:spPr>
        <a:xfrm rot="5400000">
          <a:off x="6048557" y="3340771"/>
          <a:ext cx="154347" cy="154347"/>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3D7C5D3-77B6-8843-976B-8783E88315AC}">
      <dsp:nvSpPr>
        <dsp:cNvPr id="0" name=""/>
        <dsp:cNvSpPr/>
      </dsp:nvSpPr>
      <dsp:spPr>
        <a:xfrm>
          <a:off x="4361756" y="3572293"/>
          <a:ext cx="3527948" cy="881987"/>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rtl="0">
            <a:lnSpc>
              <a:spcPct val="90000"/>
            </a:lnSpc>
            <a:spcBef>
              <a:spcPct val="0"/>
            </a:spcBef>
            <a:spcAft>
              <a:spcPct val="35000"/>
            </a:spcAft>
            <a:buNone/>
          </a:pPr>
          <a:r>
            <a:rPr kumimoji="1" lang="en-US" sz="2800" kern="1200" dirty="0"/>
            <a:t>Bandwidth</a:t>
          </a:r>
          <a:endParaRPr lang="en-US" sz="2800" kern="1200" dirty="0"/>
        </a:p>
      </dsp:txBody>
      <dsp:txXfrm>
        <a:off x="4387589" y="3598126"/>
        <a:ext cx="3476282" cy="8303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BDB67C-4485-804C-A4A0-4D8C440C183D}">
      <dsp:nvSpPr>
        <dsp:cNvPr id="0" name=""/>
        <dsp:cNvSpPr/>
      </dsp:nvSpPr>
      <dsp:spPr>
        <a:xfrm rot="5400000">
          <a:off x="5168611" y="-2096632"/>
          <a:ext cx="855032" cy="5266944"/>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rtl="0">
            <a:lnSpc>
              <a:spcPct val="90000"/>
            </a:lnSpc>
            <a:spcBef>
              <a:spcPct val="0"/>
            </a:spcBef>
            <a:spcAft>
              <a:spcPct val="15000"/>
            </a:spcAft>
            <a:buChar char="•"/>
          </a:pPr>
          <a:r>
            <a:rPr kumimoji="1" lang="en-US" sz="1800" b="1" i="0" kern="1200" dirty="0">
              <a:solidFill>
                <a:schemeClr val="accent4">
                  <a:lumMod val="10000"/>
                </a:schemeClr>
              </a:solidFill>
            </a:rPr>
            <a:t>A good signal design should concentrate the transmitted power in the middle of the transmission bandwidth</a:t>
          </a:r>
        </a:p>
      </dsp:txBody>
      <dsp:txXfrm rot="-5400000">
        <a:off x="2962656" y="151062"/>
        <a:ext cx="5225205" cy="771554"/>
      </dsp:txXfrm>
    </dsp:sp>
    <dsp:sp modelId="{399838E7-290F-5A4E-91CB-BFE2E2FD3EF8}">
      <dsp:nvSpPr>
        <dsp:cNvPr id="0" name=""/>
        <dsp:cNvSpPr/>
      </dsp:nvSpPr>
      <dsp:spPr>
        <a:xfrm>
          <a:off x="0" y="2444"/>
          <a:ext cx="2962656" cy="106879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rtl="0">
            <a:lnSpc>
              <a:spcPct val="90000"/>
            </a:lnSpc>
            <a:spcBef>
              <a:spcPct val="0"/>
            </a:spcBef>
            <a:spcAft>
              <a:spcPct val="35000"/>
            </a:spcAft>
            <a:buNone/>
          </a:pPr>
          <a:r>
            <a:rPr kumimoji="1" lang="en-US" sz="2400" b="1" i="0" kern="1200" dirty="0">
              <a:solidFill>
                <a:schemeClr val="accent4">
                  <a:lumMod val="10000"/>
                </a:schemeClr>
              </a:solidFill>
            </a:rPr>
            <a:t>Signal spectrum</a:t>
          </a:r>
        </a:p>
      </dsp:txBody>
      <dsp:txXfrm>
        <a:off x="52174" y="54618"/>
        <a:ext cx="2858308" cy="964442"/>
      </dsp:txXfrm>
    </dsp:sp>
    <dsp:sp modelId="{1B67B22B-20CA-3748-A983-2D5013BE4536}">
      <dsp:nvSpPr>
        <dsp:cNvPr id="0" name=""/>
        <dsp:cNvSpPr/>
      </dsp:nvSpPr>
      <dsp:spPr>
        <a:xfrm rot="5400000">
          <a:off x="5168611" y="-974402"/>
          <a:ext cx="855032" cy="5266944"/>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rtl="0">
            <a:lnSpc>
              <a:spcPct val="90000"/>
            </a:lnSpc>
            <a:spcBef>
              <a:spcPct val="0"/>
            </a:spcBef>
            <a:spcAft>
              <a:spcPct val="15000"/>
            </a:spcAft>
            <a:buChar char="•"/>
          </a:pPr>
          <a:r>
            <a:rPr kumimoji="1" lang="en-US" sz="1800" b="1" i="0" kern="1200" dirty="0">
              <a:solidFill>
                <a:schemeClr val="accent4">
                  <a:lumMod val="10000"/>
                </a:schemeClr>
              </a:solidFill>
            </a:rPr>
            <a:t>Need to synchronize transmitter and receiver either with an external clock or sync mechanism</a:t>
          </a:r>
        </a:p>
      </dsp:txBody>
      <dsp:txXfrm rot="-5400000">
        <a:off x="2962656" y="1273292"/>
        <a:ext cx="5225205" cy="771554"/>
      </dsp:txXfrm>
    </dsp:sp>
    <dsp:sp modelId="{2A13C994-2B92-2644-B4E4-649BC07FECB8}">
      <dsp:nvSpPr>
        <dsp:cNvPr id="0" name=""/>
        <dsp:cNvSpPr/>
      </dsp:nvSpPr>
      <dsp:spPr>
        <a:xfrm>
          <a:off x="0" y="1124674"/>
          <a:ext cx="2962656" cy="106879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rtl="0">
            <a:lnSpc>
              <a:spcPct val="90000"/>
            </a:lnSpc>
            <a:spcBef>
              <a:spcPct val="0"/>
            </a:spcBef>
            <a:spcAft>
              <a:spcPct val="35000"/>
            </a:spcAft>
            <a:buNone/>
          </a:pPr>
          <a:r>
            <a:rPr kumimoji="1" lang="en-US" sz="2400" b="1" i="0" kern="1200" dirty="0">
              <a:solidFill>
                <a:schemeClr val="accent4">
                  <a:lumMod val="10000"/>
                </a:schemeClr>
              </a:solidFill>
            </a:rPr>
            <a:t>Clocking</a:t>
          </a:r>
        </a:p>
      </dsp:txBody>
      <dsp:txXfrm>
        <a:off x="52174" y="1176848"/>
        <a:ext cx="2858308" cy="964442"/>
      </dsp:txXfrm>
    </dsp:sp>
    <dsp:sp modelId="{B7C8A6C7-78D3-3C49-AA1A-3BD2BB2CE7B7}">
      <dsp:nvSpPr>
        <dsp:cNvPr id="0" name=""/>
        <dsp:cNvSpPr/>
      </dsp:nvSpPr>
      <dsp:spPr>
        <a:xfrm rot="5400000">
          <a:off x="5168611" y="147827"/>
          <a:ext cx="855032" cy="5266944"/>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rtl="0">
            <a:lnSpc>
              <a:spcPct val="90000"/>
            </a:lnSpc>
            <a:spcBef>
              <a:spcPct val="0"/>
            </a:spcBef>
            <a:spcAft>
              <a:spcPct val="15000"/>
            </a:spcAft>
            <a:buChar char="•"/>
          </a:pPr>
          <a:r>
            <a:rPr kumimoji="1" lang="en-US" sz="1800" b="1" i="0" kern="1200" dirty="0">
              <a:solidFill>
                <a:schemeClr val="accent4">
                  <a:lumMod val="10000"/>
                </a:schemeClr>
              </a:solidFill>
            </a:rPr>
            <a:t>Responsibility of a layer of logic above the signaling level that is known as data link control</a:t>
          </a:r>
          <a:endParaRPr lang="en-US" sz="1800" b="1" i="0" kern="1200" dirty="0">
            <a:solidFill>
              <a:schemeClr val="accent4">
                <a:lumMod val="10000"/>
              </a:schemeClr>
            </a:solidFill>
          </a:endParaRPr>
        </a:p>
      </dsp:txBody>
      <dsp:txXfrm rot="-5400000">
        <a:off x="2962656" y="2395522"/>
        <a:ext cx="5225205" cy="771554"/>
      </dsp:txXfrm>
    </dsp:sp>
    <dsp:sp modelId="{C65C8D34-E522-2B4B-A8A6-7478F559094C}">
      <dsp:nvSpPr>
        <dsp:cNvPr id="0" name=""/>
        <dsp:cNvSpPr/>
      </dsp:nvSpPr>
      <dsp:spPr>
        <a:xfrm>
          <a:off x="0" y="2246904"/>
          <a:ext cx="2962656" cy="106879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rtl="0">
            <a:lnSpc>
              <a:spcPct val="90000"/>
            </a:lnSpc>
            <a:spcBef>
              <a:spcPct val="0"/>
            </a:spcBef>
            <a:spcAft>
              <a:spcPct val="35000"/>
            </a:spcAft>
            <a:buNone/>
          </a:pPr>
          <a:r>
            <a:rPr kumimoji="1" lang="en-US" sz="2400" b="1" i="0" kern="1200" dirty="0">
              <a:solidFill>
                <a:schemeClr val="accent4">
                  <a:lumMod val="10000"/>
                </a:schemeClr>
              </a:solidFill>
            </a:rPr>
            <a:t>Error detection</a:t>
          </a:r>
          <a:endParaRPr lang="en-US" sz="2400" b="1" i="0" kern="1200" dirty="0">
            <a:solidFill>
              <a:schemeClr val="accent4">
                <a:lumMod val="10000"/>
              </a:schemeClr>
            </a:solidFill>
          </a:endParaRPr>
        </a:p>
      </dsp:txBody>
      <dsp:txXfrm>
        <a:off x="52174" y="2299078"/>
        <a:ext cx="2858308" cy="964442"/>
      </dsp:txXfrm>
    </dsp:sp>
    <dsp:sp modelId="{153C6D1F-06BE-FF40-B953-66D4D1B1F9D5}">
      <dsp:nvSpPr>
        <dsp:cNvPr id="0" name=""/>
        <dsp:cNvSpPr/>
      </dsp:nvSpPr>
      <dsp:spPr>
        <a:xfrm rot="5400000">
          <a:off x="5168611" y="1270058"/>
          <a:ext cx="855032" cy="5266944"/>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rtl="0">
            <a:lnSpc>
              <a:spcPct val="90000"/>
            </a:lnSpc>
            <a:spcBef>
              <a:spcPct val="0"/>
            </a:spcBef>
            <a:spcAft>
              <a:spcPct val="15000"/>
            </a:spcAft>
            <a:buChar char="•"/>
          </a:pPr>
          <a:r>
            <a:rPr kumimoji="1" lang="en-US" sz="1800" b="1" i="0" kern="1200" dirty="0">
              <a:solidFill>
                <a:schemeClr val="accent4">
                  <a:lumMod val="10000"/>
                </a:schemeClr>
              </a:solidFill>
            </a:rPr>
            <a:t>Certain codes perform better in the presence of noise</a:t>
          </a:r>
        </a:p>
      </dsp:txBody>
      <dsp:txXfrm rot="-5400000">
        <a:off x="2962656" y="3517753"/>
        <a:ext cx="5225205" cy="771554"/>
      </dsp:txXfrm>
    </dsp:sp>
    <dsp:sp modelId="{FD4524A1-EC6C-594B-8C49-A0BC7E7F14BA}">
      <dsp:nvSpPr>
        <dsp:cNvPr id="0" name=""/>
        <dsp:cNvSpPr/>
      </dsp:nvSpPr>
      <dsp:spPr>
        <a:xfrm>
          <a:off x="0" y="3369134"/>
          <a:ext cx="2962656" cy="106879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rtl="0">
            <a:lnSpc>
              <a:spcPct val="90000"/>
            </a:lnSpc>
            <a:spcBef>
              <a:spcPct val="0"/>
            </a:spcBef>
            <a:spcAft>
              <a:spcPct val="35000"/>
            </a:spcAft>
            <a:buNone/>
          </a:pPr>
          <a:r>
            <a:rPr kumimoji="1" lang="en-US" sz="2400" b="1" i="0" kern="1200" dirty="0">
              <a:solidFill>
                <a:schemeClr val="accent4">
                  <a:lumMod val="10000"/>
                </a:schemeClr>
              </a:solidFill>
            </a:rPr>
            <a:t>Signal interference and noise immunity</a:t>
          </a:r>
        </a:p>
      </dsp:txBody>
      <dsp:txXfrm>
        <a:off x="52174" y="3421308"/>
        <a:ext cx="2858308" cy="964442"/>
      </dsp:txXfrm>
    </dsp:sp>
    <dsp:sp modelId="{94F39968-9D3F-3949-AF00-9AB3B491B449}">
      <dsp:nvSpPr>
        <dsp:cNvPr id="0" name=""/>
        <dsp:cNvSpPr/>
      </dsp:nvSpPr>
      <dsp:spPr>
        <a:xfrm rot="5400000">
          <a:off x="5168611" y="2392288"/>
          <a:ext cx="855032" cy="5266944"/>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rtl="0">
            <a:lnSpc>
              <a:spcPct val="90000"/>
            </a:lnSpc>
            <a:spcBef>
              <a:spcPct val="0"/>
            </a:spcBef>
            <a:spcAft>
              <a:spcPct val="15000"/>
            </a:spcAft>
            <a:buChar char="•"/>
          </a:pPr>
          <a:r>
            <a:rPr kumimoji="1" lang="en-US" sz="1800" b="1" i="0" kern="1200" dirty="0">
              <a:solidFill>
                <a:schemeClr val="accent4">
                  <a:lumMod val="10000"/>
                </a:schemeClr>
              </a:solidFill>
            </a:rPr>
            <a:t>The higher the signaling rate the greater the cost</a:t>
          </a:r>
        </a:p>
      </dsp:txBody>
      <dsp:txXfrm rot="-5400000">
        <a:off x="2962656" y="4639983"/>
        <a:ext cx="5225205" cy="771554"/>
      </dsp:txXfrm>
    </dsp:sp>
    <dsp:sp modelId="{8E318379-1F24-174C-BBD9-DE1CE708C39F}">
      <dsp:nvSpPr>
        <dsp:cNvPr id="0" name=""/>
        <dsp:cNvSpPr/>
      </dsp:nvSpPr>
      <dsp:spPr>
        <a:xfrm>
          <a:off x="0" y="4491364"/>
          <a:ext cx="2962656" cy="106879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rtl="0">
            <a:lnSpc>
              <a:spcPct val="90000"/>
            </a:lnSpc>
            <a:spcBef>
              <a:spcPct val="0"/>
            </a:spcBef>
            <a:spcAft>
              <a:spcPct val="35000"/>
            </a:spcAft>
            <a:buNone/>
          </a:pPr>
          <a:r>
            <a:rPr kumimoji="1" lang="en-US" sz="2400" b="1" i="0" kern="1200" dirty="0">
              <a:solidFill>
                <a:schemeClr val="accent4">
                  <a:lumMod val="10000"/>
                </a:schemeClr>
              </a:solidFill>
            </a:rPr>
            <a:t>Cost and complexity</a:t>
          </a:r>
        </a:p>
      </dsp:txBody>
      <dsp:txXfrm>
        <a:off x="52174" y="4543538"/>
        <a:ext cx="2858308" cy="9644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C11058-9093-494E-81E0-DF3179811A7F}">
      <dsp:nvSpPr>
        <dsp:cNvPr id="0" name=""/>
        <dsp:cNvSpPr/>
      </dsp:nvSpPr>
      <dsp:spPr>
        <a:xfrm>
          <a:off x="0" y="38269"/>
          <a:ext cx="6096000" cy="518400"/>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kumimoji="1" lang="en-US" sz="1800" kern="1200" dirty="0">
              <a:solidFill>
                <a:srgbClr val="004040"/>
              </a:solidFill>
            </a:rPr>
            <a:t>Is an example of differential encoding</a:t>
          </a:r>
          <a:endParaRPr lang="en-US" sz="1800" kern="1200" dirty="0">
            <a:solidFill>
              <a:srgbClr val="004040"/>
            </a:solidFill>
          </a:endParaRPr>
        </a:p>
      </dsp:txBody>
      <dsp:txXfrm>
        <a:off x="0" y="38269"/>
        <a:ext cx="6096000" cy="518400"/>
      </dsp:txXfrm>
    </dsp:sp>
    <dsp:sp modelId="{07C60C82-E485-1346-A3FB-A07D7C095DB6}">
      <dsp:nvSpPr>
        <dsp:cNvPr id="0" name=""/>
        <dsp:cNvSpPr/>
      </dsp:nvSpPr>
      <dsp:spPr>
        <a:xfrm>
          <a:off x="0" y="556669"/>
          <a:ext cx="6096000" cy="128466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kumimoji="1" lang="en-US" sz="1800" kern="1200" dirty="0">
              <a:solidFill>
                <a:schemeClr val="bg2">
                  <a:lumMod val="75000"/>
                </a:schemeClr>
              </a:solidFill>
            </a:rPr>
            <a:t>Data are represented by changes rather than levels</a:t>
          </a:r>
        </a:p>
        <a:p>
          <a:pPr marL="171450" lvl="1" indent="-171450" algn="l" defTabSz="800100">
            <a:lnSpc>
              <a:spcPct val="90000"/>
            </a:lnSpc>
            <a:spcBef>
              <a:spcPct val="0"/>
            </a:spcBef>
            <a:spcAft>
              <a:spcPct val="15000"/>
            </a:spcAft>
            <a:buChar char="•"/>
          </a:pPr>
          <a:r>
            <a:rPr kumimoji="1" lang="en-US" sz="1800" kern="1200" dirty="0">
              <a:solidFill>
                <a:schemeClr val="bg2">
                  <a:lumMod val="75000"/>
                </a:schemeClr>
              </a:solidFill>
            </a:rPr>
            <a:t>More reliable to detect a transition in the presence of noise than to compare a value to a threshold</a:t>
          </a:r>
        </a:p>
        <a:p>
          <a:pPr marL="171450" lvl="1" indent="-171450" algn="l" defTabSz="800100">
            <a:lnSpc>
              <a:spcPct val="90000"/>
            </a:lnSpc>
            <a:spcBef>
              <a:spcPct val="0"/>
            </a:spcBef>
            <a:spcAft>
              <a:spcPct val="15000"/>
            </a:spcAft>
            <a:buChar char="•"/>
          </a:pPr>
          <a:r>
            <a:rPr kumimoji="1" lang="en-US" sz="1800" kern="1200" dirty="0">
              <a:solidFill>
                <a:schemeClr val="bg2">
                  <a:lumMod val="75000"/>
                </a:schemeClr>
              </a:solidFill>
            </a:rPr>
            <a:t>Easy to lose sense of polarity</a:t>
          </a:r>
        </a:p>
      </dsp:txBody>
      <dsp:txXfrm>
        <a:off x="0" y="556669"/>
        <a:ext cx="6096000" cy="12846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5456B3-C5D6-884D-80FB-3F2CB931BA14}">
      <dsp:nvSpPr>
        <dsp:cNvPr id="0" name=""/>
        <dsp:cNvSpPr/>
      </dsp:nvSpPr>
      <dsp:spPr>
        <a:xfrm>
          <a:off x="783893" y="766401"/>
          <a:ext cx="7068021" cy="3652710"/>
        </a:xfrm>
        <a:prstGeom prst="rect">
          <a:avLst/>
        </a:prstGeom>
        <a:solidFill>
          <a:schemeClr val="accent1">
            <a:tint val="50000"/>
            <a:hueOff val="0"/>
            <a:satOff val="0"/>
            <a:lumOff val="0"/>
            <a:alphaOff val="0"/>
          </a:schemeClr>
        </a:solidFill>
        <a:ln>
          <a:noFill/>
        </a:ln>
        <a:effectLst/>
        <a:sp3d z="-3810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1EB3308C-F06C-0D4D-AA81-05208F7273B6}">
      <dsp:nvSpPr>
        <dsp:cNvPr id="0" name=""/>
        <dsp:cNvSpPr/>
      </dsp:nvSpPr>
      <dsp:spPr>
        <a:xfrm>
          <a:off x="995121" y="1193589"/>
          <a:ext cx="3282161" cy="3124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055" tIns="59055" rIns="59055" bIns="59055" numCol="1" spcCol="1270" anchor="t" anchorCtr="0">
          <a:noAutofit/>
        </a:bodyPr>
        <a:lstStyle/>
        <a:p>
          <a:pPr marL="0" lvl="0" indent="0" algn="l" defTabSz="1377950" rtl="0">
            <a:lnSpc>
              <a:spcPct val="90000"/>
            </a:lnSpc>
            <a:spcBef>
              <a:spcPct val="0"/>
            </a:spcBef>
            <a:spcAft>
              <a:spcPct val="35000"/>
            </a:spcAft>
            <a:buNone/>
          </a:pPr>
          <a:r>
            <a:rPr kumimoji="1" lang="en-US" sz="3100" kern="1200" dirty="0">
              <a:solidFill>
                <a:schemeClr val="accent4">
                  <a:lumMod val="10000"/>
                </a:schemeClr>
              </a:solidFill>
            </a:rPr>
            <a:t>Pros</a:t>
          </a:r>
          <a:endParaRPr lang="en-US" sz="3100" kern="1200" dirty="0">
            <a:solidFill>
              <a:schemeClr val="accent4">
                <a:lumMod val="10000"/>
              </a:schemeClr>
            </a:solidFill>
          </a:endParaRPr>
        </a:p>
        <a:p>
          <a:pPr marL="228600" lvl="1" indent="-228600" algn="l" defTabSz="1066800" rtl="0">
            <a:lnSpc>
              <a:spcPct val="90000"/>
            </a:lnSpc>
            <a:spcBef>
              <a:spcPct val="0"/>
            </a:spcBef>
            <a:spcAft>
              <a:spcPct val="15000"/>
            </a:spcAft>
            <a:buChar char="•"/>
          </a:pPr>
          <a:r>
            <a:rPr kumimoji="1" lang="en-US" sz="2400" kern="1200" dirty="0">
              <a:solidFill>
                <a:schemeClr val="accent4">
                  <a:lumMod val="10000"/>
                </a:schemeClr>
              </a:solidFill>
            </a:rPr>
            <a:t>Synchronization</a:t>
          </a:r>
          <a:endParaRPr lang="en-US" sz="2400" kern="1200" dirty="0">
            <a:solidFill>
              <a:schemeClr val="accent4">
                <a:lumMod val="10000"/>
              </a:schemeClr>
            </a:solidFill>
          </a:endParaRPr>
        </a:p>
        <a:p>
          <a:pPr marL="228600" lvl="1" indent="-228600" algn="l" defTabSz="1066800" rtl="0">
            <a:lnSpc>
              <a:spcPct val="90000"/>
            </a:lnSpc>
            <a:spcBef>
              <a:spcPct val="0"/>
            </a:spcBef>
            <a:spcAft>
              <a:spcPct val="15000"/>
            </a:spcAft>
            <a:buChar char="•"/>
          </a:pPr>
          <a:r>
            <a:rPr kumimoji="1" lang="en-US" sz="2400" kern="1200" dirty="0">
              <a:solidFill>
                <a:schemeClr val="accent4">
                  <a:lumMod val="10000"/>
                </a:schemeClr>
              </a:solidFill>
            </a:rPr>
            <a:t>No dc component</a:t>
          </a:r>
          <a:endParaRPr lang="en-US" sz="2400" kern="1200" dirty="0">
            <a:solidFill>
              <a:schemeClr val="accent4">
                <a:lumMod val="10000"/>
              </a:schemeClr>
            </a:solidFill>
          </a:endParaRPr>
        </a:p>
        <a:p>
          <a:pPr marL="228600" lvl="1" indent="-228600" algn="l" defTabSz="1066800" rtl="0">
            <a:lnSpc>
              <a:spcPct val="90000"/>
            </a:lnSpc>
            <a:spcBef>
              <a:spcPct val="0"/>
            </a:spcBef>
            <a:spcAft>
              <a:spcPct val="15000"/>
            </a:spcAft>
            <a:buChar char="•"/>
          </a:pPr>
          <a:r>
            <a:rPr kumimoji="1" lang="en-US" sz="2400" kern="1200" dirty="0">
              <a:solidFill>
                <a:schemeClr val="accent4">
                  <a:lumMod val="10000"/>
                </a:schemeClr>
              </a:solidFill>
            </a:rPr>
            <a:t>Has error detection</a:t>
          </a:r>
          <a:endParaRPr lang="en-US" sz="2400" kern="1200" dirty="0">
            <a:solidFill>
              <a:schemeClr val="accent4">
                <a:lumMod val="10000"/>
              </a:schemeClr>
            </a:solidFill>
          </a:endParaRPr>
        </a:p>
      </dsp:txBody>
      <dsp:txXfrm>
        <a:off x="995121" y="1193589"/>
        <a:ext cx="3282161" cy="3124849"/>
      </dsp:txXfrm>
    </dsp:sp>
    <dsp:sp modelId="{F0ACD5B0-40E2-6C49-B4A2-BD0AF2191DC0}">
      <dsp:nvSpPr>
        <dsp:cNvPr id="0" name=""/>
        <dsp:cNvSpPr/>
      </dsp:nvSpPr>
      <dsp:spPr>
        <a:xfrm>
          <a:off x="4350400" y="1193589"/>
          <a:ext cx="3282161" cy="3124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055" tIns="59055" rIns="59055" bIns="59055" numCol="1" spcCol="1270" anchor="t" anchorCtr="0">
          <a:noAutofit/>
        </a:bodyPr>
        <a:lstStyle/>
        <a:p>
          <a:pPr marL="0" lvl="0" indent="0" algn="l" defTabSz="1377950">
            <a:lnSpc>
              <a:spcPct val="90000"/>
            </a:lnSpc>
            <a:spcBef>
              <a:spcPct val="0"/>
            </a:spcBef>
            <a:spcAft>
              <a:spcPct val="35000"/>
            </a:spcAft>
            <a:buNone/>
          </a:pPr>
          <a:r>
            <a:rPr kumimoji="1" lang="en-US" sz="3100" kern="1200" dirty="0">
              <a:solidFill>
                <a:schemeClr val="accent4">
                  <a:lumMod val="10000"/>
                </a:schemeClr>
              </a:solidFill>
            </a:rPr>
            <a:t>Cons</a:t>
          </a:r>
          <a:endParaRPr lang="en-US" sz="3100" kern="1200" dirty="0">
            <a:solidFill>
              <a:schemeClr val="accent4">
                <a:lumMod val="10000"/>
              </a:schemeClr>
            </a:solidFill>
          </a:endParaRPr>
        </a:p>
        <a:p>
          <a:pPr marL="228600" lvl="1" indent="-228600" algn="l" defTabSz="1066800" rtl="0">
            <a:lnSpc>
              <a:spcPct val="90000"/>
            </a:lnSpc>
            <a:spcBef>
              <a:spcPct val="0"/>
            </a:spcBef>
            <a:spcAft>
              <a:spcPct val="15000"/>
            </a:spcAft>
            <a:buChar char="•"/>
          </a:pPr>
          <a:r>
            <a:rPr kumimoji="1" lang="en-US" sz="2400" kern="1200" dirty="0">
              <a:solidFill>
                <a:schemeClr val="accent4">
                  <a:lumMod val="10000"/>
                </a:schemeClr>
              </a:solidFill>
            </a:rPr>
            <a:t>At least one transition per bit time and may have two</a:t>
          </a:r>
          <a:endParaRPr lang="en-US" sz="2400" kern="1200" dirty="0">
            <a:solidFill>
              <a:schemeClr val="accent4">
                <a:lumMod val="10000"/>
              </a:schemeClr>
            </a:solidFill>
          </a:endParaRPr>
        </a:p>
        <a:p>
          <a:pPr marL="228600" lvl="1" indent="-228600" algn="l" defTabSz="1066800" rtl="0">
            <a:lnSpc>
              <a:spcPct val="90000"/>
            </a:lnSpc>
            <a:spcBef>
              <a:spcPct val="0"/>
            </a:spcBef>
            <a:spcAft>
              <a:spcPct val="15000"/>
            </a:spcAft>
            <a:buChar char="•"/>
          </a:pPr>
          <a:r>
            <a:rPr kumimoji="1" lang="en-US" sz="2400" kern="1200" dirty="0">
              <a:solidFill>
                <a:schemeClr val="accent4">
                  <a:lumMod val="10000"/>
                </a:schemeClr>
              </a:solidFill>
            </a:rPr>
            <a:t>Maximum modulation rate is twice NRZ</a:t>
          </a:r>
          <a:endParaRPr lang="en-US" sz="2400" kern="1200" dirty="0">
            <a:solidFill>
              <a:schemeClr val="accent4">
                <a:lumMod val="10000"/>
              </a:schemeClr>
            </a:solidFill>
          </a:endParaRPr>
        </a:p>
        <a:p>
          <a:pPr marL="228600" lvl="1" indent="-228600" algn="l" defTabSz="1066800" rtl="0">
            <a:lnSpc>
              <a:spcPct val="90000"/>
            </a:lnSpc>
            <a:spcBef>
              <a:spcPct val="0"/>
            </a:spcBef>
            <a:spcAft>
              <a:spcPct val="15000"/>
            </a:spcAft>
            <a:buChar char="•"/>
          </a:pPr>
          <a:r>
            <a:rPr kumimoji="1" lang="en-US" sz="2400" kern="1200" dirty="0">
              <a:solidFill>
                <a:schemeClr val="accent4">
                  <a:lumMod val="10000"/>
                </a:schemeClr>
              </a:solidFill>
            </a:rPr>
            <a:t>Requires more bandwidth</a:t>
          </a:r>
          <a:endParaRPr lang="en-US" sz="2400" kern="1200" dirty="0">
            <a:solidFill>
              <a:schemeClr val="accent4">
                <a:lumMod val="10000"/>
              </a:schemeClr>
            </a:solidFill>
          </a:endParaRPr>
        </a:p>
      </dsp:txBody>
      <dsp:txXfrm>
        <a:off x="4350400" y="1193589"/>
        <a:ext cx="3282161" cy="3124849"/>
      </dsp:txXfrm>
    </dsp:sp>
    <dsp:sp modelId="{353C1E5A-A720-A54C-8574-A3CA48778742}">
      <dsp:nvSpPr>
        <dsp:cNvPr id="0" name=""/>
        <dsp:cNvSpPr/>
      </dsp:nvSpPr>
      <dsp:spPr>
        <a:xfrm>
          <a:off x="52718" y="35413"/>
          <a:ext cx="1381107" cy="1381107"/>
        </a:xfrm>
        <a:prstGeom prst="plus">
          <a:avLst>
            <a:gd name="adj" fmla="val 328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sp>
    <dsp:sp modelId="{52F1E196-7A45-0B44-AD09-17E787B81CB6}">
      <dsp:nvSpPr>
        <dsp:cNvPr id="0" name=""/>
        <dsp:cNvSpPr/>
      </dsp:nvSpPr>
      <dsp:spPr>
        <a:xfrm>
          <a:off x="6877015" y="532093"/>
          <a:ext cx="1299866" cy="445452"/>
        </a:xfrm>
        <a:prstGeom prst="rect">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sp>
    <dsp:sp modelId="{53DB5BF6-8B15-6545-A146-700397CF797D}">
      <dsp:nvSpPr>
        <dsp:cNvPr id="0" name=""/>
        <dsp:cNvSpPr/>
      </dsp:nvSpPr>
      <dsp:spPr>
        <a:xfrm>
          <a:off x="4317904" y="1200271"/>
          <a:ext cx="812" cy="2984531"/>
        </a:xfrm>
        <a:prstGeom prst="line">
          <a:avLst/>
        </a:prstGeom>
        <a:noFill/>
        <a:ln w="25400"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CF84E5-9E49-C04A-93B7-EEE8B99EE2DB}">
      <dsp:nvSpPr>
        <dsp:cNvPr id="0" name=""/>
        <dsp:cNvSpPr/>
      </dsp:nvSpPr>
      <dsp:spPr>
        <a:xfrm rot="5400000">
          <a:off x="3204172" y="75458"/>
          <a:ext cx="1523834" cy="1378990"/>
        </a:xfrm>
        <a:prstGeom prst="hexagon">
          <a:avLst>
            <a:gd name="adj" fmla="val 25000"/>
            <a:gd name="vf" fmla="val 115470"/>
          </a:avLst>
        </a:prstGeom>
        <a:solidFill>
          <a:schemeClr val="tx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tabLst>
              <a:tab pos="803275" algn="l"/>
            </a:tabLst>
          </a:pPr>
          <a:r>
            <a:rPr kumimoji="1" lang="en-US" sz="1300" kern="1200" dirty="0">
              <a:solidFill>
                <a:schemeClr val="accent4">
                  <a:lumMod val="10000"/>
                </a:schemeClr>
              </a:solidFill>
            </a:rPr>
            <a:t>Have no dc component</a:t>
          </a:r>
        </a:p>
      </dsp:txBody>
      <dsp:txXfrm rot="-5400000">
        <a:off x="3495503" y="244938"/>
        <a:ext cx="941172" cy="1040030"/>
      </dsp:txXfrm>
    </dsp:sp>
    <dsp:sp modelId="{07BB53A5-311E-A847-8C05-2AC728775998}">
      <dsp:nvSpPr>
        <dsp:cNvPr id="0" name=""/>
        <dsp:cNvSpPr/>
      </dsp:nvSpPr>
      <dsp:spPr>
        <a:xfrm>
          <a:off x="4661802" y="307803"/>
          <a:ext cx="1700599" cy="914300"/>
        </a:xfrm>
        <a:prstGeom prst="rect">
          <a:avLst/>
        </a:prstGeom>
        <a:noFill/>
        <a:ln>
          <a:noFill/>
        </a:ln>
        <a:effectLst/>
      </dsp:spPr>
      <dsp:style>
        <a:lnRef idx="0">
          <a:scrgbClr r="0" g="0" b="0"/>
        </a:lnRef>
        <a:fillRef idx="0">
          <a:scrgbClr r="0" g="0" b="0"/>
        </a:fillRef>
        <a:effectRef idx="0">
          <a:scrgbClr r="0" g="0" b="0"/>
        </a:effectRef>
        <a:fontRef idx="minor"/>
      </dsp:style>
    </dsp:sp>
    <dsp:sp modelId="{1FC77744-A2E4-0E46-BE69-82254C760459}">
      <dsp:nvSpPr>
        <dsp:cNvPr id="0" name=""/>
        <dsp:cNvSpPr/>
      </dsp:nvSpPr>
      <dsp:spPr>
        <a:xfrm rot="5400000">
          <a:off x="1764993" y="102085"/>
          <a:ext cx="1523834" cy="1325736"/>
        </a:xfrm>
        <a:prstGeom prst="hexagon">
          <a:avLst>
            <a:gd name="adj" fmla="val 25000"/>
            <a:gd name="vf" fmla="val 11547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070636" y="240500"/>
        <a:ext cx="912548" cy="1048906"/>
      </dsp:txXfrm>
    </dsp:sp>
    <dsp:sp modelId="{9B7C4A19-EE39-A842-B2AB-A3714560B187}">
      <dsp:nvSpPr>
        <dsp:cNvPr id="0" name=""/>
        <dsp:cNvSpPr/>
      </dsp:nvSpPr>
      <dsp:spPr>
        <a:xfrm rot="5400000">
          <a:off x="2478147" y="1395516"/>
          <a:ext cx="1523834" cy="1325736"/>
        </a:xfrm>
        <a:prstGeom prst="hexagon">
          <a:avLst>
            <a:gd name="adj" fmla="val 25000"/>
            <a:gd name="vf" fmla="val 115470"/>
          </a:avLst>
        </a:prstGeom>
        <a:solidFill>
          <a:schemeClr val="tx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kumimoji="1" lang="en-US" sz="1300" kern="1200" dirty="0">
              <a:solidFill>
                <a:schemeClr val="accent4">
                  <a:lumMod val="10000"/>
                </a:schemeClr>
              </a:solidFill>
            </a:rPr>
            <a:t>Have no long sequences of zero level line signals</a:t>
          </a:r>
        </a:p>
      </dsp:txBody>
      <dsp:txXfrm rot="-5400000">
        <a:off x="2783790" y="1533931"/>
        <a:ext cx="912548" cy="1048906"/>
      </dsp:txXfrm>
    </dsp:sp>
    <dsp:sp modelId="{5C73E74C-5CF3-1A43-AC69-8562236FC489}">
      <dsp:nvSpPr>
        <dsp:cNvPr id="0" name=""/>
        <dsp:cNvSpPr/>
      </dsp:nvSpPr>
      <dsp:spPr>
        <a:xfrm>
          <a:off x="876597" y="1601234"/>
          <a:ext cx="1645741" cy="914300"/>
        </a:xfrm>
        <a:prstGeom prst="rect">
          <a:avLst/>
        </a:prstGeom>
        <a:noFill/>
        <a:ln>
          <a:noFill/>
        </a:ln>
        <a:effectLst/>
      </dsp:spPr>
      <dsp:style>
        <a:lnRef idx="0">
          <a:scrgbClr r="0" g="0" b="0"/>
        </a:lnRef>
        <a:fillRef idx="0">
          <a:scrgbClr r="0" g="0" b="0"/>
        </a:fillRef>
        <a:effectRef idx="0">
          <a:scrgbClr r="0" g="0" b="0"/>
        </a:effectRef>
        <a:fontRef idx="minor"/>
      </dsp:style>
    </dsp:sp>
    <dsp:sp modelId="{7D29B375-291E-B640-B2AA-06E15716B105}">
      <dsp:nvSpPr>
        <dsp:cNvPr id="0" name=""/>
        <dsp:cNvSpPr/>
      </dsp:nvSpPr>
      <dsp:spPr>
        <a:xfrm rot="5400000">
          <a:off x="3909942" y="1395516"/>
          <a:ext cx="1523834" cy="1325736"/>
        </a:xfrm>
        <a:prstGeom prst="hexagon">
          <a:avLst>
            <a:gd name="adj" fmla="val 25000"/>
            <a:gd name="vf" fmla="val 11547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4215585" y="1533931"/>
        <a:ext cx="912548" cy="1048906"/>
      </dsp:txXfrm>
    </dsp:sp>
    <dsp:sp modelId="{451B8B66-B75C-2940-998D-5DAE6B494AFB}">
      <dsp:nvSpPr>
        <dsp:cNvPr id="0" name=""/>
        <dsp:cNvSpPr/>
      </dsp:nvSpPr>
      <dsp:spPr>
        <a:xfrm rot="5400000">
          <a:off x="3196788" y="2688947"/>
          <a:ext cx="1523834" cy="1325736"/>
        </a:xfrm>
        <a:prstGeom prst="hexagon">
          <a:avLst>
            <a:gd name="adj" fmla="val 25000"/>
            <a:gd name="vf" fmla="val 115470"/>
          </a:avLst>
        </a:prstGeom>
        <a:solidFill>
          <a:schemeClr val="tx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kumimoji="1" lang="en-US" sz="1300" kern="1200" dirty="0">
              <a:solidFill>
                <a:schemeClr val="accent4">
                  <a:lumMod val="10000"/>
                </a:schemeClr>
              </a:solidFill>
            </a:rPr>
            <a:t>Have no reduction in data rate</a:t>
          </a:r>
        </a:p>
      </dsp:txBody>
      <dsp:txXfrm rot="-5400000">
        <a:off x="3502431" y="2827362"/>
        <a:ext cx="912548" cy="1048906"/>
      </dsp:txXfrm>
    </dsp:sp>
    <dsp:sp modelId="{E3876194-E03E-5149-990F-29DC7792F217}">
      <dsp:nvSpPr>
        <dsp:cNvPr id="0" name=""/>
        <dsp:cNvSpPr/>
      </dsp:nvSpPr>
      <dsp:spPr>
        <a:xfrm>
          <a:off x="4661802" y="2894665"/>
          <a:ext cx="1700599" cy="914300"/>
        </a:xfrm>
        <a:prstGeom prst="rect">
          <a:avLst/>
        </a:prstGeom>
        <a:noFill/>
        <a:ln>
          <a:noFill/>
        </a:ln>
        <a:effectLst/>
      </dsp:spPr>
      <dsp:style>
        <a:lnRef idx="0">
          <a:scrgbClr r="0" g="0" b="0"/>
        </a:lnRef>
        <a:fillRef idx="0">
          <a:scrgbClr r="0" g="0" b="0"/>
        </a:fillRef>
        <a:effectRef idx="0">
          <a:scrgbClr r="0" g="0" b="0"/>
        </a:effectRef>
        <a:fontRef idx="minor"/>
      </dsp:style>
    </dsp:sp>
    <dsp:sp modelId="{5F72D38E-5A4A-FC46-8C9A-21AB66A6B5FE}">
      <dsp:nvSpPr>
        <dsp:cNvPr id="0" name=""/>
        <dsp:cNvSpPr/>
      </dsp:nvSpPr>
      <dsp:spPr>
        <a:xfrm rot="5400000">
          <a:off x="1764993" y="2688947"/>
          <a:ext cx="1523834" cy="1325736"/>
        </a:xfrm>
        <a:prstGeom prst="hexagon">
          <a:avLst>
            <a:gd name="adj" fmla="val 25000"/>
            <a:gd name="vf" fmla="val 11547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070636" y="2827362"/>
        <a:ext cx="912548" cy="1048906"/>
      </dsp:txXfrm>
    </dsp:sp>
    <dsp:sp modelId="{85F7829E-3755-B541-AC3E-A6FA9CD24466}">
      <dsp:nvSpPr>
        <dsp:cNvPr id="0" name=""/>
        <dsp:cNvSpPr/>
      </dsp:nvSpPr>
      <dsp:spPr>
        <a:xfrm rot="5400000">
          <a:off x="2478147" y="3982378"/>
          <a:ext cx="1523834" cy="1325736"/>
        </a:xfrm>
        <a:prstGeom prst="hexagon">
          <a:avLst>
            <a:gd name="adj" fmla="val 25000"/>
            <a:gd name="vf" fmla="val 115470"/>
          </a:avLst>
        </a:prstGeom>
        <a:solidFill>
          <a:schemeClr val="tx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kumimoji="1" lang="en-US" sz="1300" kern="1200" dirty="0">
              <a:solidFill>
                <a:schemeClr val="accent4">
                  <a:lumMod val="10000"/>
                </a:schemeClr>
              </a:solidFill>
            </a:rPr>
            <a:t>Error detection capability</a:t>
          </a:r>
        </a:p>
      </dsp:txBody>
      <dsp:txXfrm rot="-5400000">
        <a:off x="2783790" y="4120793"/>
        <a:ext cx="912548" cy="1048906"/>
      </dsp:txXfrm>
    </dsp:sp>
    <dsp:sp modelId="{51D3A399-7EC2-A14B-9205-48470DA667BC}">
      <dsp:nvSpPr>
        <dsp:cNvPr id="0" name=""/>
        <dsp:cNvSpPr/>
      </dsp:nvSpPr>
      <dsp:spPr>
        <a:xfrm>
          <a:off x="876597" y="4188095"/>
          <a:ext cx="1645741" cy="914300"/>
        </a:xfrm>
        <a:prstGeom prst="rect">
          <a:avLst/>
        </a:prstGeom>
        <a:noFill/>
        <a:ln>
          <a:noFill/>
        </a:ln>
        <a:effectLst/>
      </dsp:spPr>
      <dsp:style>
        <a:lnRef idx="0">
          <a:scrgbClr r="0" g="0" b="0"/>
        </a:lnRef>
        <a:fillRef idx="0">
          <a:scrgbClr r="0" g="0" b="0"/>
        </a:fillRef>
        <a:effectRef idx="0">
          <a:scrgbClr r="0" g="0" b="0"/>
        </a:effectRef>
        <a:fontRef idx="minor"/>
      </dsp:style>
    </dsp:sp>
    <dsp:sp modelId="{500A2E32-896A-944E-AFB4-853827063108}">
      <dsp:nvSpPr>
        <dsp:cNvPr id="0" name=""/>
        <dsp:cNvSpPr/>
      </dsp:nvSpPr>
      <dsp:spPr>
        <a:xfrm rot="5400000">
          <a:off x="3909942" y="3982378"/>
          <a:ext cx="1523834" cy="1325736"/>
        </a:xfrm>
        <a:prstGeom prst="hexagon">
          <a:avLst>
            <a:gd name="adj" fmla="val 25000"/>
            <a:gd name="vf" fmla="val 11547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4215585" y="4120793"/>
        <a:ext cx="912548" cy="104890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DE19E-133B-9546-997A-0B1F85A1B3F6}">
      <dsp:nvSpPr>
        <dsp:cNvPr id="0" name=""/>
        <dsp:cNvSpPr/>
      </dsp:nvSpPr>
      <dsp:spPr>
        <a:xfrm>
          <a:off x="1372671" y="855341"/>
          <a:ext cx="2570745" cy="1714687"/>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rtl="0">
            <a:lnSpc>
              <a:spcPct val="90000"/>
            </a:lnSpc>
            <a:spcBef>
              <a:spcPct val="0"/>
            </a:spcBef>
            <a:spcAft>
              <a:spcPct val="35000"/>
            </a:spcAft>
            <a:buNone/>
          </a:pPr>
          <a:r>
            <a:rPr kumimoji="1" lang="en-US" sz="1800" b="1" i="0" kern="1200" dirty="0"/>
            <a:t>ASK/PSK bandwidth directly relates to bit rate</a:t>
          </a:r>
          <a:endParaRPr lang="en-US" sz="1800" b="1" i="0" kern="1200" dirty="0"/>
        </a:p>
      </dsp:txBody>
      <dsp:txXfrm>
        <a:off x="1783990" y="855341"/>
        <a:ext cx="2159426" cy="1714687"/>
      </dsp:txXfrm>
    </dsp:sp>
    <dsp:sp modelId="{24AA8A7D-4793-C541-B18B-24ADF9CA312A}">
      <dsp:nvSpPr>
        <dsp:cNvPr id="0" name=""/>
        <dsp:cNvSpPr/>
      </dsp:nvSpPr>
      <dsp:spPr>
        <a:xfrm>
          <a:off x="1372671" y="2570028"/>
          <a:ext cx="2570745" cy="1714687"/>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rtl="0">
            <a:lnSpc>
              <a:spcPct val="90000"/>
            </a:lnSpc>
            <a:spcBef>
              <a:spcPct val="0"/>
            </a:spcBef>
            <a:spcAft>
              <a:spcPct val="35000"/>
            </a:spcAft>
            <a:buNone/>
          </a:pPr>
          <a:r>
            <a:rPr kumimoji="1" lang="en-US" sz="1800" b="1" i="0" kern="1200" dirty="0"/>
            <a:t>Multilevel PSK gives significant improvements</a:t>
          </a:r>
          <a:endParaRPr lang="en-US" sz="1800" b="1" i="0" kern="1200" dirty="0"/>
        </a:p>
      </dsp:txBody>
      <dsp:txXfrm>
        <a:off x="1783990" y="2570028"/>
        <a:ext cx="2159426" cy="1714687"/>
      </dsp:txXfrm>
    </dsp:sp>
    <dsp:sp modelId="{4775E262-EFB5-4749-96EC-CE6E90E15A0E}">
      <dsp:nvSpPr>
        <dsp:cNvPr id="0" name=""/>
        <dsp:cNvSpPr/>
      </dsp:nvSpPr>
      <dsp:spPr>
        <a:xfrm>
          <a:off x="1607" y="169809"/>
          <a:ext cx="1713830" cy="1713830"/>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rtl="0">
            <a:lnSpc>
              <a:spcPct val="90000"/>
            </a:lnSpc>
            <a:spcBef>
              <a:spcPct val="0"/>
            </a:spcBef>
            <a:spcAft>
              <a:spcPct val="35000"/>
            </a:spcAft>
            <a:buNone/>
          </a:pPr>
          <a:r>
            <a:rPr kumimoji="1" lang="en-US" sz="1800" b="1" i="0" kern="1200" dirty="0">
              <a:solidFill>
                <a:srgbClr val="004040"/>
              </a:solidFill>
            </a:rPr>
            <a:t>Bandwidth</a:t>
          </a:r>
          <a:endParaRPr lang="en-US" sz="1800" b="1" i="0" kern="1200" dirty="0">
            <a:solidFill>
              <a:srgbClr val="004040"/>
            </a:solidFill>
          </a:endParaRPr>
        </a:p>
      </dsp:txBody>
      <dsp:txXfrm>
        <a:off x="252592" y="420794"/>
        <a:ext cx="1211860" cy="1211860"/>
      </dsp:txXfrm>
    </dsp:sp>
    <dsp:sp modelId="{6B680A9D-13C8-A941-8574-AB6EA8A0C521}">
      <dsp:nvSpPr>
        <dsp:cNvPr id="0" name=""/>
        <dsp:cNvSpPr/>
      </dsp:nvSpPr>
      <dsp:spPr>
        <a:xfrm>
          <a:off x="5657247" y="855341"/>
          <a:ext cx="2570745" cy="1714687"/>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rtl="0">
            <a:lnSpc>
              <a:spcPct val="90000"/>
            </a:lnSpc>
            <a:spcBef>
              <a:spcPct val="0"/>
            </a:spcBef>
            <a:spcAft>
              <a:spcPct val="35000"/>
            </a:spcAft>
            <a:buNone/>
          </a:pPr>
          <a:r>
            <a:rPr kumimoji="1" lang="en-US" sz="1800" b="1" i="0" kern="1200" dirty="0"/>
            <a:t>Bit error rate of PSK and QPSK are about 3dB superior to ASK and FSK</a:t>
          </a:r>
          <a:endParaRPr lang="en-US" sz="1800" b="1" i="0" kern="1200" dirty="0"/>
        </a:p>
      </dsp:txBody>
      <dsp:txXfrm>
        <a:off x="6068566" y="855341"/>
        <a:ext cx="2159426" cy="1714687"/>
      </dsp:txXfrm>
    </dsp:sp>
    <dsp:sp modelId="{FC70855C-F2EC-7544-8C7A-FCB9C59A963B}">
      <dsp:nvSpPr>
        <dsp:cNvPr id="0" name=""/>
        <dsp:cNvSpPr/>
      </dsp:nvSpPr>
      <dsp:spPr>
        <a:xfrm>
          <a:off x="5657247" y="2570028"/>
          <a:ext cx="2570745" cy="1714687"/>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rtl="0">
            <a:lnSpc>
              <a:spcPct val="90000"/>
            </a:lnSpc>
            <a:spcBef>
              <a:spcPct val="0"/>
            </a:spcBef>
            <a:spcAft>
              <a:spcPct val="35000"/>
            </a:spcAft>
            <a:buNone/>
          </a:pPr>
          <a:r>
            <a:rPr kumimoji="1" lang="en-US" sz="1800" b="1" i="0" kern="1200" dirty="0"/>
            <a:t>MFSK and MPSK have tradeoff between </a:t>
          </a:r>
          <a:r>
            <a:rPr lang="en-US" sz="1800" b="1" i="0" kern="1200" dirty="0"/>
            <a:t>bandwidth efficiency and error performance</a:t>
          </a:r>
          <a:r>
            <a:rPr kumimoji="1" lang="en-US" sz="1800" b="1" i="0" kern="1200" dirty="0"/>
            <a:t> </a:t>
          </a:r>
          <a:endParaRPr lang="en-US" sz="1800" b="1" i="0" kern="1200" dirty="0"/>
        </a:p>
      </dsp:txBody>
      <dsp:txXfrm>
        <a:off x="6068566" y="2570028"/>
        <a:ext cx="2159426" cy="1714687"/>
      </dsp:txXfrm>
    </dsp:sp>
    <dsp:sp modelId="{7F653DEE-E70F-DA43-A316-436390F5873A}">
      <dsp:nvSpPr>
        <dsp:cNvPr id="0" name=""/>
        <dsp:cNvSpPr/>
      </dsp:nvSpPr>
      <dsp:spPr>
        <a:xfrm>
          <a:off x="4286183" y="169809"/>
          <a:ext cx="1713830" cy="1713830"/>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rtl="0">
            <a:lnSpc>
              <a:spcPct val="90000"/>
            </a:lnSpc>
            <a:spcBef>
              <a:spcPct val="0"/>
            </a:spcBef>
            <a:spcAft>
              <a:spcPct val="35000"/>
            </a:spcAft>
            <a:buNone/>
          </a:pPr>
          <a:r>
            <a:rPr kumimoji="1" lang="en-US" sz="1800" b="1" i="0" kern="1200" dirty="0">
              <a:solidFill>
                <a:srgbClr val="004040"/>
              </a:solidFill>
            </a:rPr>
            <a:t>In presence of noise</a:t>
          </a:r>
          <a:endParaRPr lang="en-US" sz="1800" b="1" i="0" kern="1200" dirty="0">
            <a:solidFill>
              <a:srgbClr val="004040"/>
            </a:solidFill>
          </a:endParaRPr>
        </a:p>
      </dsp:txBody>
      <dsp:txXfrm>
        <a:off x="4537168" y="420794"/>
        <a:ext cx="1211860" cy="1211860"/>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5.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atin typeface="Times New Roman" pitchFamily="-110" charset="0"/>
              </a:defRPr>
            </a:lvl1pPr>
          </a:lstStyle>
          <a:p>
            <a:pPr>
              <a:defRPr/>
            </a:pPr>
            <a:endParaRPr lang="en-US" dirty="0"/>
          </a:p>
        </p:txBody>
      </p:sp>
      <p:sp>
        <p:nvSpPr>
          <p:cNvPr id="778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atin typeface="Times New Roman" pitchFamily="-110" charset="0"/>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78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78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atin typeface="Times New Roman" pitchFamily="-110" charset="0"/>
              </a:defRPr>
            </a:lvl1pPr>
          </a:lstStyle>
          <a:p>
            <a:pPr>
              <a:defRPr/>
            </a:pPr>
            <a:endParaRPr lang="en-US" dirty="0"/>
          </a:p>
        </p:txBody>
      </p:sp>
      <p:sp>
        <p:nvSpPr>
          <p:cNvPr id="778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atin typeface="Times New Roman" pitchFamily="-110" charset="0"/>
              </a:defRPr>
            </a:lvl1pPr>
          </a:lstStyle>
          <a:p>
            <a:pPr>
              <a:defRPr/>
            </a:pPr>
            <a:fld id="{666C4CA7-913D-8F49-95C4-D5BE8C3295C0}" type="slidenum">
              <a:rPr lang="en-US"/>
              <a:pPr>
                <a:defRPr/>
              </a:pPr>
              <a:t>‹#›</a:t>
            </a:fld>
            <a:endParaRPr lang="en-US" dirty="0"/>
          </a:p>
        </p:txBody>
      </p:sp>
    </p:spTree>
    <p:extLst>
      <p:ext uri="{BB962C8B-B14F-4D97-AF65-F5344CB8AC3E}">
        <p14:creationId xmlns:p14="http://schemas.microsoft.com/office/powerpoint/2010/main" val="42710701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pitchFamily="-110" charset="-128"/>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3A2DC9FB-0FF3-D845-9EAF-3512843626D2}" type="slidenum">
              <a:rPr lang="en-US"/>
              <a:pPr/>
              <a:t>1</a:t>
            </a:fld>
            <a:endParaRPr lang="en-US" dirty="0"/>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32" charset="0"/>
                <a:ea typeface="ＭＳ Ｐゴシック" pitchFamily="32" charset="-128"/>
                <a:cs typeface="ＭＳ Ｐゴシック" pitchFamily="32" charset="-128"/>
              </a:rPr>
              <a:t>“Data and Computer Communications”, 10/e, by William Stallings, Chapter 5 “Signal Encoding Techniques”.</a:t>
            </a:r>
          </a:p>
          <a:p>
            <a:endParaRPr lang="en-AU" dirty="0"/>
          </a:p>
          <a:p>
            <a:endParaRPr lang="en-US" dirty="0"/>
          </a:p>
        </p:txBody>
      </p:sp>
    </p:spTree>
    <p:extLst>
      <p:ext uri="{BB962C8B-B14F-4D97-AF65-F5344CB8AC3E}">
        <p14:creationId xmlns:p14="http://schemas.microsoft.com/office/powerpoint/2010/main" val="1648686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ＭＳ Ｐゴシック" pitchFamily="-110" charset="-128"/>
                <a:cs typeface="ＭＳ Ｐゴシック" pitchFamily="-110" charset="-128"/>
              </a:rPr>
              <a:t> Figure 5.2 shows the signal encoding for the binary sequence</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01001100011 using six different signal encoding schemes.</a:t>
            </a:r>
            <a:endParaRPr lang="en-US" dirty="0"/>
          </a:p>
        </p:txBody>
      </p:sp>
      <p:sp>
        <p:nvSpPr>
          <p:cNvPr id="4" name="Slide Number Placeholder 3"/>
          <p:cNvSpPr>
            <a:spLocks noGrp="1"/>
          </p:cNvSpPr>
          <p:nvPr>
            <p:ph type="sldNum" sz="quarter" idx="10"/>
          </p:nvPr>
        </p:nvSpPr>
        <p:spPr/>
        <p:txBody>
          <a:bodyPr/>
          <a:lstStyle/>
          <a:p>
            <a:pPr>
              <a:defRPr/>
            </a:pPr>
            <a:fld id="{666C4CA7-913D-8F49-95C4-D5BE8C3295C0}" type="slidenum">
              <a:rPr lang="en-US" smtClean="0"/>
              <a:pPr>
                <a:defRPr/>
              </a:pPr>
              <a:t>10</a:t>
            </a:fld>
            <a:endParaRPr lang="en-US" dirty="0"/>
          </a:p>
        </p:txBody>
      </p:sp>
    </p:spTree>
    <p:extLst>
      <p:ext uri="{BB962C8B-B14F-4D97-AF65-F5344CB8AC3E}">
        <p14:creationId xmlns:p14="http://schemas.microsoft.com/office/powerpoint/2010/main" val="244502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69F072E8-C140-8A47-A5E9-8151A515182A}" type="slidenum">
              <a:rPr lang="en-US">
                <a:latin typeface="Times New Roman" pitchFamily="32" charset="0"/>
              </a:rPr>
              <a:pPr/>
              <a:t>11</a:t>
            </a:fld>
            <a:endParaRPr lang="en-US" dirty="0">
              <a:latin typeface="Times New Roman" pitchFamily="32" charset="0"/>
            </a:endParaRPr>
          </a:p>
        </p:txBody>
      </p:sp>
      <p:sp>
        <p:nvSpPr>
          <p:cNvPr id="27651" name="Rectangle 1026"/>
          <p:cNvSpPr>
            <a:spLocks noGrp="1" noRot="1" noChangeAspect="1" noChangeArrowheads="1" noTextEdit="1"/>
          </p:cNvSpPr>
          <p:nvPr>
            <p:ph type="sldImg"/>
          </p:nvPr>
        </p:nvSpPr>
        <p:spPr>
          <a:ln/>
        </p:spPr>
      </p:sp>
      <p:sp>
        <p:nvSpPr>
          <p:cNvPr id="27652" name="Rectangle 1027"/>
          <p:cNvSpPr>
            <a:spLocks noGrp="1" noChangeArrowheads="1"/>
          </p:cNvSpPr>
          <p:nvPr>
            <p:ph type="body" idx="1"/>
          </p:nvPr>
        </p:nvSpPr>
        <p:spPr>
          <a:noFill/>
          <a:ln/>
        </p:spPr>
        <p:txBody>
          <a:bodyPr/>
          <a:lstStyle/>
          <a:p>
            <a:r>
              <a:rPr lang="en-US" sz="1200" kern="1200" dirty="0">
                <a:solidFill>
                  <a:schemeClr val="tx1"/>
                </a:solidFill>
                <a:latin typeface="Times New Roman" pitchFamily="-110" charset="0"/>
                <a:ea typeface="ＭＳ Ｐゴシック" pitchFamily="-110" charset="-128"/>
                <a:cs typeface="ＭＳ Ｐゴシック" pitchFamily="-110" charset="-128"/>
              </a:rPr>
              <a:t>Before describing these techniques, let us consider the following ways of evaluating or comparing the various techniques.</a:t>
            </a:r>
          </a:p>
          <a:p>
            <a:r>
              <a:rPr lang="en-US" sz="1200" kern="1200" dirty="0">
                <a:solidFill>
                  <a:schemeClr val="tx1"/>
                </a:solidFill>
                <a:latin typeface="Times New Roman" pitchFamily="-110" charset="0"/>
                <a:ea typeface="ＭＳ Ｐゴシック" pitchFamily="-110" charset="-128"/>
                <a:cs typeface="ＭＳ Ｐゴシック" pitchFamily="-110" charset="-128"/>
              </a:rPr>
              <a:t> </a:t>
            </a:r>
          </a:p>
          <a:p>
            <a:pPr lvl="0"/>
            <a:r>
              <a:rPr lang="en-US" sz="1200" b="1" kern="1200" dirty="0">
                <a:solidFill>
                  <a:schemeClr val="tx1"/>
                </a:solidFill>
                <a:latin typeface="Times New Roman" pitchFamily="-110" charset="0"/>
                <a:ea typeface="ＭＳ Ｐゴシック" pitchFamily="-110" charset="-128"/>
                <a:cs typeface="ＭＳ Ｐゴシック" pitchFamily="-110" charset="-128"/>
              </a:rPr>
              <a:t>Signal spectrum:</a:t>
            </a:r>
            <a:r>
              <a:rPr lang="en-US" sz="1200" kern="1200" dirty="0">
                <a:solidFill>
                  <a:schemeClr val="tx1"/>
                </a:solidFill>
                <a:latin typeface="Times New Roman" pitchFamily="-110" charset="0"/>
                <a:ea typeface="ＭＳ Ｐゴシック" pitchFamily="-110" charset="-128"/>
                <a:cs typeface="ＭＳ Ｐゴシック" pitchFamily="-110" charset="-128"/>
              </a:rPr>
              <a:t> Several aspects of the signal spectrum are important. A lack of high-frequency components means that less bandwidth is required for transmission. In addition, lack of a direct-current (dc) component is also desirable. With a dc component to the signal, there must be direct physical attachment of transmission components. With no dc component, ac coupling via transformer is possible; this provides excellent electrical isolation, reducing interference. Finally, the magnitude of the effects of signal distortion and interference depend on the spectral properties of the transmitted signal. In practice, it usually happens that the transmission characteristics of a channel are worse near the band edges. Therefore, a good signal design should concentrate the transmitted power in the middle of the transmission bandwidth. In such a case, a smaller distortion should be present in the received signal. To meet this objective, codes can be designed with the aim of shaping the spectrum of the transmitted signal.</a:t>
            </a:r>
          </a:p>
          <a:p>
            <a:pPr lvl="0"/>
            <a:endParaRPr lang="en-US" sz="1200" b="1" kern="1200" dirty="0">
              <a:solidFill>
                <a:schemeClr val="tx1"/>
              </a:solidFill>
              <a:latin typeface="Times New Roman" pitchFamily="-110" charset="0"/>
              <a:ea typeface="ＭＳ Ｐゴシック" pitchFamily="-110" charset="-128"/>
              <a:cs typeface="ＭＳ Ｐゴシック" pitchFamily="-110" charset="-128"/>
            </a:endParaRPr>
          </a:p>
          <a:p>
            <a:pPr lvl="0"/>
            <a:r>
              <a:rPr lang="en-US" sz="1200" b="1" kern="1200" dirty="0">
                <a:solidFill>
                  <a:schemeClr val="tx1"/>
                </a:solidFill>
                <a:latin typeface="Times New Roman" pitchFamily="-110" charset="0"/>
                <a:ea typeface="ＭＳ Ｐゴシック" pitchFamily="-110" charset="-128"/>
                <a:cs typeface="ＭＳ Ｐゴシック" pitchFamily="-110" charset="-128"/>
              </a:rPr>
              <a:t>Clocking:</a:t>
            </a:r>
            <a:r>
              <a:rPr lang="en-US" sz="1200" kern="1200" dirty="0">
                <a:solidFill>
                  <a:schemeClr val="tx1"/>
                </a:solidFill>
                <a:latin typeface="Times New Roman" pitchFamily="-110" charset="0"/>
                <a:ea typeface="ＭＳ Ｐゴシック" pitchFamily="-110" charset="-128"/>
                <a:cs typeface="ＭＳ Ｐゴシック" pitchFamily="-110" charset="-128"/>
              </a:rPr>
              <a:t> We mentioned the need to determine the beginning and end of each bit position. This is no easy task. One rather expensive approach is to provide a separate clock lead to synchronize the transmitter and receiver. The alternative is to provide some synchronization mechanism that is based on the transmitted signal. This can be achieved with suitable encoding, as explained subsequently.</a:t>
            </a:r>
          </a:p>
          <a:p>
            <a:pPr lvl="0"/>
            <a:endParaRPr lang="en-US" sz="1200" b="1" kern="1200" dirty="0">
              <a:solidFill>
                <a:schemeClr val="tx1"/>
              </a:solidFill>
              <a:latin typeface="Times New Roman" pitchFamily="-110" charset="0"/>
              <a:ea typeface="ＭＳ Ｐゴシック" pitchFamily="-110" charset="-128"/>
              <a:cs typeface="ＭＳ Ｐゴシック" pitchFamily="-110" charset="-128"/>
            </a:endParaRPr>
          </a:p>
          <a:p>
            <a:pPr lvl="0"/>
            <a:r>
              <a:rPr lang="en-US" sz="1200" b="1" kern="1200" dirty="0">
                <a:solidFill>
                  <a:schemeClr val="tx1"/>
                </a:solidFill>
                <a:latin typeface="Times New Roman" pitchFamily="-110" charset="0"/>
                <a:ea typeface="ＭＳ Ｐゴシック" pitchFamily="-110" charset="-128"/>
                <a:cs typeface="ＭＳ Ｐゴシック" pitchFamily="-110" charset="-128"/>
              </a:rPr>
              <a:t>Error detection:</a:t>
            </a:r>
            <a:r>
              <a:rPr lang="en-US" sz="1200" kern="1200" dirty="0">
                <a:solidFill>
                  <a:schemeClr val="tx1"/>
                </a:solidFill>
                <a:latin typeface="Times New Roman" pitchFamily="-110" charset="0"/>
                <a:ea typeface="ＭＳ Ｐゴシック" pitchFamily="-110" charset="-128"/>
                <a:cs typeface="ＭＳ Ｐゴシック" pitchFamily="-110" charset="-128"/>
              </a:rPr>
              <a:t> We will discuss various error-detection techniques inChapter 6 and show that these are the responsibility of a layer of logic above the signaling level that is known as data link control. However, it is useful to have some error detection capability built into the physical signaling encoding scheme. This permits errors to be detected more quickly.</a:t>
            </a:r>
          </a:p>
          <a:p>
            <a:pPr lvl="0"/>
            <a:endParaRPr lang="en-US" sz="1200" b="1" kern="1200" dirty="0">
              <a:solidFill>
                <a:schemeClr val="tx1"/>
              </a:solidFill>
              <a:latin typeface="Times New Roman" pitchFamily="-110" charset="0"/>
              <a:ea typeface="ＭＳ Ｐゴシック" pitchFamily="-110" charset="-128"/>
              <a:cs typeface="ＭＳ Ｐゴシック" pitchFamily="-110" charset="-128"/>
            </a:endParaRPr>
          </a:p>
          <a:p>
            <a:pPr lvl="0"/>
            <a:r>
              <a:rPr lang="en-US" sz="1200" b="1" kern="1200" dirty="0">
                <a:solidFill>
                  <a:schemeClr val="tx1"/>
                </a:solidFill>
                <a:latin typeface="Times New Roman" pitchFamily="-110" charset="0"/>
                <a:ea typeface="ＭＳ Ｐゴシック" pitchFamily="-110" charset="-128"/>
                <a:cs typeface="ＭＳ Ｐゴシック" pitchFamily="-110" charset="-128"/>
              </a:rPr>
              <a:t>Signal interference and noise immunity:</a:t>
            </a:r>
            <a:r>
              <a:rPr lang="en-US" sz="1200" kern="1200" dirty="0">
                <a:solidFill>
                  <a:schemeClr val="tx1"/>
                </a:solidFill>
                <a:latin typeface="Times New Roman" pitchFamily="-110" charset="0"/>
                <a:ea typeface="ＭＳ Ｐゴシック" pitchFamily="-110" charset="-128"/>
                <a:cs typeface="ＭＳ Ｐゴシック" pitchFamily="-110" charset="-128"/>
              </a:rPr>
              <a:t> Certain codes exhibit superior performance in the presence of noise. Performance is usually expressed in terms of a BER.</a:t>
            </a:r>
          </a:p>
          <a:p>
            <a:pPr lvl="0"/>
            <a:endParaRPr lang="en-US" sz="1200" b="1" kern="1200" dirty="0">
              <a:solidFill>
                <a:schemeClr val="tx1"/>
              </a:solidFill>
              <a:latin typeface="Times New Roman" pitchFamily="-110" charset="0"/>
              <a:ea typeface="ＭＳ Ｐゴシック" pitchFamily="-110" charset="-128"/>
              <a:cs typeface="ＭＳ Ｐゴシック" pitchFamily="-110" charset="-128"/>
            </a:endParaRPr>
          </a:p>
          <a:p>
            <a:pPr lvl="0"/>
            <a:r>
              <a:rPr lang="en-US" sz="1200" b="1" kern="1200" dirty="0">
                <a:solidFill>
                  <a:schemeClr val="tx1"/>
                </a:solidFill>
                <a:latin typeface="Times New Roman" pitchFamily="-110" charset="0"/>
                <a:ea typeface="ＭＳ Ｐゴシック" pitchFamily="-110" charset="-128"/>
                <a:cs typeface="ＭＳ Ｐゴシック" pitchFamily="-110" charset="-128"/>
              </a:rPr>
              <a:t>Cost and complexity:</a:t>
            </a:r>
            <a:r>
              <a:rPr lang="en-US" sz="1200" kern="1200" dirty="0">
                <a:solidFill>
                  <a:schemeClr val="tx1"/>
                </a:solidFill>
                <a:latin typeface="Times New Roman" pitchFamily="-110" charset="0"/>
                <a:ea typeface="ＭＳ Ｐゴシック" pitchFamily="-110" charset="-128"/>
                <a:cs typeface="ＭＳ Ｐゴシック" pitchFamily="-110" charset="-128"/>
              </a:rPr>
              <a:t> Although digital logic continues to drop in price, this factor should not be ignored. In particular, the higher the signaling rate to achieve a given data rate, the greater the cost. We shall see that some codes require a signaling rate that is greater than the actual data rate.</a:t>
            </a:r>
          </a:p>
          <a:p>
            <a:endParaRPr lang="en-US" dirty="0">
              <a:latin typeface="Times New Roman" pitchFamily="32" charset="0"/>
              <a:ea typeface="ＭＳ Ｐゴシック" pitchFamily="32" charset="-128"/>
              <a:cs typeface="ＭＳ Ｐゴシック" pitchFamily="32" charset="-128"/>
            </a:endParaRPr>
          </a:p>
        </p:txBody>
      </p:sp>
    </p:spTree>
    <p:extLst>
      <p:ext uri="{BB962C8B-B14F-4D97-AF65-F5344CB8AC3E}">
        <p14:creationId xmlns:p14="http://schemas.microsoft.com/office/powerpoint/2010/main" val="1665319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13234FBE-ED62-3443-A678-D90AEB613327}" type="slidenum">
              <a:rPr lang="en-US">
                <a:latin typeface="Times New Roman" pitchFamily="32" charset="0"/>
              </a:rPr>
              <a:pPr/>
              <a:t>12</a:t>
            </a:fld>
            <a:endParaRPr lang="en-US" dirty="0">
              <a:latin typeface="Times New Roman" pitchFamily="32" charset="0"/>
            </a:endParaRPr>
          </a:p>
        </p:txBody>
      </p:sp>
      <p:sp>
        <p:nvSpPr>
          <p:cNvPr id="29699" name="Rectangle 1026"/>
          <p:cNvSpPr>
            <a:spLocks noGrp="1" noRot="1" noChangeAspect="1" noChangeArrowheads="1" noTextEdit="1"/>
          </p:cNvSpPr>
          <p:nvPr>
            <p:ph type="sldImg"/>
          </p:nvPr>
        </p:nvSpPr>
        <p:spPr>
          <a:ln/>
        </p:spPr>
      </p:sp>
      <p:sp>
        <p:nvSpPr>
          <p:cNvPr id="29700" name="Rectangle 1027"/>
          <p:cNvSpPr>
            <a:spLocks noGrp="1" noChangeArrowheads="1"/>
          </p:cNvSpPr>
          <p:nvPr>
            <p:ph type="body" idx="1"/>
          </p:nvPr>
        </p:nvSpPr>
        <p:spPr>
          <a:noFill/>
          <a:ln/>
        </p:spPr>
        <p:txBody>
          <a:bodyPr/>
          <a:lstStyle/>
          <a:p>
            <a:r>
              <a:rPr lang="en-US" sz="1200" b="0" kern="1200" dirty="0">
                <a:solidFill>
                  <a:schemeClr val="tx1"/>
                </a:solidFill>
                <a:latin typeface="Times New Roman" pitchFamily="-110" charset="0"/>
                <a:ea typeface="ＭＳ Ｐゴシック" pitchFamily="-110" charset="-128"/>
                <a:cs typeface="ＭＳ Ｐゴシック" pitchFamily="-110" charset="-128"/>
              </a:rPr>
              <a:t>The most common, and easiest, way to transmit digital signals is to use two different voltage levels for the two binary digits. Codes that follow this strategy share the property that the voltage level is constant during a bit interval; there is no transition (no return to a zero voltage level). For example, the absence of voltage can be used to represent binary 0, with a constant positive voltage used to represent binary 1. More commonly, a negative voltage represents one binary value and a positive voltage represents the other. This latter code, known as Nonreturn to Zero-Level (NRZ-L), is illustrated in Figure 5.2. NRZ-L is typically the code used to generate or interpret digital data by terminals and other devices. If a different code is to be used for transmission, it is generated from an NRZ-L signal by the transmission system [in terms of Figure 5.1, NRZ-L is </a:t>
            </a:r>
            <a:r>
              <a:rPr lang="en-US" sz="1200" b="0" i="1" kern="1200" dirty="0">
                <a:solidFill>
                  <a:schemeClr val="tx1"/>
                </a:solidFill>
                <a:latin typeface="Times New Roman" pitchFamily="-110" charset="0"/>
                <a:ea typeface="ＭＳ Ｐゴシック" pitchFamily="-110" charset="-128"/>
                <a:cs typeface="ＭＳ Ｐゴシック" pitchFamily="-110" charset="-128"/>
              </a:rPr>
              <a:t>g</a:t>
            </a:r>
            <a:r>
              <a:rPr lang="en-US" sz="1200" b="0" kern="1200" dirty="0">
                <a:solidFill>
                  <a:schemeClr val="tx1"/>
                </a:solidFill>
                <a:latin typeface="Times New Roman" pitchFamily="-110" charset="0"/>
                <a:ea typeface="ＭＳ Ｐゴシック" pitchFamily="-110" charset="-128"/>
                <a:cs typeface="ＭＳ Ｐゴシック" pitchFamily="-110" charset="-128"/>
              </a:rPr>
              <a:t>(</a:t>
            </a:r>
            <a:r>
              <a:rPr lang="en-US" sz="1200" b="0" i="1" kern="1200" dirty="0">
                <a:solidFill>
                  <a:schemeClr val="tx1"/>
                </a:solidFill>
                <a:latin typeface="Times New Roman" pitchFamily="-110" charset="0"/>
                <a:ea typeface="ＭＳ Ｐゴシック" pitchFamily="-110" charset="-128"/>
                <a:cs typeface="ＭＳ Ｐゴシック" pitchFamily="-110" charset="-128"/>
              </a:rPr>
              <a:t>t</a:t>
            </a:r>
            <a:r>
              <a:rPr lang="en-US" sz="1200" b="0" kern="1200" dirty="0">
                <a:solidFill>
                  <a:schemeClr val="tx1"/>
                </a:solidFill>
                <a:latin typeface="Times New Roman" pitchFamily="-110" charset="0"/>
                <a:ea typeface="ＭＳ Ｐゴシック" pitchFamily="-110" charset="-128"/>
                <a:cs typeface="ＭＳ Ｐゴシック" pitchFamily="-110" charset="-128"/>
              </a:rPr>
              <a:t>) and the encoded signal is </a:t>
            </a:r>
            <a:r>
              <a:rPr lang="en-US" sz="1200" b="0" i="1" kern="1200" dirty="0">
                <a:solidFill>
                  <a:schemeClr val="tx1"/>
                </a:solidFill>
                <a:latin typeface="Times New Roman" pitchFamily="-110" charset="0"/>
                <a:ea typeface="ＭＳ Ｐゴシック" pitchFamily="-110" charset="-128"/>
                <a:cs typeface="ＭＳ Ｐゴシック" pitchFamily="-110" charset="-128"/>
              </a:rPr>
              <a:t>x</a:t>
            </a:r>
            <a:r>
              <a:rPr lang="en-US" sz="1200" b="0" kern="1200" dirty="0">
                <a:solidFill>
                  <a:schemeClr val="tx1"/>
                </a:solidFill>
                <a:latin typeface="Times New Roman" pitchFamily="-110" charset="0"/>
                <a:ea typeface="ＭＳ Ｐゴシック" pitchFamily="-110" charset="-128"/>
                <a:cs typeface="ＭＳ Ｐゴシック" pitchFamily="-110" charset="-128"/>
              </a:rPr>
              <a:t>(</a:t>
            </a:r>
            <a:r>
              <a:rPr lang="en-US" sz="1200" b="0" i="1" kern="1200" dirty="0">
                <a:solidFill>
                  <a:schemeClr val="tx1"/>
                </a:solidFill>
                <a:latin typeface="Times New Roman" pitchFamily="-110" charset="0"/>
                <a:ea typeface="ＭＳ Ｐゴシック" pitchFamily="-110" charset="-128"/>
                <a:cs typeface="ＭＳ Ｐゴシック" pitchFamily="-110" charset="-128"/>
              </a:rPr>
              <a:t>t</a:t>
            </a:r>
            <a:r>
              <a:rPr lang="en-US" sz="1200" b="0" kern="1200" dirty="0">
                <a:solidFill>
                  <a:schemeClr val="tx1"/>
                </a:solidFill>
                <a:latin typeface="Times New Roman" pitchFamily="-110" charset="0"/>
                <a:ea typeface="ＭＳ Ｐゴシック" pitchFamily="-110" charset="-128"/>
                <a:cs typeface="ＭＳ Ｐゴシック" pitchFamily="-110" charset="-128"/>
              </a:rPr>
              <a:t>)].</a:t>
            </a:r>
          </a:p>
          <a:p>
            <a:endParaRPr lang="en-US" dirty="0">
              <a:latin typeface="Times" pitchFamily="32" charset="0"/>
              <a:ea typeface="ＭＳ Ｐゴシック" pitchFamily="32" charset="-128"/>
              <a:cs typeface="ＭＳ Ｐゴシック" pitchFamily="32" charset="-128"/>
            </a:endParaRPr>
          </a:p>
        </p:txBody>
      </p:sp>
    </p:spTree>
    <p:extLst>
      <p:ext uri="{BB962C8B-B14F-4D97-AF65-F5344CB8AC3E}">
        <p14:creationId xmlns:p14="http://schemas.microsoft.com/office/powerpoint/2010/main" val="1752186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39FDC82C-30E1-C841-A583-325019B46DB9}" type="slidenum">
              <a:rPr lang="en-US">
                <a:latin typeface="Times New Roman" pitchFamily="32" charset="0"/>
              </a:rPr>
              <a:pPr/>
              <a:t>13</a:t>
            </a:fld>
            <a:endParaRPr lang="en-US" dirty="0">
              <a:latin typeface="Times New Roman" pitchFamily="32" charset="0"/>
            </a:endParaRPr>
          </a:p>
        </p:txBody>
      </p:sp>
      <p:sp>
        <p:nvSpPr>
          <p:cNvPr id="33795" name="Rectangle 1026"/>
          <p:cNvSpPr>
            <a:spLocks noGrp="1" noRot="1" noChangeAspect="1" noChangeArrowheads="1" noTextEdit="1"/>
          </p:cNvSpPr>
          <p:nvPr>
            <p:ph type="sldImg"/>
          </p:nvPr>
        </p:nvSpPr>
        <p:spPr>
          <a:ln/>
        </p:spPr>
      </p:sp>
      <p:sp>
        <p:nvSpPr>
          <p:cNvPr id="33796" name="Rectangle 1027"/>
          <p:cNvSpPr>
            <a:spLocks noGrp="1" noChangeArrowheads="1"/>
          </p:cNvSpPr>
          <p:nvPr>
            <p:ph type="body" idx="1"/>
          </p:nvPr>
        </p:nvSpPr>
        <p:spPr>
          <a:noFill/>
          <a:ln/>
        </p:spPr>
        <p:txBody>
          <a:bodyPr/>
          <a:lstStyle/>
          <a:p>
            <a:r>
              <a:rPr lang="en-US" sz="1200" kern="1200" dirty="0">
                <a:solidFill>
                  <a:schemeClr val="tx1"/>
                </a:solidFill>
                <a:latin typeface="Times New Roman" pitchFamily="-110" charset="0"/>
                <a:ea typeface="ＭＳ Ｐゴシック" pitchFamily="-110" charset="-128"/>
                <a:cs typeface="ＭＳ Ｐゴシック" pitchFamily="-110" charset="-128"/>
              </a:rPr>
              <a:t>A variation of NRZ is known as </a:t>
            </a:r>
            <a:r>
              <a:rPr lang="en-US" sz="1200" b="1" kern="1200" dirty="0">
                <a:solidFill>
                  <a:schemeClr val="tx1"/>
                </a:solidFill>
                <a:latin typeface="Times New Roman" pitchFamily="-110" charset="0"/>
                <a:ea typeface="ＭＳ Ｐゴシック" pitchFamily="-110" charset="-128"/>
                <a:cs typeface="ＭＳ Ｐゴシック" pitchFamily="-110" charset="-128"/>
              </a:rPr>
              <a:t>NRZI</a:t>
            </a:r>
            <a:r>
              <a:rPr lang="en-US" sz="1200" kern="1200" dirty="0">
                <a:solidFill>
                  <a:schemeClr val="tx1"/>
                </a:solidFill>
                <a:latin typeface="Times New Roman" pitchFamily="-110" charset="0"/>
                <a:ea typeface="ＭＳ Ｐゴシック" pitchFamily="-110" charset="-128"/>
                <a:cs typeface="ＭＳ Ｐゴシック" pitchFamily="-110" charset="-128"/>
              </a:rPr>
              <a:t> (Nonreturn to Zero, invert on ones). As with NRZ-L, NRZI maintains a constant voltage pulse for the duration of a bit time. The data themselves are encoded as the presence or absence of a signal transition at the beginning of the bit time. A transition (low to high or high to low) at the beginning of a bit time denotes a binary 1 for that bit time; no transition indicates a binary 0.</a:t>
            </a:r>
          </a:p>
          <a:p>
            <a:endParaRPr lang="en-US" sz="1200" kern="1200" dirty="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 NRZI is an example of differential encoding . In differential encoding, the</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information to be transmitted is represented in terms of the changes between successive</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signal elements rather than the signal elements themselves. The encoding</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of the current bit is determined as follows: If the current bit is a binary 0, then the</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current bit is encoded with the same signal as the preceding bit; if the current bit is</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a binary 1, then the current bit is encoded with a different signal than the preceding</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bit. One benefit of differential encoding is that it may be more reliable to detect a</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transition in the presence of noise than to compare a value to a threshold. Another</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benefit is that with a complex transmission layout, it is easy to lose the sense of the</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polarity of the signal. For example, on a </a:t>
            </a:r>
            <a:r>
              <a:rPr lang="en-US" sz="1200" kern="1200" baseline="0" dirty="0" err="1">
                <a:solidFill>
                  <a:schemeClr val="tx1"/>
                </a:solidFill>
                <a:latin typeface="Times New Roman" pitchFamily="-110" charset="0"/>
                <a:ea typeface="ＭＳ Ｐゴシック" pitchFamily="-110" charset="-128"/>
                <a:cs typeface="ＭＳ Ｐゴシック" pitchFamily="-110" charset="-128"/>
              </a:rPr>
              <a:t>multidrop</a:t>
            </a:r>
            <a:r>
              <a:rPr lang="en-US" sz="1200" kern="1200" baseline="0" dirty="0">
                <a:solidFill>
                  <a:schemeClr val="tx1"/>
                </a:solidFill>
                <a:latin typeface="Times New Roman" pitchFamily="-110" charset="0"/>
                <a:ea typeface="ＭＳ Ｐゴシック" pitchFamily="-110" charset="-128"/>
                <a:cs typeface="ＭＳ Ｐゴシック" pitchFamily="-110" charset="-128"/>
              </a:rPr>
              <a:t> twisted-pair line, if the leads</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from an attached device to the twisted pair are accidentally inverted, all 1s and 0s</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for NRZ-L will be inverted. This does not happen with differential encoding.</a:t>
            </a:r>
            <a:endParaRPr lang="en-US" sz="1200" kern="1200" dirty="0">
              <a:solidFill>
                <a:schemeClr val="tx1"/>
              </a:solidFill>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166242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46F2757D-D754-8543-BE50-A68FD1D075C1}" type="slidenum">
              <a:rPr lang="en-US">
                <a:latin typeface="Times New Roman" pitchFamily="32" charset="0"/>
              </a:rPr>
              <a:pPr/>
              <a:t>14</a:t>
            </a:fld>
            <a:endParaRPr lang="en-US" dirty="0">
              <a:latin typeface="Times New Roman" pitchFamily="32" charset="0"/>
            </a:endParaRPr>
          </a:p>
        </p:txBody>
      </p:sp>
      <p:sp>
        <p:nvSpPr>
          <p:cNvPr id="35843" name="Rectangle 1026"/>
          <p:cNvSpPr>
            <a:spLocks noGrp="1" noRot="1" noChangeAspect="1" noChangeArrowheads="1" noTextEdit="1"/>
          </p:cNvSpPr>
          <p:nvPr>
            <p:ph type="sldImg"/>
          </p:nvPr>
        </p:nvSpPr>
        <p:spPr>
          <a:ln/>
        </p:spPr>
      </p:sp>
      <p:sp>
        <p:nvSpPr>
          <p:cNvPr id="35844" name="Rectangle 1027"/>
          <p:cNvSpPr>
            <a:spLocks noGrp="1" noChangeArrowheads="1"/>
          </p:cNvSpPr>
          <p:nvPr>
            <p:ph type="body" idx="1"/>
          </p:nvPr>
        </p:nvSpPr>
        <p:spPr>
          <a:noFill/>
          <a:ln/>
        </p:spPr>
        <p:txBody>
          <a:bodyPr/>
          <a:lstStyle/>
          <a:p>
            <a:r>
              <a:rPr lang="en-US" sz="1200" kern="1200" baseline="0" dirty="0">
                <a:solidFill>
                  <a:schemeClr val="tx1"/>
                </a:solidFill>
                <a:latin typeface="Times New Roman" pitchFamily="-110" charset="0"/>
                <a:ea typeface="ＭＳ Ｐゴシック" pitchFamily="-110" charset="-128"/>
                <a:cs typeface="ＭＳ Ｐゴシック" pitchFamily="-110" charset="-128"/>
              </a:rPr>
              <a:t>The NRZ codes are the easiest to engineer and, in addition, make efficient use</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of bandwidth. This latter property is illustrated in Figure 5.3, which compares the</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spectral density of various encoding schemes. In the figure, frequency is normalized</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to the data rate. Most of the energy in NRZ and NRZI signals is between dc and half</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the bit rate. For example, if an NRZ code is used to generate a signal with data rate</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of 9600 bps, most of the energy in the signal is concentrated between dc and 4800 Hz.</a:t>
            </a:r>
          </a:p>
          <a:p>
            <a:endParaRPr lang="en-US" sz="1200" kern="1200" baseline="0" dirty="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The main limitations of NRZ signals are the presence of a dc component and</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the lack of synchronization capability. To picture the latter problem, consider that</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with a long string of 1s or 0s for NRZ-L or a long string of 0s for NRZI, the output is</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a constant voltage over a long period of time. Under these circumstances, any drift</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between the clocks of transmitter and receiver will result in loss of synchronization</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between the two.</a:t>
            </a:r>
          </a:p>
          <a:p>
            <a:endParaRPr lang="en-US" sz="1200" kern="1200" baseline="0" dirty="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Because of their simplicity and relatively low-frequency response characteristics,</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NRZ codes are commonly used for digital magnetic recording. However, their</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limitations make these codes unattractive for signal transmission applications.</a:t>
            </a:r>
            <a:endParaRPr lang="en-US" sz="1200" kern="1200" dirty="0">
              <a:solidFill>
                <a:schemeClr val="tx1"/>
              </a:solidFill>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20446022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9ED447F1-044C-4C42-8BF4-0272B0916E4E}" type="slidenum">
              <a:rPr lang="en-US">
                <a:latin typeface="Times New Roman" pitchFamily="32" charset="0"/>
              </a:rPr>
              <a:pPr/>
              <a:t>15</a:t>
            </a:fld>
            <a:endParaRPr lang="en-US" dirty="0">
              <a:latin typeface="Times New Roman" pitchFamily="32" charset="0"/>
            </a:endParaRPr>
          </a:p>
        </p:txBody>
      </p:sp>
      <p:sp>
        <p:nvSpPr>
          <p:cNvPr id="37891" name="Rectangle 1026"/>
          <p:cNvSpPr>
            <a:spLocks noGrp="1" noRot="1" noChangeAspect="1" noChangeArrowheads="1" noTextEdit="1"/>
          </p:cNvSpPr>
          <p:nvPr>
            <p:ph type="sldImg"/>
          </p:nvPr>
        </p:nvSpPr>
        <p:spPr>
          <a:ln/>
        </p:spPr>
      </p:sp>
      <p:sp>
        <p:nvSpPr>
          <p:cNvPr id="37892" name="Rectangle 1027"/>
          <p:cNvSpPr>
            <a:spLocks noGrp="1" noChangeArrowheads="1"/>
          </p:cNvSpPr>
          <p:nvPr>
            <p:ph type="body" idx="1"/>
          </p:nvPr>
        </p:nvSpPr>
        <p:spPr>
          <a:noFill/>
          <a:ln/>
        </p:spPr>
        <p:txBody>
          <a:bodyPr/>
          <a:lstStyle/>
          <a:p>
            <a:r>
              <a:rPr lang="en-US" sz="1200" kern="1200" baseline="0" dirty="0">
                <a:solidFill>
                  <a:schemeClr val="tx1"/>
                </a:solidFill>
                <a:latin typeface="Times New Roman" pitchFamily="-110" charset="0"/>
                <a:ea typeface="ＭＳ Ｐゴシック" pitchFamily="-110" charset="-128"/>
                <a:cs typeface="ＭＳ Ｐゴシック" pitchFamily="-110" charset="-128"/>
              </a:rPr>
              <a:t> Multilevel binary encoding techniques address some of the deficiencies of the</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NRZ codes. These codes use more than two signal levels. Two examples of this</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scheme are illustrated in Figure 5.2, bipolar-AMI (alternate mark inversion) and</a:t>
            </a:r>
          </a:p>
          <a:p>
            <a:r>
              <a:rPr lang="en-US" sz="1200" kern="1200" baseline="0" dirty="0" err="1">
                <a:solidFill>
                  <a:schemeClr val="tx1"/>
                </a:solidFill>
                <a:latin typeface="Times New Roman" pitchFamily="-110" charset="0"/>
                <a:ea typeface="ＭＳ Ｐゴシック" pitchFamily="-110" charset="-128"/>
                <a:cs typeface="ＭＳ Ｐゴシック" pitchFamily="-110" charset="-128"/>
              </a:rPr>
              <a:t>pseudoternary</a:t>
            </a:r>
            <a:r>
              <a:rPr lang="en-US" sz="1200" kern="1200" baseline="0" dirty="0">
                <a:solidFill>
                  <a:schemeClr val="tx1"/>
                </a:solidFill>
                <a:latin typeface="Times New Roman" pitchFamily="-110" charset="0"/>
                <a:ea typeface="ＭＳ Ｐゴシック" pitchFamily="-110" charset="-128"/>
                <a:cs typeface="ＭＳ Ｐゴシック" pitchFamily="-110" charset="-128"/>
              </a:rPr>
              <a:t>.</a:t>
            </a:r>
            <a:endParaRPr lang="en-US" sz="1200" kern="1200" dirty="0">
              <a:solidFill>
                <a:schemeClr val="tx1"/>
              </a:solidFill>
              <a:latin typeface="Times New Roman" pitchFamily="-110" charset="0"/>
              <a:ea typeface="ＭＳ Ｐゴシック" pitchFamily="-110" charset="-128"/>
              <a:cs typeface="ＭＳ Ｐゴシック" pitchFamily="-110" charset="-128"/>
            </a:endParaRPr>
          </a:p>
          <a:p>
            <a:endParaRPr lang="en-US" sz="1200" kern="1200" dirty="0">
              <a:solidFill>
                <a:schemeClr val="tx1"/>
              </a:solidFill>
              <a:latin typeface="Times New Roman" pitchFamily="-110" charset="0"/>
              <a:ea typeface="ＭＳ Ｐゴシック" pitchFamily="-110" charset="-128"/>
              <a:cs typeface="ＭＳ Ｐゴシック" pitchFamily="-110" charset="-128"/>
            </a:endParaRPr>
          </a:p>
          <a:p>
            <a:r>
              <a:rPr lang="en-US" sz="1200" kern="1200" dirty="0">
                <a:solidFill>
                  <a:schemeClr val="tx1"/>
                </a:solidFill>
                <a:latin typeface="Times New Roman" pitchFamily="-110" charset="0"/>
                <a:ea typeface="ＭＳ Ｐゴシック" pitchFamily="-110" charset="-128"/>
                <a:cs typeface="ＭＳ Ｐゴシック" pitchFamily="-110" charset="-128"/>
              </a:rPr>
              <a:t>In the case of the </a:t>
            </a:r>
            <a:r>
              <a:rPr lang="en-US" sz="1200" b="1" kern="1200" dirty="0">
                <a:solidFill>
                  <a:schemeClr val="tx1"/>
                </a:solidFill>
                <a:latin typeface="Times New Roman" pitchFamily="-110" charset="0"/>
                <a:ea typeface="ＭＳ Ｐゴシック" pitchFamily="-110" charset="-128"/>
                <a:cs typeface="ＭＳ Ｐゴシック" pitchFamily="-110" charset="-128"/>
              </a:rPr>
              <a:t>bipolar-AMI</a:t>
            </a:r>
            <a:r>
              <a:rPr lang="en-US" sz="1200" kern="1200" dirty="0">
                <a:solidFill>
                  <a:schemeClr val="tx1"/>
                </a:solidFill>
                <a:latin typeface="Times New Roman" pitchFamily="-110" charset="0"/>
                <a:ea typeface="ＭＳ Ｐゴシック" pitchFamily="-110" charset="-128"/>
                <a:cs typeface="ＭＳ Ｐゴシック" pitchFamily="-110" charset="-128"/>
              </a:rPr>
              <a:t> scheme, a binary 0 is represented by no line signal, and a binary 1 is represented by a positive or negative pulse. The binary 1 pulses must alternate in polarity. There are several advantages to this approach. First, there will be no loss of synchronization if a long string of 1s occurs. Each 1 introduces a transition, and the receiver can resynchronize on that transition. A long string of 0s would still be a problem. Second, because the 1 signals alternate in voltage from positive to negative, there is no net dc component. Also, the bandwidth of the resulting signal is considerably less than the bandwidth for NRZ  (Figure 5.3). Finally, the pulse alternation property provides a simple means of error detection. Any isolated error, whether it deletes a pulse or adds a pulse, causes a violation of this property.</a:t>
            </a:r>
          </a:p>
          <a:p>
            <a:endParaRPr lang="en-US" dirty="0">
              <a:latin typeface="Times" pitchFamily="32" charset="0"/>
              <a:ea typeface="ＭＳ Ｐゴシック" pitchFamily="32" charset="-128"/>
              <a:cs typeface="ＭＳ Ｐゴシック" pitchFamily="32" charset="-128"/>
            </a:endParaRPr>
          </a:p>
        </p:txBody>
      </p:sp>
    </p:spTree>
    <p:extLst>
      <p:ext uri="{BB962C8B-B14F-4D97-AF65-F5344CB8AC3E}">
        <p14:creationId xmlns:p14="http://schemas.microsoft.com/office/powerpoint/2010/main" val="13607893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6ED5E5D1-EC4D-7D4D-AA0F-65D33E7ACA3B}" type="slidenum">
              <a:rPr lang="en-US">
                <a:latin typeface="Times New Roman" pitchFamily="32" charset="0"/>
              </a:rPr>
              <a:pPr/>
              <a:t>16</a:t>
            </a:fld>
            <a:endParaRPr lang="en-US" dirty="0">
              <a:latin typeface="Times New Roman" pitchFamily="32" charset="0"/>
            </a:endParaRPr>
          </a:p>
        </p:txBody>
      </p:sp>
      <p:sp>
        <p:nvSpPr>
          <p:cNvPr id="39939" name="Rectangle 1026"/>
          <p:cNvSpPr>
            <a:spLocks noGrp="1" noRot="1" noChangeAspect="1" noChangeArrowheads="1" noTextEdit="1"/>
          </p:cNvSpPr>
          <p:nvPr>
            <p:ph type="sldImg"/>
          </p:nvPr>
        </p:nvSpPr>
        <p:spPr>
          <a:ln/>
        </p:spPr>
      </p:sp>
      <p:sp>
        <p:nvSpPr>
          <p:cNvPr id="39940" name="Rectangle 1027"/>
          <p:cNvSpPr>
            <a:spLocks noGrp="1" noChangeArrowheads="1"/>
          </p:cNvSpPr>
          <p:nvPr>
            <p:ph type="body" idx="1"/>
          </p:nvPr>
        </p:nvSpPr>
        <p:spPr>
          <a:noFill/>
          <a:ln/>
        </p:spPr>
        <p:txBody>
          <a:bodyPr/>
          <a:lstStyle/>
          <a:p>
            <a:r>
              <a:rPr lang="en-US" sz="1200" kern="1200" dirty="0">
                <a:solidFill>
                  <a:schemeClr val="tx1"/>
                </a:solidFill>
                <a:latin typeface="Times New Roman" pitchFamily="-110" charset="0"/>
                <a:ea typeface="ＭＳ Ｐゴシック" pitchFamily="-110" charset="-128"/>
                <a:cs typeface="ＭＳ Ｐゴシック" pitchFamily="-110" charset="-128"/>
              </a:rPr>
              <a:t>The comments of the previous paragraph also apply to </a:t>
            </a:r>
            <a:r>
              <a:rPr lang="en-US" sz="1200" b="1" kern="1200" dirty="0">
                <a:solidFill>
                  <a:schemeClr val="tx1"/>
                </a:solidFill>
                <a:latin typeface="Times New Roman" pitchFamily="-110" charset="0"/>
                <a:ea typeface="ＭＳ Ｐゴシック" pitchFamily="-110" charset="-128"/>
                <a:cs typeface="ＭＳ Ｐゴシック" pitchFamily="-110" charset="-128"/>
              </a:rPr>
              <a:t>pseudoternary</a:t>
            </a:r>
            <a:r>
              <a:rPr lang="en-US" sz="1200" kern="1200" dirty="0">
                <a:solidFill>
                  <a:schemeClr val="tx1"/>
                </a:solidFill>
                <a:latin typeface="Times New Roman" pitchFamily="-110" charset="0"/>
                <a:ea typeface="ＭＳ Ｐゴシック" pitchFamily="-110" charset="-128"/>
                <a:cs typeface="ＭＳ Ｐゴシック" pitchFamily="-110" charset="-128"/>
              </a:rPr>
              <a:t>. In this case, it is the binary 1 that is represented by the absence of a line signal, and the binary 0 by alternating positive and negative pulses. There is no particular advantage of one technique versus the other, and each is the basis of some applications.</a:t>
            </a:r>
          </a:p>
          <a:p>
            <a:endParaRPr lang="en-US" sz="1200" kern="1200" baseline="0" dirty="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 Although a degree of synchronization is provided with these codes, a long</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string of 0s in the case of AMI or 1s in the case of </a:t>
            </a:r>
            <a:r>
              <a:rPr lang="en-US" sz="1200" kern="1200" baseline="0" dirty="0" err="1">
                <a:solidFill>
                  <a:schemeClr val="tx1"/>
                </a:solidFill>
                <a:latin typeface="Times New Roman" pitchFamily="-110" charset="0"/>
                <a:ea typeface="ＭＳ Ｐゴシック" pitchFamily="-110" charset="-128"/>
                <a:cs typeface="ＭＳ Ｐゴシック" pitchFamily="-110" charset="-128"/>
              </a:rPr>
              <a:t>pseudoternary</a:t>
            </a:r>
            <a:r>
              <a:rPr lang="en-US" sz="1200" kern="1200" baseline="0" dirty="0">
                <a:solidFill>
                  <a:schemeClr val="tx1"/>
                </a:solidFill>
                <a:latin typeface="Times New Roman" pitchFamily="-110" charset="0"/>
                <a:ea typeface="ＭＳ Ｐゴシック" pitchFamily="-110" charset="-128"/>
                <a:cs typeface="ＭＳ Ｐゴシック" pitchFamily="-110" charset="-128"/>
              </a:rPr>
              <a:t> still presents a problem.</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Several techniques have been used to address this deficiency. One approach is</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to insert additional bits that force transitions. This technique is used in ISDN (integrated</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services digital network) for relatively low data rate transmission. Of course,</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at a high data rate, this scheme is expensive, because it results in an increase in an</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already high signal transmission rate. To deal with this problem at high data rates,</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a technique that involves scrambling  the data is used. We examine two examples of</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this technique later in this section.</a:t>
            </a:r>
            <a:endParaRPr lang="en-US" dirty="0">
              <a:latin typeface="Times" pitchFamily="32" charset="0"/>
              <a:ea typeface="ＭＳ Ｐゴシック" pitchFamily="32" charset="-128"/>
              <a:cs typeface="ＭＳ Ｐゴシック" pitchFamily="32" charset="-128"/>
            </a:endParaRPr>
          </a:p>
        </p:txBody>
      </p:sp>
    </p:spTree>
    <p:extLst>
      <p:ext uri="{BB962C8B-B14F-4D97-AF65-F5344CB8AC3E}">
        <p14:creationId xmlns:p14="http://schemas.microsoft.com/office/powerpoint/2010/main" val="32045802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7412279E-7788-554A-A2FD-D839BDCE08EB}" type="slidenum">
              <a:rPr lang="en-US">
                <a:latin typeface="Times New Roman" pitchFamily="32" charset="0"/>
              </a:rPr>
              <a:pPr/>
              <a:t>17</a:t>
            </a:fld>
            <a:endParaRPr lang="en-US" dirty="0">
              <a:latin typeface="Times New Roman" pitchFamily="32" charset="0"/>
            </a:endParaRPr>
          </a:p>
        </p:txBody>
      </p:sp>
      <p:sp>
        <p:nvSpPr>
          <p:cNvPr id="41987" name="Rectangle 1026"/>
          <p:cNvSpPr>
            <a:spLocks noGrp="1" noRot="1" noChangeAspect="1" noChangeArrowheads="1" noTextEdit="1"/>
          </p:cNvSpPr>
          <p:nvPr>
            <p:ph type="sldImg"/>
          </p:nvPr>
        </p:nvSpPr>
        <p:spPr>
          <a:ln/>
        </p:spPr>
      </p:sp>
      <p:sp>
        <p:nvSpPr>
          <p:cNvPr id="41988" name="Rectangle 1027"/>
          <p:cNvSpPr>
            <a:spLocks noGrp="1" noChangeArrowheads="1"/>
          </p:cNvSpPr>
          <p:nvPr>
            <p:ph type="body" idx="1"/>
          </p:nvPr>
        </p:nvSpPr>
        <p:spPr>
          <a:noFill/>
          <a:ln/>
        </p:spPr>
        <p:txBody>
          <a:bodyPr/>
          <a:lstStyle/>
          <a:p>
            <a:r>
              <a:rPr lang="en-US" sz="1200" kern="1200" baseline="0" dirty="0">
                <a:solidFill>
                  <a:schemeClr val="tx1"/>
                </a:solidFill>
                <a:latin typeface="Times New Roman" pitchFamily="-110" charset="0"/>
                <a:ea typeface="ＭＳ Ｐゴシック" pitchFamily="-110" charset="-128"/>
                <a:cs typeface="ＭＳ Ｐゴシック" pitchFamily="-110" charset="-128"/>
              </a:rPr>
              <a:t> Thus, with suitable modification, multilevel binary schemes overcome the</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problems of NRZ codes. Of course, as with any engineering design decision, there is</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a trade-off. With multilevel binary coding, the line signal may take on one of three</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levels, but each signal element, which could represent log2  3 =  1.58 bits of information,</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bears only one bit of information. Thus multilevel binary is not as efficient</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as NRZ coding. Another way to state this is that the receiver of multilevel binary</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signals has to distinguish between three </a:t>
            </a:r>
            <a:r>
              <a:rPr lang="en-US" sz="1200" b="0" kern="1200" baseline="0" dirty="0">
                <a:solidFill>
                  <a:schemeClr val="tx1"/>
                </a:solidFill>
                <a:latin typeface="Times New Roman" pitchFamily="-110" charset="0"/>
                <a:ea typeface="ＭＳ Ｐゴシック" pitchFamily="-110" charset="-128"/>
                <a:cs typeface="ＭＳ Ｐゴシック" pitchFamily="-110" charset="-128"/>
              </a:rPr>
              <a:t>levels (+A , −A , 0) instead of just two levels</a:t>
            </a:r>
          </a:p>
          <a:p>
            <a:r>
              <a:rPr lang="en-US" sz="1200" b="0" kern="1200" baseline="0" dirty="0">
                <a:solidFill>
                  <a:schemeClr val="tx1"/>
                </a:solidFill>
                <a:latin typeface="Times New Roman" pitchFamily="-110" charset="0"/>
                <a:ea typeface="ＭＳ Ｐゴシック" pitchFamily="-110" charset="-128"/>
                <a:cs typeface="ＭＳ Ｐゴシック" pitchFamily="-110" charset="-128"/>
              </a:rPr>
              <a:t>in the signaling formats previously discussed. Because of this, the multilevel binary</a:t>
            </a:r>
          </a:p>
          <a:p>
            <a:r>
              <a:rPr lang="en-US" sz="1200" b="0" kern="1200" baseline="0" dirty="0">
                <a:solidFill>
                  <a:schemeClr val="tx1"/>
                </a:solidFill>
                <a:latin typeface="Times New Roman" pitchFamily="-110" charset="0"/>
                <a:ea typeface="ＭＳ Ｐゴシック" pitchFamily="-110" charset="-128"/>
                <a:cs typeface="ＭＳ Ｐゴシック" pitchFamily="-110" charset="-128"/>
              </a:rPr>
              <a:t>signal requires approximately 3 dB more signal power than a two-valued signal for</a:t>
            </a:r>
          </a:p>
          <a:p>
            <a:r>
              <a:rPr lang="en-US" sz="1200" b="0" kern="1200" baseline="0" dirty="0">
                <a:solidFill>
                  <a:schemeClr val="tx1"/>
                </a:solidFill>
                <a:latin typeface="Times New Roman" pitchFamily="-110" charset="0"/>
                <a:ea typeface="ＭＳ Ｐゴシック" pitchFamily="-110" charset="-128"/>
                <a:cs typeface="ＭＳ Ｐゴシック" pitchFamily="-110" charset="-128"/>
              </a:rPr>
              <a:t>the same probability of bit error. This is illustrated in Figure 5.4. Put another way,</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the bit error rate for NRZ codes, at a given signal-to-noise ratio, is significantly less</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than that for multilevel binary.</a:t>
            </a:r>
            <a:endParaRPr lang="en-US" dirty="0">
              <a:latin typeface="Times" pitchFamily="32" charset="0"/>
              <a:ea typeface="ＭＳ Ｐゴシック" pitchFamily="32" charset="-128"/>
              <a:cs typeface="ＭＳ Ｐゴシック" pitchFamily="32" charset="-128"/>
            </a:endParaRPr>
          </a:p>
        </p:txBody>
      </p:sp>
    </p:spTree>
    <p:extLst>
      <p:ext uri="{BB962C8B-B14F-4D97-AF65-F5344CB8AC3E}">
        <p14:creationId xmlns:p14="http://schemas.microsoft.com/office/powerpoint/2010/main" val="35267331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10" charset="0"/>
                <a:ea typeface="ＭＳ Ｐゴシック" pitchFamily="-110" charset="-128"/>
                <a:cs typeface="ＭＳ Ｐゴシック" pitchFamily="-110" charset="-128"/>
              </a:rPr>
              <a:t>Thus, with suitable modification, multilevel binary schemes overcome the problems of NRZ codes. Of course, as with any engineering design decision, there is a tradeoff. With multilevel binary coding, the line signal may take on one of three levels, but each signal element, which could represent log2 3 = 1.58 bits of information, bears only one bit of information. Thus multilevel binary is not as efficient as NRZ coding. Another way to state this is that the receiver of multilevel binary signals has to distinguish between three levels (+</a:t>
            </a:r>
            <a:r>
              <a:rPr lang="en-US" sz="1200" i="1" kern="1200" dirty="0">
                <a:solidFill>
                  <a:schemeClr val="tx1"/>
                </a:solidFill>
                <a:latin typeface="Times New Roman" pitchFamily="-110" charset="0"/>
                <a:ea typeface="ＭＳ Ｐゴシック" pitchFamily="-110" charset="-128"/>
                <a:cs typeface="ＭＳ Ｐゴシック" pitchFamily="-110" charset="-128"/>
              </a:rPr>
              <a:t>A</a:t>
            </a:r>
            <a:r>
              <a:rPr lang="en-US" sz="1200" kern="1200" dirty="0">
                <a:solidFill>
                  <a:schemeClr val="tx1"/>
                </a:solidFill>
                <a:latin typeface="Times New Roman" pitchFamily="-110" charset="0"/>
                <a:ea typeface="ＭＳ Ｐゴシック" pitchFamily="-110" charset="-128"/>
                <a:cs typeface="ＭＳ Ｐゴシック" pitchFamily="-110" charset="-128"/>
              </a:rPr>
              <a:t>, –</a:t>
            </a:r>
            <a:r>
              <a:rPr lang="en-US" sz="1200" i="1" kern="1200" dirty="0">
                <a:solidFill>
                  <a:schemeClr val="tx1"/>
                </a:solidFill>
                <a:latin typeface="Times New Roman" pitchFamily="-110" charset="0"/>
                <a:ea typeface="ＭＳ Ｐゴシック" pitchFamily="-110" charset="-128"/>
                <a:cs typeface="ＭＳ Ｐゴシック" pitchFamily="-110" charset="-128"/>
              </a:rPr>
              <a:t>A</a:t>
            </a:r>
            <a:r>
              <a:rPr lang="en-US" sz="1200" kern="1200" dirty="0">
                <a:solidFill>
                  <a:schemeClr val="tx1"/>
                </a:solidFill>
                <a:latin typeface="Times New Roman" pitchFamily="-110" charset="0"/>
                <a:ea typeface="ＭＳ Ｐゴシック" pitchFamily="-110" charset="-128"/>
                <a:cs typeface="ＭＳ Ｐゴシック" pitchFamily="-110" charset="-128"/>
              </a:rPr>
              <a:t>, 0) instead of just two levels in the signaling formats previously discussed. Because of this, the multilevel binary signal requires approximately 3 dB more signal power than a two-valued signal for the same probability of bit error. This is illustrated in Figure 5.4. Put another way, the bit error rate for NRZ codes, at a given signal-to-noise ratio, is significantly less than that for multilevel binary.</a:t>
            </a:r>
          </a:p>
          <a:p>
            <a:endParaRPr lang="en-US" dirty="0">
              <a:latin typeface="Times" pitchFamily="32" charset="0"/>
              <a:ea typeface="ＭＳ Ｐゴシック" pitchFamily="32" charset="-128"/>
              <a:cs typeface="ＭＳ Ｐゴシック" pitchFamily="32" charset="-128"/>
            </a:endParaRPr>
          </a:p>
          <a:p>
            <a:endParaRPr lang="en-US" dirty="0">
              <a:latin typeface="Times" pitchFamily="32" charset="0"/>
              <a:ea typeface="ＭＳ Ｐゴシック" pitchFamily="32" charset="-128"/>
              <a:cs typeface="ＭＳ Ｐゴシック" pitchFamily="32" charset="-128"/>
            </a:endParaRPr>
          </a:p>
          <a:p>
            <a:endParaRPr lang="en-US" dirty="0"/>
          </a:p>
        </p:txBody>
      </p:sp>
      <p:sp>
        <p:nvSpPr>
          <p:cNvPr id="4" name="Slide Number Placeholder 3"/>
          <p:cNvSpPr>
            <a:spLocks noGrp="1"/>
          </p:cNvSpPr>
          <p:nvPr>
            <p:ph type="sldNum" sz="quarter" idx="10"/>
          </p:nvPr>
        </p:nvSpPr>
        <p:spPr/>
        <p:txBody>
          <a:bodyPr/>
          <a:lstStyle/>
          <a:p>
            <a:pPr>
              <a:defRPr/>
            </a:pPr>
            <a:fld id="{666C4CA7-913D-8F49-95C4-D5BE8C3295C0}" type="slidenum">
              <a:rPr lang="en-US" smtClean="0"/>
              <a:pPr>
                <a:defRPr/>
              </a:pPr>
              <a:t>18</a:t>
            </a:fld>
            <a:endParaRPr lang="en-US" dirty="0"/>
          </a:p>
        </p:txBody>
      </p:sp>
    </p:spTree>
    <p:extLst>
      <p:ext uri="{BB962C8B-B14F-4D97-AF65-F5344CB8AC3E}">
        <p14:creationId xmlns:p14="http://schemas.microsoft.com/office/powerpoint/2010/main" val="4527205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D760A64D-E7A7-C24F-8DD5-8C7CB155A365}" type="slidenum">
              <a:rPr lang="en-US">
                <a:latin typeface="Times New Roman" pitchFamily="32" charset="0"/>
              </a:rPr>
              <a:pPr/>
              <a:t>19</a:t>
            </a:fld>
            <a:endParaRPr lang="en-US" dirty="0">
              <a:latin typeface="Times New Roman" pitchFamily="32"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r>
              <a:rPr lang="en-US" sz="1200" kern="1200" dirty="0">
                <a:solidFill>
                  <a:schemeClr val="tx1"/>
                </a:solidFill>
                <a:latin typeface="Times New Roman" pitchFamily="-110" charset="0"/>
                <a:ea typeface="ＭＳ Ｐゴシック" pitchFamily="-110" charset="-128"/>
                <a:cs typeface="ＭＳ Ｐゴシック" pitchFamily="-110" charset="-128"/>
              </a:rPr>
              <a:t>There is another set of coding techniques, grouped under the term </a:t>
            </a:r>
            <a:r>
              <a:rPr lang="en-US" sz="1200" i="1" kern="1200" dirty="0">
                <a:solidFill>
                  <a:schemeClr val="tx1"/>
                </a:solidFill>
                <a:latin typeface="Times New Roman" pitchFamily="-110" charset="0"/>
                <a:ea typeface="ＭＳ Ｐゴシック" pitchFamily="-110" charset="-128"/>
                <a:cs typeface="ＭＳ Ｐゴシック" pitchFamily="-110" charset="-128"/>
              </a:rPr>
              <a:t>biphase</a:t>
            </a:r>
            <a:r>
              <a:rPr lang="en-US" sz="1200" kern="1200" dirty="0">
                <a:solidFill>
                  <a:schemeClr val="tx1"/>
                </a:solidFill>
                <a:latin typeface="Times New Roman" pitchFamily="-110" charset="0"/>
                <a:ea typeface="ＭＳ Ｐゴシック" pitchFamily="-110" charset="-128"/>
                <a:cs typeface="ＭＳ Ｐゴシック" pitchFamily="-110" charset="-128"/>
              </a:rPr>
              <a:t>, that overcomes the limitations of NRZ codes. Two of these techniques, Manchester and differential Manchester, are in common use.</a:t>
            </a:r>
          </a:p>
          <a:p>
            <a:endParaRPr lang="en-US" sz="1200" b="0" kern="1200" dirty="0">
              <a:solidFill>
                <a:schemeClr val="tx1"/>
              </a:solidFill>
              <a:latin typeface="Times New Roman" pitchFamily="-110" charset="0"/>
              <a:ea typeface="ＭＳ Ｐゴシック" pitchFamily="-110" charset="-128"/>
              <a:cs typeface="ＭＳ Ｐゴシック" pitchFamily="-110" charset="-128"/>
            </a:endParaRPr>
          </a:p>
          <a:p>
            <a:r>
              <a:rPr lang="en-US" sz="1200" b="0" kern="1200" dirty="0">
                <a:solidFill>
                  <a:schemeClr val="tx1"/>
                </a:solidFill>
                <a:latin typeface="Times New Roman" pitchFamily="-110" charset="0"/>
                <a:ea typeface="ＭＳ Ｐゴシック" pitchFamily="-110" charset="-128"/>
                <a:cs typeface="ＭＳ Ｐゴシック" pitchFamily="-110" charset="-128"/>
              </a:rPr>
              <a:t>In the Manchester code, there is a transition at the middle of each bit period. The midbit transition serves as a clocking mechanism and also as data: a low-to-high transition </a:t>
            </a:r>
            <a:r>
              <a:rPr lang="en-US" sz="1200" kern="1200" dirty="0">
                <a:solidFill>
                  <a:schemeClr val="tx1"/>
                </a:solidFill>
                <a:latin typeface="Times New Roman" pitchFamily="-110" charset="0"/>
                <a:ea typeface="ＭＳ Ｐゴシック" pitchFamily="-110" charset="-128"/>
                <a:cs typeface="ＭＳ Ｐゴシック" pitchFamily="-110" charset="-128"/>
              </a:rPr>
              <a:t>represents a 1, and a high-to-low transition represents a 0.</a:t>
            </a:r>
            <a:endParaRPr lang="en-US" dirty="0">
              <a:latin typeface="Times" pitchFamily="32" charset="0"/>
              <a:ea typeface="ＭＳ Ｐゴシック" pitchFamily="32" charset="-128"/>
              <a:cs typeface="ＭＳ Ｐゴシック" pitchFamily="32" charset="-128"/>
            </a:endParaRPr>
          </a:p>
        </p:txBody>
      </p:sp>
    </p:spTree>
    <p:extLst>
      <p:ext uri="{BB962C8B-B14F-4D97-AF65-F5344CB8AC3E}">
        <p14:creationId xmlns:p14="http://schemas.microsoft.com/office/powerpoint/2010/main" val="2435780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ＭＳ Ｐゴシック" pitchFamily="-110" charset="-128"/>
                <a:cs typeface="ＭＳ Ｐゴシック" pitchFamily="-110" charset="-128"/>
              </a:rPr>
              <a:t>After studying this chapter, you should be able to:</a:t>
            </a:r>
          </a:p>
          <a:p>
            <a:endParaRPr lang="en-US" sz="1200" kern="1200" baseline="0" dirty="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 Understand how both analog and digital information can be encoded as</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either analog or digital signals.</a:t>
            </a:r>
          </a:p>
          <a:p>
            <a:endParaRPr lang="en-US" sz="1200" kern="1200" baseline="0" dirty="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 Present an overview of the basic methods of encoding digital data into a</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digital signal.</a:t>
            </a:r>
          </a:p>
          <a:p>
            <a:endParaRPr lang="en-US" sz="1200" kern="1200" baseline="0" dirty="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 Present an overview of the basic methods of encoding digital data into</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an analog signal.</a:t>
            </a:r>
          </a:p>
          <a:p>
            <a:endParaRPr lang="en-US" sz="1200" kern="1200" baseline="0" dirty="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 Present an overview of the basic methods of encoding analog data into a</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digital signal.</a:t>
            </a:r>
            <a:endParaRPr lang="en-US" dirty="0"/>
          </a:p>
        </p:txBody>
      </p:sp>
      <p:sp>
        <p:nvSpPr>
          <p:cNvPr id="4" name="Slide Number Placeholder 3"/>
          <p:cNvSpPr>
            <a:spLocks noGrp="1"/>
          </p:cNvSpPr>
          <p:nvPr>
            <p:ph type="sldNum" sz="quarter" idx="10"/>
          </p:nvPr>
        </p:nvSpPr>
        <p:spPr/>
        <p:txBody>
          <a:bodyPr/>
          <a:lstStyle/>
          <a:p>
            <a:fld id="{E3E3EA8F-80EC-0440-AAD7-660383B5A31B}" type="slidenum">
              <a:rPr lang="en-US" smtClean="0"/>
              <a:pPr/>
              <a:t>2</a:t>
            </a:fld>
            <a:endParaRPr lang="en-US" dirty="0"/>
          </a:p>
        </p:txBody>
      </p:sp>
    </p:spTree>
    <p:extLst>
      <p:ext uri="{BB962C8B-B14F-4D97-AF65-F5344CB8AC3E}">
        <p14:creationId xmlns:p14="http://schemas.microsoft.com/office/powerpoint/2010/main" val="1469237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76A66429-5FEA-8B4A-9BE1-745B855FDBB2}" type="slidenum">
              <a:rPr lang="en-US">
                <a:latin typeface="Times New Roman" pitchFamily="32" charset="0"/>
              </a:rPr>
              <a:pPr/>
              <a:t>20</a:t>
            </a:fld>
            <a:endParaRPr lang="en-US" dirty="0">
              <a:latin typeface="Times New Roman" pitchFamily="32"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r>
              <a:rPr lang="en-US" sz="1200" b="0" kern="1200" dirty="0">
                <a:solidFill>
                  <a:schemeClr val="tx1"/>
                </a:solidFill>
                <a:latin typeface="Times New Roman" pitchFamily="-110" charset="0"/>
                <a:ea typeface="ＭＳ Ｐゴシック" pitchFamily="-110" charset="-128"/>
                <a:cs typeface="ＭＳ Ｐゴシック" pitchFamily="-110" charset="-128"/>
              </a:rPr>
              <a:t>In differential Manchester, the </a:t>
            </a:r>
            <a:r>
              <a:rPr lang="en-US" sz="1200" kern="1200" dirty="0">
                <a:solidFill>
                  <a:schemeClr val="tx1"/>
                </a:solidFill>
                <a:latin typeface="Times New Roman" pitchFamily="-110" charset="0"/>
                <a:ea typeface="ＭＳ Ｐゴシック" pitchFamily="-110" charset="-128"/>
                <a:cs typeface="ＭＳ Ｐゴシック" pitchFamily="-110" charset="-128"/>
              </a:rPr>
              <a:t>midbit transition is used only to provide clocking. The encoding of a 0 is represented by the presence of a transition at the beginning of a bit period, and a 1 is represented by the absence of a transition at the beginning of a bit period. Differential Manchester has the added advantage of employing differential encoding.</a:t>
            </a:r>
          </a:p>
          <a:p>
            <a:endParaRPr lang="en-US" sz="1200" kern="1200" dirty="0">
              <a:solidFill>
                <a:schemeClr val="tx1"/>
              </a:solidFill>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7497042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7936BE98-070B-2149-A94D-2F5C6BC30326}" type="slidenum">
              <a:rPr lang="en-US">
                <a:latin typeface="Times New Roman" pitchFamily="32" charset="0"/>
              </a:rPr>
              <a:pPr/>
              <a:t>21</a:t>
            </a:fld>
            <a:endParaRPr lang="en-US" dirty="0">
              <a:latin typeface="Times New Roman" pitchFamily="32"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r>
              <a:rPr lang="en-US" sz="1200" kern="1200" dirty="0">
                <a:solidFill>
                  <a:schemeClr val="tx1"/>
                </a:solidFill>
                <a:latin typeface="Times New Roman" pitchFamily="-110" charset="0"/>
                <a:ea typeface="ＭＳ Ｐゴシック" pitchFamily="-110" charset="-128"/>
                <a:cs typeface="ＭＳ Ｐゴシック" pitchFamily="-110" charset="-128"/>
              </a:rPr>
              <a:t>All of the biphase techniques require at least one transition per bit time and may have as many as two transitions. Thus, the maximum modulation rate is twice that for NRZ; this means that the bandwidth required is correspondingly greater. On the other hand, the biphase schemes have several advantages:</a:t>
            </a:r>
          </a:p>
          <a:p>
            <a:r>
              <a:rPr lang="en-US" sz="1200" kern="1200" dirty="0">
                <a:solidFill>
                  <a:schemeClr val="tx1"/>
                </a:solidFill>
                <a:latin typeface="Times New Roman" pitchFamily="-110" charset="0"/>
                <a:ea typeface="ＭＳ Ｐゴシック" pitchFamily="-110" charset="-128"/>
                <a:cs typeface="ＭＳ Ｐゴシック" pitchFamily="-110" charset="-128"/>
              </a:rPr>
              <a:t> </a:t>
            </a:r>
          </a:p>
          <a:p>
            <a:pPr lvl="0"/>
            <a:r>
              <a:rPr lang="en-US" sz="1200" b="1" kern="1200" dirty="0">
                <a:solidFill>
                  <a:schemeClr val="tx1"/>
                </a:solidFill>
                <a:latin typeface="Times New Roman" pitchFamily="-110" charset="0"/>
                <a:ea typeface="ＭＳ Ｐゴシック" pitchFamily="-110" charset="-128"/>
                <a:cs typeface="ＭＳ Ｐゴシック" pitchFamily="-110" charset="-128"/>
              </a:rPr>
              <a:t>Synchronization:</a:t>
            </a:r>
            <a:r>
              <a:rPr lang="en-US" sz="1200" kern="1200" dirty="0">
                <a:solidFill>
                  <a:schemeClr val="tx1"/>
                </a:solidFill>
                <a:latin typeface="Times New Roman" pitchFamily="-110" charset="0"/>
                <a:ea typeface="ＭＳ Ｐゴシック" pitchFamily="-110" charset="-128"/>
                <a:cs typeface="ＭＳ Ｐゴシック" pitchFamily="-110" charset="-128"/>
              </a:rPr>
              <a:t> Because there is a predictable transition during each bit time, the receiver can synchronize on that transition. For this reason, the biphase codes are known as self-clocking codes.</a:t>
            </a:r>
          </a:p>
          <a:p>
            <a:pPr lvl="0"/>
            <a:endParaRPr lang="en-US" sz="1200" b="1" kern="1200" dirty="0">
              <a:solidFill>
                <a:schemeClr val="tx1"/>
              </a:solidFill>
              <a:latin typeface="Times New Roman" pitchFamily="-110" charset="0"/>
              <a:ea typeface="ＭＳ Ｐゴシック" pitchFamily="-110" charset="-128"/>
              <a:cs typeface="ＭＳ Ｐゴシック" pitchFamily="-110" charset="-128"/>
            </a:endParaRPr>
          </a:p>
          <a:p>
            <a:pPr lvl="0"/>
            <a:r>
              <a:rPr lang="en-US" sz="1200" b="1" kern="1200" dirty="0">
                <a:solidFill>
                  <a:schemeClr val="tx1"/>
                </a:solidFill>
                <a:latin typeface="Times New Roman" pitchFamily="-110" charset="0"/>
                <a:ea typeface="ＭＳ Ｐゴシック" pitchFamily="-110" charset="-128"/>
                <a:cs typeface="ＭＳ Ｐゴシック" pitchFamily="-110" charset="-128"/>
              </a:rPr>
              <a:t>No dc component:</a:t>
            </a:r>
            <a:r>
              <a:rPr lang="en-US" sz="1200" kern="1200" dirty="0">
                <a:solidFill>
                  <a:schemeClr val="tx1"/>
                </a:solidFill>
                <a:latin typeface="Times New Roman" pitchFamily="-110" charset="0"/>
                <a:ea typeface="ＭＳ Ｐゴシック" pitchFamily="-110" charset="-128"/>
                <a:cs typeface="ＭＳ Ｐゴシック" pitchFamily="-110" charset="-128"/>
              </a:rPr>
              <a:t> Biphase codes have no dc component, yielding the benefits described earlier.</a:t>
            </a:r>
          </a:p>
          <a:p>
            <a:pPr lvl="0"/>
            <a:endParaRPr lang="en-US" sz="1200" b="1" kern="1200" dirty="0">
              <a:solidFill>
                <a:schemeClr val="tx1"/>
              </a:solidFill>
              <a:latin typeface="Times New Roman" pitchFamily="-110" charset="0"/>
              <a:ea typeface="ＭＳ Ｐゴシック" pitchFamily="-110" charset="-128"/>
              <a:cs typeface="ＭＳ Ｐゴシック" pitchFamily="-110" charset="-128"/>
            </a:endParaRPr>
          </a:p>
          <a:p>
            <a:pPr lvl="0"/>
            <a:r>
              <a:rPr lang="en-US" sz="1200" b="1" kern="1200" dirty="0">
                <a:solidFill>
                  <a:schemeClr val="tx1"/>
                </a:solidFill>
                <a:latin typeface="Times New Roman" pitchFamily="-110" charset="0"/>
                <a:ea typeface="ＭＳ Ｐゴシック" pitchFamily="-110" charset="-128"/>
                <a:cs typeface="ＭＳ Ｐゴシック" pitchFamily="-110" charset="-128"/>
              </a:rPr>
              <a:t>Error detection:</a:t>
            </a:r>
            <a:r>
              <a:rPr lang="en-US" sz="1200" kern="1200" dirty="0">
                <a:solidFill>
                  <a:schemeClr val="tx1"/>
                </a:solidFill>
                <a:latin typeface="Times New Roman" pitchFamily="-110" charset="0"/>
                <a:ea typeface="ＭＳ Ｐゴシック" pitchFamily="-110" charset="-128"/>
                <a:cs typeface="ＭＳ Ｐゴシック" pitchFamily="-110" charset="-128"/>
              </a:rPr>
              <a:t> The absence of an expected transition can be used to detect errors. Noise on the line would have to invert both the signal before and after the expected transition to cause an undetected error.</a:t>
            </a:r>
          </a:p>
          <a:p>
            <a:pPr lvl="0"/>
            <a:endParaRPr lang="en-US" sz="1200" kern="1200" dirty="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 As can be seen from Figure 5.3, the bandwidth for </a:t>
            </a:r>
            <a:r>
              <a:rPr lang="en-US" sz="1200" kern="1200" baseline="0" dirty="0" err="1">
                <a:solidFill>
                  <a:schemeClr val="tx1"/>
                </a:solidFill>
                <a:latin typeface="Times New Roman" pitchFamily="-110" charset="0"/>
                <a:ea typeface="ＭＳ Ｐゴシック" pitchFamily="-110" charset="-128"/>
                <a:cs typeface="ＭＳ Ｐゴシック" pitchFamily="-110" charset="-128"/>
              </a:rPr>
              <a:t>biphase</a:t>
            </a:r>
            <a:r>
              <a:rPr lang="en-US" sz="1200" kern="1200" baseline="0" dirty="0">
                <a:solidFill>
                  <a:schemeClr val="tx1"/>
                </a:solidFill>
                <a:latin typeface="Times New Roman" pitchFamily="-110" charset="0"/>
                <a:ea typeface="ＭＳ Ｐゴシック" pitchFamily="-110" charset="-128"/>
                <a:cs typeface="ＭＳ Ｐゴシック" pitchFamily="-110" charset="-128"/>
              </a:rPr>
              <a:t> codes is reasonably</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narrow and contains no dc component. However, it is wider than the bandwidth for</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the multilevel binary codes.</a:t>
            </a:r>
          </a:p>
          <a:p>
            <a:endParaRPr lang="en-US" sz="1200" kern="1200" baseline="0" dirty="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err="1">
                <a:solidFill>
                  <a:schemeClr val="tx1"/>
                </a:solidFill>
                <a:latin typeface="Times New Roman" pitchFamily="-110" charset="0"/>
                <a:ea typeface="ＭＳ Ｐゴシック" pitchFamily="-110" charset="-128"/>
                <a:cs typeface="ＭＳ Ｐゴシック" pitchFamily="-110" charset="-128"/>
              </a:rPr>
              <a:t>Biphase</a:t>
            </a:r>
            <a:r>
              <a:rPr lang="en-US" sz="1200" kern="1200" baseline="0" dirty="0">
                <a:solidFill>
                  <a:schemeClr val="tx1"/>
                </a:solidFill>
                <a:latin typeface="Times New Roman" pitchFamily="-110" charset="0"/>
                <a:ea typeface="ＭＳ Ｐゴシック" pitchFamily="-110" charset="-128"/>
                <a:cs typeface="ＭＳ Ｐゴシック" pitchFamily="-110" charset="-128"/>
              </a:rPr>
              <a:t> codes are popular techniques for data transmission. The more common</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Manchester code has been specified for the IEEE 802.3 (Ethernet) standard</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for baseband coaxial cable and twisted-pair bus LANs. Differential Manchester has</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been specified for the IEEE 802.5 token ring LAN, using shielded twisted pair.</a:t>
            </a:r>
            <a:endParaRPr lang="en-US" sz="1200" kern="1200" dirty="0">
              <a:solidFill>
                <a:schemeClr val="tx1"/>
              </a:solidFill>
              <a:latin typeface="Times New Roman" pitchFamily="-110" charset="0"/>
              <a:ea typeface="ＭＳ Ｐゴシック" pitchFamily="-110" charset="-128"/>
              <a:cs typeface="ＭＳ Ｐゴシック" pitchFamily="-110" charset="-128"/>
            </a:endParaRPr>
          </a:p>
          <a:p>
            <a:endParaRPr lang="en-US" dirty="0">
              <a:latin typeface="Times" pitchFamily="32" charset="0"/>
              <a:ea typeface="ＭＳ Ｐゴシック" pitchFamily="32" charset="-128"/>
              <a:cs typeface="ＭＳ Ｐゴシック" pitchFamily="32" charset="-128"/>
            </a:endParaRPr>
          </a:p>
        </p:txBody>
      </p:sp>
    </p:spTree>
    <p:extLst>
      <p:ext uri="{BB962C8B-B14F-4D97-AF65-F5344CB8AC3E}">
        <p14:creationId xmlns:p14="http://schemas.microsoft.com/office/powerpoint/2010/main" val="2362497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4F6A20A3-2C35-3849-BDD6-BC1571CCF7B1}" type="slidenum">
              <a:rPr lang="en-US">
                <a:latin typeface="Times New Roman" pitchFamily="32" charset="0"/>
              </a:rPr>
              <a:pPr/>
              <a:t>22</a:t>
            </a:fld>
            <a:endParaRPr lang="en-US" dirty="0">
              <a:latin typeface="Times New Roman" pitchFamily="32" charset="0"/>
            </a:endParaRPr>
          </a:p>
        </p:txBody>
      </p:sp>
      <p:sp>
        <p:nvSpPr>
          <p:cNvPr id="50179" name="Rectangle 1026"/>
          <p:cNvSpPr>
            <a:spLocks noGrp="1" noRot="1" noChangeAspect="1" noChangeArrowheads="1" noTextEdit="1"/>
          </p:cNvSpPr>
          <p:nvPr>
            <p:ph type="sldImg"/>
          </p:nvPr>
        </p:nvSpPr>
        <p:spPr>
          <a:ln/>
        </p:spPr>
      </p:sp>
      <p:sp>
        <p:nvSpPr>
          <p:cNvPr id="50180" name="Rectangle 1027"/>
          <p:cNvSpPr>
            <a:spLocks noGrp="1" noChangeArrowheads="1"/>
          </p:cNvSpPr>
          <p:nvPr>
            <p:ph type="body" idx="1"/>
          </p:nvPr>
        </p:nvSpPr>
        <p:spPr>
          <a:noFill/>
          <a:ln/>
        </p:spPr>
        <p:txBody>
          <a:bodyPr/>
          <a:lstStyle/>
          <a:p>
            <a:r>
              <a:rPr lang="en-US" sz="1200" kern="1200" dirty="0">
                <a:solidFill>
                  <a:schemeClr val="tx1"/>
                </a:solidFill>
                <a:latin typeface="Times New Roman" pitchFamily="-110" charset="0"/>
                <a:ea typeface="ＭＳ Ｐゴシック" pitchFamily="-110" charset="-128"/>
                <a:cs typeface="ＭＳ Ｐゴシック" pitchFamily="-110" charset="-128"/>
              </a:rPr>
              <a:t>When signal-encoding techniques are used, a distinction needs to be made between data rate (expressed in bits per second) and modulation rate (expressed in baud). The data rate, or bit rate, is 1/</a:t>
            </a:r>
            <a:r>
              <a:rPr lang="en-US" sz="1200" i="1" kern="1200" dirty="0">
                <a:solidFill>
                  <a:schemeClr val="tx1"/>
                </a:solidFill>
                <a:latin typeface="Times New Roman" pitchFamily="-110" charset="0"/>
                <a:ea typeface="ＭＳ Ｐゴシック" pitchFamily="-110" charset="-128"/>
                <a:cs typeface="ＭＳ Ｐゴシック" pitchFamily="-110" charset="-128"/>
              </a:rPr>
              <a:t>Tb</a:t>
            </a:r>
            <a:r>
              <a:rPr lang="en-US" sz="1200" kern="1200" dirty="0">
                <a:solidFill>
                  <a:schemeClr val="tx1"/>
                </a:solidFill>
                <a:latin typeface="Times New Roman" pitchFamily="-110" charset="0"/>
                <a:ea typeface="ＭＳ Ｐゴシック" pitchFamily="-110" charset="-128"/>
                <a:cs typeface="ＭＳ Ｐゴシック" pitchFamily="-110" charset="-128"/>
              </a:rPr>
              <a:t>, where </a:t>
            </a:r>
            <a:r>
              <a:rPr lang="en-US" sz="1200" i="1" kern="1200" dirty="0">
                <a:solidFill>
                  <a:schemeClr val="tx1"/>
                </a:solidFill>
                <a:latin typeface="Times New Roman" pitchFamily="-110" charset="0"/>
                <a:ea typeface="ＭＳ Ｐゴシック" pitchFamily="-110" charset="-128"/>
                <a:cs typeface="ＭＳ Ｐゴシック" pitchFamily="-110" charset="-128"/>
              </a:rPr>
              <a:t>Tb</a:t>
            </a:r>
            <a:r>
              <a:rPr lang="en-US" sz="1200" kern="1200" dirty="0">
                <a:solidFill>
                  <a:schemeClr val="tx1"/>
                </a:solidFill>
                <a:latin typeface="Times New Roman" pitchFamily="-110" charset="0"/>
                <a:ea typeface="ＭＳ Ｐゴシック" pitchFamily="-110" charset="-128"/>
                <a:cs typeface="ＭＳ Ｐゴシック" pitchFamily="-110" charset="-128"/>
              </a:rPr>
              <a:t> = bit duration. The modulation rate is the rate at which signal elements are generated. Consider, for example, Manchester encoding. The minimum size signal element is a pulse of one-half the duration of a bit interval. For a string of all binary zeroes or all binary ones, a continuous stream of such pulses is generated. Hence the maximum modulation rate for Manchester is 2/</a:t>
            </a:r>
            <a:r>
              <a:rPr lang="en-US" sz="1200" i="1" kern="1200" dirty="0">
                <a:solidFill>
                  <a:schemeClr val="tx1"/>
                </a:solidFill>
                <a:latin typeface="Times New Roman" pitchFamily="-110" charset="0"/>
                <a:ea typeface="ＭＳ Ｐゴシック" pitchFamily="-110" charset="-128"/>
                <a:cs typeface="ＭＳ Ｐゴシック" pitchFamily="-110" charset="-128"/>
              </a:rPr>
              <a:t>Tb</a:t>
            </a:r>
            <a:r>
              <a:rPr lang="en-US" sz="1200" kern="1200" dirty="0">
                <a:solidFill>
                  <a:schemeClr val="tx1"/>
                </a:solidFill>
                <a:latin typeface="Times New Roman" pitchFamily="-110" charset="0"/>
                <a:ea typeface="ＭＳ Ｐゴシック" pitchFamily="-110" charset="-128"/>
                <a:cs typeface="ＭＳ Ｐゴシック" pitchFamily="-110" charset="-128"/>
              </a:rPr>
              <a:t>. This situation is illustrated in Figure 5.5, which shows the transmission of a stream of binary 1s at a data rate of 1 Mbps using NRZI and Manchester. </a:t>
            </a:r>
          </a:p>
          <a:p>
            <a:endParaRPr lang="en-US" dirty="0">
              <a:latin typeface="Times" pitchFamily="32" charset="0"/>
              <a:ea typeface="ＭＳ Ｐゴシック" pitchFamily="32" charset="-128"/>
              <a:cs typeface="ＭＳ Ｐゴシック" pitchFamily="32" charset="-128"/>
            </a:endParaRPr>
          </a:p>
        </p:txBody>
      </p:sp>
    </p:spTree>
    <p:extLst>
      <p:ext uri="{BB962C8B-B14F-4D97-AF65-F5344CB8AC3E}">
        <p14:creationId xmlns:p14="http://schemas.microsoft.com/office/powerpoint/2010/main" val="5847890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10" charset="0"/>
                <a:ea typeface="ＭＳ Ｐゴシック" pitchFamily="-110" charset="-128"/>
                <a:cs typeface="ＭＳ Ｐゴシック" pitchFamily="-110" charset="-128"/>
              </a:rPr>
              <a:t>One way of characterizing the modulation rate is to determine the average number of transitions that occur per bit time. In general, this will depend on the exact sequence of bits being transmitted. Table 5.3 compares transition rates for various techniques. It indicates the signal transition rate in the case of a data stream of alternating 1s and 0s, and for the data stream that produces the minimum and maximum modulation rate.</a:t>
            </a:r>
          </a:p>
          <a:p>
            <a:endParaRPr lang="en-US" dirty="0"/>
          </a:p>
        </p:txBody>
      </p:sp>
      <p:sp>
        <p:nvSpPr>
          <p:cNvPr id="4" name="Slide Number Placeholder 3"/>
          <p:cNvSpPr>
            <a:spLocks noGrp="1"/>
          </p:cNvSpPr>
          <p:nvPr>
            <p:ph type="sldNum" sz="quarter" idx="10"/>
          </p:nvPr>
        </p:nvSpPr>
        <p:spPr/>
        <p:txBody>
          <a:bodyPr/>
          <a:lstStyle/>
          <a:p>
            <a:pPr>
              <a:defRPr/>
            </a:pPr>
            <a:fld id="{666C4CA7-913D-8F49-95C4-D5BE8C3295C0}" type="slidenum">
              <a:rPr lang="en-US" smtClean="0"/>
              <a:pPr>
                <a:defRPr/>
              </a:pPr>
              <a:t>23</a:t>
            </a:fld>
            <a:endParaRPr lang="en-US" dirty="0"/>
          </a:p>
        </p:txBody>
      </p:sp>
    </p:spTree>
    <p:extLst>
      <p:ext uri="{BB962C8B-B14F-4D97-AF65-F5344CB8AC3E}">
        <p14:creationId xmlns:p14="http://schemas.microsoft.com/office/powerpoint/2010/main" val="13567105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8BC47B8-8956-ED46-87FE-0BBF7C476397}" type="slidenum">
              <a:rPr lang="en-US">
                <a:latin typeface="Times New Roman" pitchFamily="32" charset="0"/>
              </a:rPr>
              <a:pPr/>
              <a:t>24</a:t>
            </a:fld>
            <a:endParaRPr lang="en-US" dirty="0">
              <a:latin typeface="Times New Roman" pitchFamily="32"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r>
              <a:rPr lang="en-US" sz="1200" kern="1200" dirty="0">
                <a:solidFill>
                  <a:schemeClr val="tx1"/>
                </a:solidFill>
                <a:latin typeface="Times New Roman" pitchFamily="-110" charset="0"/>
                <a:ea typeface="ＭＳ Ｐゴシック" pitchFamily="-110" charset="-128"/>
                <a:cs typeface="ＭＳ Ｐゴシック" pitchFamily="-110" charset="-128"/>
              </a:rPr>
              <a:t>Although the biphase techniques have achieved widespread use in local area network applications at relatively high data rates (up to 10 Mbps), they have not been widely used in long-distance applications. The principal reason for this is that they require a high signaling rate relative to the data rate. This sort of inefficiency is more costly in a long-distance application.</a:t>
            </a:r>
          </a:p>
          <a:p>
            <a:endParaRPr lang="en-US" sz="1200" kern="1200" dirty="0">
              <a:solidFill>
                <a:schemeClr val="tx1"/>
              </a:solidFill>
              <a:latin typeface="Times New Roman" pitchFamily="-110" charset="0"/>
              <a:ea typeface="ＭＳ Ｐゴシック" pitchFamily="-110" charset="-128"/>
              <a:cs typeface="ＭＳ Ｐゴシック" pitchFamily="-110" charset="-128"/>
            </a:endParaRPr>
          </a:p>
          <a:p>
            <a:r>
              <a:rPr lang="en-US" sz="1200" kern="1200" dirty="0">
                <a:solidFill>
                  <a:schemeClr val="tx1"/>
                </a:solidFill>
                <a:latin typeface="Times New Roman" pitchFamily="-110" charset="0"/>
                <a:ea typeface="ＭＳ Ｐゴシック" pitchFamily="-110" charset="-128"/>
                <a:cs typeface="ＭＳ Ｐゴシック" pitchFamily="-110" charset="-128"/>
              </a:rPr>
              <a:t>Another approach is to make use of some sort of scrambling scheme. The idea behind this approach is simple: sequences that would result in a constant voltage level on the line are replaced by filling sequences that will provide sufficient transitions for the receiver's clock to maintain synchronization. The filling sequence must be recognized by the receiver and replaced with the original data sequence. The filling sequence is the same length as the original sequence, so there is no data rate penalty. The design goals for this approach can be summarized as follows:</a:t>
            </a:r>
          </a:p>
          <a:p>
            <a:r>
              <a:rPr lang="en-US" sz="1200" kern="1200" dirty="0">
                <a:solidFill>
                  <a:schemeClr val="tx1"/>
                </a:solidFill>
                <a:latin typeface="Times New Roman" pitchFamily="-110" charset="0"/>
                <a:ea typeface="ＭＳ Ｐゴシック" pitchFamily="-110" charset="-128"/>
                <a:cs typeface="ＭＳ Ｐゴシック" pitchFamily="-110" charset="-128"/>
              </a:rPr>
              <a:t> </a:t>
            </a:r>
          </a:p>
          <a:p>
            <a:pPr lvl="0"/>
            <a:r>
              <a:rPr lang="en-US" sz="1200" kern="1200" dirty="0">
                <a:solidFill>
                  <a:schemeClr val="tx1"/>
                </a:solidFill>
                <a:latin typeface="Times New Roman" pitchFamily="-110" charset="0"/>
                <a:ea typeface="ＭＳ Ｐゴシック" pitchFamily="-110" charset="-128"/>
                <a:cs typeface="ＭＳ Ｐゴシック" pitchFamily="-110" charset="-128"/>
              </a:rPr>
              <a:t>No dc component</a:t>
            </a:r>
          </a:p>
          <a:p>
            <a:pPr lvl="0"/>
            <a:endParaRPr lang="en-US" sz="1200" kern="1200" dirty="0">
              <a:solidFill>
                <a:schemeClr val="tx1"/>
              </a:solidFill>
              <a:latin typeface="Times New Roman" pitchFamily="-110" charset="0"/>
              <a:ea typeface="ＭＳ Ｐゴシック" pitchFamily="-110" charset="-128"/>
              <a:cs typeface="ＭＳ Ｐゴシック" pitchFamily="-110" charset="-128"/>
            </a:endParaRPr>
          </a:p>
          <a:p>
            <a:pPr lvl="0"/>
            <a:r>
              <a:rPr lang="en-US" sz="1200" kern="1200" dirty="0">
                <a:solidFill>
                  <a:schemeClr val="tx1"/>
                </a:solidFill>
                <a:latin typeface="Times New Roman" pitchFamily="-110" charset="0"/>
                <a:ea typeface="ＭＳ Ｐゴシック" pitchFamily="-110" charset="-128"/>
                <a:cs typeface="ＭＳ Ｐゴシック" pitchFamily="-110" charset="-128"/>
              </a:rPr>
              <a:t>No long sequences of zero-level line signals</a:t>
            </a:r>
          </a:p>
          <a:p>
            <a:pPr lvl="0"/>
            <a:endParaRPr lang="en-US" sz="1200" kern="1200" dirty="0">
              <a:solidFill>
                <a:schemeClr val="tx1"/>
              </a:solidFill>
              <a:latin typeface="Times New Roman" pitchFamily="-110" charset="0"/>
              <a:ea typeface="ＭＳ Ｐゴシック" pitchFamily="-110" charset="-128"/>
              <a:cs typeface="ＭＳ Ｐゴシック" pitchFamily="-110" charset="-128"/>
            </a:endParaRPr>
          </a:p>
          <a:p>
            <a:pPr lvl="0"/>
            <a:r>
              <a:rPr lang="en-US" sz="1200" kern="1200" dirty="0">
                <a:solidFill>
                  <a:schemeClr val="tx1"/>
                </a:solidFill>
                <a:latin typeface="Times New Roman" pitchFamily="-110" charset="0"/>
                <a:ea typeface="ＭＳ Ｐゴシック" pitchFamily="-110" charset="-128"/>
                <a:cs typeface="ＭＳ Ｐゴシック" pitchFamily="-110" charset="-128"/>
              </a:rPr>
              <a:t>No reduction in data rate</a:t>
            </a:r>
          </a:p>
          <a:p>
            <a:pPr lvl="0"/>
            <a:endParaRPr lang="en-US" sz="1200" kern="1200" dirty="0">
              <a:solidFill>
                <a:schemeClr val="tx1"/>
              </a:solidFill>
              <a:latin typeface="Times New Roman" pitchFamily="-110" charset="0"/>
              <a:ea typeface="ＭＳ Ｐゴシック" pitchFamily="-110" charset="-128"/>
              <a:cs typeface="ＭＳ Ｐゴシック" pitchFamily="-110" charset="-128"/>
            </a:endParaRPr>
          </a:p>
          <a:p>
            <a:pPr lvl="0"/>
            <a:r>
              <a:rPr lang="en-US" sz="1200" kern="1200" dirty="0">
                <a:solidFill>
                  <a:schemeClr val="tx1"/>
                </a:solidFill>
                <a:latin typeface="Times New Roman" pitchFamily="-110" charset="0"/>
                <a:ea typeface="ＭＳ Ｐゴシック" pitchFamily="-110" charset="-128"/>
                <a:cs typeface="ＭＳ Ｐゴシック" pitchFamily="-110" charset="-128"/>
              </a:rPr>
              <a:t>Error-detection capability</a:t>
            </a:r>
          </a:p>
          <a:p>
            <a:endParaRPr lang="en-US" dirty="0">
              <a:latin typeface="Times" pitchFamily="32" charset="0"/>
              <a:ea typeface="ＭＳ Ｐゴシック" pitchFamily="32" charset="-128"/>
              <a:cs typeface="ＭＳ Ｐゴシック" pitchFamily="32" charset="-128"/>
            </a:endParaRPr>
          </a:p>
          <a:p>
            <a:endParaRPr lang="en-US" dirty="0">
              <a:latin typeface="Times New Roman" pitchFamily="32" charset="0"/>
              <a:ea typeface="ＭＳ Ｐゴシック" pitchFamily="32" charset="-128"/>
              <a:cs typeface="ＭＳ Ｐゴシック" pitchFamily="32" charset="-128"/>
            </a:endParaRPr>
          </a:p>
        </p:txBody>
      </p:sp>
    </p:spTree>
    <p:extLst>
      <p:ext uri="{BB962C8B-B14F-4D97-AF65-F5344CB8AC3E}">
        <p14:creationId xmlns:p14="http://schemas.microsoft.com/office/powerpoint/2010/main" val="19948306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Times New Roman" pitchFamily="-110" charset="0"/>
                <a:ea typeface="ＭＳ Ｐゴシック" pitchFamily="-110" charset="-128"/>
                <a:cs typeface="ＭＳ Ｐゴシック" pitchFamily="-110" charset="-128"/>
              </a:rPr>
              <a:t>The bipolar with 8-zeros substitution (B8ZS)  coding scheme is commonly</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used in North America. The coding scheme is based on a bipolar-AMI. We have</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seen that the drawback of the AMI code is that a long string of zeros may result in</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loss of synchronization. To overcome this problem, the encoding is amended with</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the following rules:</a:t>
            </a:r>
          </a:p>
          <a:p>
            <a:endParaRPr lang="en-US" sz="1200" kern="1200" baseline="0" dirty="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  If an octet of all zeros occurs and the last voltage pulse preceding this octet</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was positive, then the eight zeros of the octet are encoded as 000+ - 0- + .</a:t>
            </a:r>
          </a:p>
          <a:p>
            <a:endParaRPr lang="en-US" sz="1200" kern="1200" baseline="0" dirty="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  If an octet of all zeros occurs and the last voltage pulse preceding this octet</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was negative, then the eight zeros of the octet are encoded as 000- + 0+ - .</a:t>
            </a:r>
          </a:p>
          <a:p>
            <a:endParaRPr lang="en-US" sz="1200" kern="1200" baseline="0" dirty="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This technique forces two code violations (signal patterns not allowed in</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AMI) of the AMI code, an event unlikely to be caused by noise or other transmission</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impairment. The receiver recognizes the pattern and interprets the octet as</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consisting of all zeros.</a:t>
            </a:r>
            <a:endParaRPr lang="en-US" dirty="0"/>
          </a:p>
        </p:txBody>
      </p:sp>
      <p:sp>
        <p:nvSpPr>
          <p:cNvPr id="4" name="Slide Number Placeholder 3"/>
          <p:cNvSpPr>
            <a:spLocks noGrp="1"/>
          </p:cNvSpPr>
          <p:nvPr>
            <p:ph type="sldNum" sz="quarter" idx="10"/>
          </p:nvPr>
        </p:nvSpPr>
        <p:spPr/>
        <p:txBody>
          <a:bodyPr/>
          <a:lstStyle/>
          <a:p>
            <a:pPr>
              <a:defRPr/>
            </a:pPr>
            <a:fld id="{666C4CA7-913D-8F49-95C4-D5BE8C3295C0}" type="slidenum">
              <a:rPr lang="en-US" smtClean="0"/>
              <a:pPr>
                <a:defRPr/>
              </a:pPr>
              <a:t>25</a:t>
            </a:fld>
            <a:endParaRPr lang="en-US" dirty="0"/>
          </a:p>
        </p:txBody>
      </p:sp>
    </p:spTree>
    <p:extLst>
      <p:ext uri="{BB962C8B-B14F-4D97-AF65-F5344CB8AC3E}">
        <p14:creationId xmlns:p14="http://schemas.microsoft.com/office/powerpoint/2010/main" val="5496777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10" charset="0"/>
                <a:ea typeface="ＭＳ Ｐゴシック" pitchFamily="-110" charset="-128"/>
                <a:cs typeface="ＭＳ Ｐゴシック" pitchFamily="-110" charset="-128"/>
              </a:rPr>
              <a:t>A coding scheme that is commonly used in Europe and Japan is known as </a:t>
            </a:r>
            <a:r>
              <a:rPr lang="en-US" sz="1200" b="0" kern="1200" dirty="0">
                <a:solidFill>
                  <a:schemeClr val="tx1"/>
                </a:solidFill>
                <a:latin typeface="Times New Roman" pitchFamily="-110" charset="0"/>
                <a:ea typeface="ＭＳ Ｐゴシック" pitchFamily="-110" charset="-128"/>
                <a:cs typeface="ＭＳ Ｐゴシック" pitchFamily="-110" charset="-128"/>
              </a:rPr>
              <a:t>the high-density bipolar-3 zeros (HDB3) code (Table 5.4). As before, it is based on the use of AMI encoding. In this case, the scheme replaces strings of four zeros with sequences containing one or two pulses. In each case, the fourth zero is replaced with a code violation. In addition, a rule is needed to ensure that successive violations are of alternate polarity so that no dc component </a:t>
            </a:r>
            <a:r>
              <a:rPr lang="en-US" sz="1200" kern="1200" dirty="0">
                <a:solidFill>
                  <a:schemeClr val="tx1"/>
                </a:solidFill>
                <a:latin typeface="Times New Roman" pitchFamily="-110" charset="0"/>
                <a:ea typeface="ＭＳ Ｐゴシック" pitchFamily="-110" charset="-128"/>
                <a:cs typeface="ＭＳ Ｐゴシック" pitchFamily="-110" charset="-128"/>
              </a:rPr>
              <a:t>is introduced. Thus, if the last violation was positive, this violation must be negative and vice versa. Table 5.4 </a:t>
            </a:r>
          </a:p>
          <a:p>
            <a:r>
              <a:rPr lang="en-US" sz="1200" kern="1200" dirty="0">
                <a:solidFill>
                  <a:schemeClr val="tx1"/>
                </a:solidFill>
                <a:latin typeface="Times New Roman" pitchFamily="-110" charset="0"/>
                <a:ea typeface="ＭＳ Ｐゴシック" pitchFamily="-110" charset="-128"/>
                <a:cs typeface="ＭＳ Ｐゴシック" pitchFamily="-110" charset="-128"/>
              </a:rPr>
              <a:t>shows that this condition is tested for by determining (1) whether the number of pulses since the last violation is even or odd and (2) the polarity of the last pulse before the occurrence of the four zeros.</a:t>
            </a:r>
          </a:p>
          <a:p>
            <a:endParaRPr lang="en-US" dirty="0"/>
          </a:p>
        </p:txBody>
      </p:sp>
      <p:sp>
        <p:nvSpPr>
          <p:cNvPr id="4" name="Slide Number Placeholder 3"/>
          <p:cNvSpPr>
            <a:spLocks noGrp="1"/>
          </p:cNvSpPr>
          <p:nvPr>
            <p:ph type="sldNum" sz="quarter" idx="10"/>
          </p:nvPr>
        </p:nvSpPr>
        <p:spPr/>
        <p:txBody>
          <a:bodyPr/>
          <a:lstStyle/>
          <a:p>
            <a:pPr>
              <a:defRPr/>
            </a:pPr>
            <a:fld id="{666C4CA7-913D-8F49-95C4-D5BE8C3295C0}" type="slidenum">
              <a:rPr lang="en-US" smtClean="0"/>
              <a:pPr>
                <a:defRPr/>
              </a:pPr>
              <a:t>26</a:t>
            </a:fld>
            <a:endParaRPr lang="en-US" dirty="0"/>
          </a:p>
        </p:txBody>
      </p:sp>
    </p:spTree>
    <p:extLst>
      <p:ext uri="{BB962C8B-B14F-4D97-AF65-F5344CB8AC3E}">
        <p14:creationId xmlns:p14="http://schemas.microsoft.com/office/powerpoint/2010/main" val="25120617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EB2C1BBD-BD2D-A34A-AC98-5859BACEA2F2}" type="slidenum">
              <a:rPr lang="en-US">
                <a:latin typeface="Times New Roman" pitchFamily="32" charset="0"/>
              </a:rPr>
              <a:pPr/>
              <a:t>27</a:t>
            </a:fld>
            <a:endParaRPr lang="en-US" dirty="0">
              <a:latin typeface="Times New Roman" pitchFamily="32"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10" charset="0"/>
                <a:ea typeface="ＭＳ Ｐゴシック" pitchFamily="-110" charset="-128"/>
                <a:cs typeface="ＭＳ Ｐゴシック" pitchFamily="-110" charset="-128"/>
              </a:rPr>
              <a:t>Figure 5.6 shows the signal encoding for the binary sequence 1100000000110000010 using AMI, and then scrambled using B8ZS and HDB3. The original sequence includes a continuous strings of eight zeros and five zeros. B8ZS eliminates the string of eight zeros. HDB3 eliminates both strings. The total number of transitions for this sequence is 7 for Bipolar AMI, 12 for B8ZS, and 14 for HDB3.</a:t>
            </a:r>
          </a:p>
          <a:p>
            <a:endParaRPr lang="en-US" dirty="0">
              <a:latin typeface="Times" pitchFamily="32" charset="0"/>
              <a:ea typeface="ＭＳ Ｐゴシック" pitchFamily="32" charset="-128"/>
              <a:cs typeface="ＭＳ Ｐゴシック" pitchFamily="32" charset="-128"/>
            </a:endParaRPr>
          </a:p>
        </p:txBody>
      </p:sp>
    </p:spTree>
    <p:extLst>
      <p:ext uri="{BB962C8B-B14F-4D97-AF65-F5344CB8AC3E}">
        <p14:creationId xmlns:p14="http://schemas.microsoft.com/office/powerpoint/2010/main" val="36396115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2D30AB85-2C26-A748-BBAE-05F3E03869CC}" type="slidenum">
              <a:rPr lang="en-US">
                <a:latin typeface="Times New Roman" pitchFamily="32" charset="0"/>
              </a:rPr>
              <a:pPr/>
              <a:t>28</a:t>
            </a:fld>
            <a:endParaRPr lang="en-US" dirty="0">
              <a:latin typeface="Times New Roman" pitchFamily="32"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r>
              <a:rPr lang="en-US" sz="1200" kern="1200" dirty="0">
                <a:solidFill>
                  <a:schemeClr val="tx1"/>
                </a:solidFill>
                <a:latin typeface="Times New Roman" pitchFamily="-110" charset="0"/>
                <a:ea typeface="ＭＳ Ｐゴシック" pitchFamily="-110" charset="-128"/>
                <a:cs typeface="ＭＳ Ｐゴシック" pitchFamily="-110" charset="-128"/>
              </a:rPr>
              <a:t>We turn now to the case of transmitting digital data using analog signals. The most familiar use of this transformation is for transmitting digital data through the public telephone network. The telephone network was designed to receive, switch, and transmit analog signals in the voice-frequency range of about 300 to 3400 Hz. It is not at present suitable for handling digital signals from the subscriber locations (although this is beginning to change). Thus digital devices are attached to the network via a modem (modulator-demodulator), which converts digital data to analog signals, and vice versa.</a:t>
            </a:r>
          </a:p>
          <a:p>
            <a:endParaRPr lang="en-US" sz="1200" kern="1200" dirty="0">
              <a:solidFill>
                <a:schemeClr val="tx1"/>
              </a:solidFill>
              <a:latin typeface="Times New Roman" pitchFamily="-110" charset="0"/>
              <a:ea typeface="ＭＳ Ｐゴシック" pitchFamily="-110" charset="-128"/>
              <a:cs typeface="ＭＳ Ｐゴシック" pitchFamily="-110" charset="-128"/>
            </a:endParaRPr>
          </a:p>
          <a:p>
            <a:r>
              <a:rPr lang="en-US" sz="1200" kern="1200" dirty="0">
                <a:solidFill>
                  <a:schemeClr val="tx1"/>
                </a:solidFill>
                <a:latin typeface="Times New Roman" pitchFamily="-110" charset="0"/>
                <a:ea typeface="ＭＳ Ｐゴシック" pitchFamily="-110" charset="-128"/>
                <a:cs typeface="ＭＳ Ｐゴシック" pitchFamily="-110" charset="-128"/>
              </a:rPr>
              <a:t>For the telephone network, modems are used that produce signals in the voice-frequency range. The same basic techniques are used for modems that produce signals at higher frequencies (e.g., microwave). This section introduces these techniques and provides a brief discussion of the performance characteristics of the alternative approaches.</a:t>
            </a:r>
          </a:p>
          <a:p>
            <a:endParaRPr lang="en-US" dirty="0">
              <a:latin typeface="Times" pitchFamily="32" charset="0"/>
              <a:ea typeface="ＭＳ Ｐゴシック" pitchFamily="32" charset="-128"/>
              <a:cs typeface="ＭＳ Ｐゴシック" pitchFamily="32" charset="-128"/>
            </a:endParaRPr>
          </a:p>
        </p:txBody>
      </p:sp>
    </p:spTree>
    <p:extLst>
      <p:ext uri="{BB962C8B-B14F-4D97-AF65-F5344CB8AC3E}">
        <p14:creationId xmlns:p14="http://schemas.microsoft.com/office/powerpoint/2010/main" val="33648283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376090D9-DD33-AA41-B54C-8552232FA33C}" type="slidenum">
              <a:rPr lang="en-US">
                <a:latin typeface="Times New Roman" pitchFamily="32" charset="0"/>
              </a:rPr>
              <a:pPr/>
              <a:t>29</a:t>
            </a:fld>
            <a:endParaRPr lang="en-US" dirty="0">
              <a:latin typeface="Times New Roman" pitchFamily="32"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r>
              <a:rPr lang="en-US" sz="1200" kern="1200" dirty="0">
                <a:solidFill>
                  <a:schemeClr val="tx1"/>
                </a:solidFill>
                <a:latin typeface="Times New Roman" pitchFamily="-110" charset="0"/>
                <a:ea typeface="ＭＳ Ｐゴシック" pitchFamily="-110" charset="-128"/>
                <a:cs typeface="ＭＳ Ｐゴシック" pitchFamily="-110" charset="-128"/>
              </a:rPr>
              <a:t>We mentioned that modulation involves operation on one or more of the three characteristics of a carrier signal: amplitude, frequency, and phase. Accordingly, there are three basic encoding or modulation techniques for transforming digital data into analog signals, as illustrated in Figure 5.7: amplitude shift keying (ASK), frequency shift keying (FSK), and phase shift keying (PSK). In all these cases, the resulting signal occupies a bandwidth centered on the carrier frequency.</a:t>
            </a:r>
          </a:p>
          <a:p>
            <a:endParaRPr lang="en-US" dirty="0">
              <a:latin typeface="Times" pitchFamily="32" charset="0"/>
              <a:ea typeface="ＭＳ Ｐゴシック" pitchFamily="32" charset="-128"/>
              <a:cs typeface="ＭＳ Ｐゴシック" pitchFamily="32" charset="-128"/>
            </a:endParaRPr>
          </a:p>
          <a:p>
            <a:endParaRPr lang="en-US" dirty="0">
              <a:latin typeface="Times" pitchFamily="32" charset="0"/>
              <a:ea typeface="ＭＳ Ｐゴシック" pitchFamily="32" charset="-128"/>
              <a:cs typeface="ＭＳ Ｐゴシック" pitchFamily="32" charset="-128"/>
            </a:endParaRPr>
          </a:p>
        </p:txBody>
      </p:sp>
    </p:spTree>
    <p:extLst>
      <p:ext uri="{BB962C8B-B14F-4D97-AF65-F5344CB8AC3E}">
        <p14:creationId xmlns:p14="http://schemas.microsoft.com/office/powerpoint/2010/main" val="247143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280DCAE4-8AF1-054D-8F5A-204E1E6B5A41}" type="slidenum">
              <a:rPr lang="en-US">
                <a:latin typeface="Times New Roman" pitchFamily="32" charset="0"/>
              </a:rPr>
              <a:pPr/>
              <a:t>3</a:t>
            </a:fld>
            <a:endParaRPr lang="en-US" dirty="0">
              <a:latin typeface="Times New Roman" pitchFamily="32" charset="0"/>
            </a:endParaRPr>
          </a:p>
        </p:txBody>
      </p:sp>
      <p:sp>
        <p:nvSpPr>
          <p:cNvPr id="17411" name="Rectangle 1026"/>
          <p:cNvSpPr>
            <a:spLocks noGrp="1" noRot="1" noChangeAspect="1" noChangeArrowheads="1"/>
          </p:cNvSpPr>
          <p:nvPr>
            <p:ph type="sldImg"/>
          </p:nvPr>
        </p:nvSpPr>
        <p:spPr>
          <a:solidFill>
            <a:srgbClr val="FFFFFF"/>
          </a:solidFill>
          <a:ln/>
        </p:spPr>
      </p:sp>
      <p:sp>
        <p:nvSpPr>
          <p:cNvPr id="17412" name="Rectangle 1027"/>
          <p:cNvSpPr>
            <a:spLocks noGrp="1" noChangeArrowheads="1"/>
          </p:cNvSpPr>
          <p:nvPr>
            <p:ph type="body" idx="1"/>
          </p:nvPr>
        </p:nvSpPr>
        <p:spPr>
          <a:xfrm>
            <a:off x="685800" y="4343400"/>
            <a:ext cx="5486400" cy="4114800"/>
          </a:xfrm>
          <a:solidFill>
            <a:srgbClr val="FFFFFF"/>
          </a:solidFill>
          <a:ln/>
        </p:spPr>
        <p:txBody>
          <a:bodyPr/>
          <a:lstStyle/>
          <a:p>
            <a:r>
              <a:rPr lang="en-US" dirty="0">
                <a:latin typeface="Times New Roman" pitchFamily="32" charset="0"/>
                <a:ea typeface="ＭＳ Ｐゴシック" pitchFamily="32" charset="-128"/>
                <a:cs typeface="ＭＳ Ｐゴシック" pitchFamily="32" charset="-128"/>
              </a:rPr>
              <a:t>This quote is from the start of Chapter 5</a:t>
            </a:r>
            <a:r>
              <a:rPr lang="en-US" dirty="0">
                <a:latin typeface="Times" pitchFamily="32" charset="0"/>
                <a:ea typeface="ＭＳ Ｐゴシック" pitchFamily="32" charset="-128"/>
                <a:cs typeface="ＭＳ Ｐゴシック" pitchFamily="32" charset="-128"/>
              </a:rPr>
              <a:t>. It hints at issues involving the encodings used in transmitting data.</a:t>
            </a:r>
          </a:p>
          <a:p>
            <a:endParaRPr lang="en-US" i="1" dirty="0">
              <a:latin typeface="Times" pitchFamily="32" charset="0"/>
              <a:ea typeface="ＭＳ Ｐゴシック" pitchFamily="32" charset="-128"/>
              <a:cs typeface="ＭＳ Ｐゴシック" pitchFamily="32" charset="-128"/>
            </a:endParaRPr>
          </a:p>
          <a:p>
            <a:endParaRPr lang="en-US" dirty="0">
              <a:latin typeface="Times" pitchFamily="32" charset="0"/>
              <a:ea typeface="ＭＳ Ｐゴシック" pitchFamily="32" charset="-128"/>
              <a:cs typeface="ＭＳ Ｐゴシック" pitchFamily="32" charset="-128"/>
            </a:endParaRPr>
          </a:p>
        </p:txBody>
      </p:sp>
    </p:spTree>
    <p:extLst>
      <p:ext uri="{BB962C8B-B14F-4D97-AF65-F5344CB8AC3E}">
        <p14:creationId xmlns:p14="http://schemas.microsoft.com/office/powerpoint/2010/main" val="36086541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9E3646A2-981D-EA46-8728-2661871D78C5}" type="slidenum">
              <a:rPr lang="en-US">
                <a:latin typeface="Times New Roman" pitchFamily="32" charset="0"/>
              </a:rPr>
              <a:pPr/>
              <a:t>30</a:t>
            </a:fld>
            <a:endParaRPr lang="en-US" dirty="0">
              <a:latin typeface="Times New Roman" pitchFamily="32"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r>
              <a:rPr lang="en-US" sz="1200" kern="1200" dirty="0">
                <a:solidFill>
                  <a:schemeClr val="tx1"/>
                </a:solidFill>
                <a:latin typeface="Times New Roman" pitchFamily="-110" charset="0"/>
                <a:ea typeface="ＭＳ Ｐゴシック" pitchFamily="-110" charset="-128"/>
                <a:cs typeface="ＭＳ Ｐゴシック" pitchFamily="-110" charset="-128"/>
              </a:rPr>
              <a:t>In ASK, the two binary values are represented by two different amplitudes of the carrier frequency. Commonly, one of the amplitudes is zero; that is, one binary digit is represented by the presence, at constant amplitude, of the carrier, the other by the absence of the carrier (Figure 5.7a). </a:t>
            </a:r>
          </a:p>
          <a:p>
            <a:endParaRPr lang="en-US" sz="1200" kern="1200" dirty="0">
              <a:solidFill>
                <a:schemeClr val="tx1"/>
              </a:solidFill>
              <a:latin typeface="Times" pitchFamily="32" charset="0"/>
              <a:ea typeface="ＭＳ Ｐゴシック" pitchFamily="32" charset="-128"/>
              <a:cs typeface="ＭＳ Ｐゴシック" pitchFamily="32" charset="-128"/>
            </a:endParaRPr>
          </a:p>
          <a:p>
            <a:r>
              <a:rPr lang="en-US" sz="1200" kern="1200" dirty="0">
                <a:solidFill>
                  <a:schemeClr val="tx1"/>
                </a:solidFill>
                <a:latin typeface="Times New Roman" pitchFamily="-110" charset="0"/>
                <a:ea typeface="ＭＳ Ｐゴシック" pitchFamily="-110" charset="-128"/>
                <a:cs typeface="ＭＳ Ｐゴシック" pitchFamily="-110" charset="-128"/>
              </a:rPr>
              <a:t>ASK is susceptible to sudden gain changes and is a rather inefficient modulation technique. On voice-grade lines, it is typically used only up to 1200 bps.</a:t>
            </a:r>
          </a:p>
          <a:p>
            <a:endParaRPr lang="en-US" sz="1200" kern="1200" dirty="0">
              <a:solidFill>
                <a:schemeClr val="tx1"/>
              </a:solidFill>
              <a:latin typeface="Times New Roman" pitchFamily="-110" charset="0"/>
              <a:ea typeface="ＭＳ Ｐゴシック" pitchFamily="-110" charset="-128"/>
              <a:cs typeface="ＭＳ Ｐゴシック" pitchFamily="-110" charset="-128"/>
            </a:endParaRPr>
          </a:p>
          <a:p>
            <a:r>
              <a:rPr lang="en-US" sz="1200" kern="1200" dirty="0">
                <a:solidFill>
                  <a:schemeClr val="tx1"/>
                </a:solidFill>
                <a:latin typeface="Times New Roman" pitchFamily="-110" charset="0"/>
                <a:ea typeface="ＭＳ Ｐゴシック" pitchFamily="-110" charset="-128"/>
                <a:cs typeface="ＭＳ Ｐゴシック" pitchFamily="-110" charset="-128"/>
              </a:rPr>
              <a:t>The ASK technique is used to transmit digital data over optical fiber. For LED (light-emitting diode) transmitters, Equation (5.2) is valid. That is, one signal element is represented by a light pulse while the other signal element is represented by the absence of light. Laser transmitters normally have a fixed "bias" current that causes the device to emit a low light level. This low level represents one signal element, while a higher-amplitude lightwave represents another signal element.</a:t>
            </a:r>
          </a:p>
          <a:p>
            <a:endParaRPr lang="en-US" dirty="0">
              <a:latin typeface="Times" pitchFamily="32" charset="0"/>
              <a:ea typeface="ＭＳ Ｐゴシック" pitchFamily="32" charset="-128"/>
              <a:cs typeface="ＭＳ Ｐゴシック" pitchFamily="32" charset="-128"/>
            </a:endParaRPr>
          </a:p>
        </p:txBody>
      </p:sp>
    </p:spTree>
    <p:extLst>
      <p:ext uri="{BB962C8B-B14F-4D97-AF65-F5344CB8AC3E}">
        <p14:creationId xmlns:p14="http://schemas.microsoft.com/office/powerpoint/2010/main" val="16701813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86C93509-7A90-8342-AC76-0E73F8EE21A4}" type="slidenum">
              <a:rPr lang="en-US">
                <a:latin typeface="Times New Roman" pitchFamily="32" charset="0"/>
              </a:rPr>
              <a:pPr/>
              <a:t>31</a:t>
            </a:fld>
            <a:endParaRPr lang="en-US" dirty="0">
              <a:latin typeface="Times New Roman" pitchFamily="32"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r>
              <a:rPr lang="en-US" sz="1200" kern="1200" dirty="0">
                <a:solidFill>
                  <a:schemeClr val="tx1"/>
                </a:solidFill>
                <a:latin typeface="Times New Roman" pitchFamily="-110" charset="0"/>
                <a:ea typeface="ＭＳ Ｐゴシック" pitchFamily="-110" charset="-128"/>
                <a:cs typeface="ＭＳ Ｐゴシック" pitchFamily="-110" charset="-128"/>
              </a:rPr>
              <a:t>The most common form of FSK is binary FSK (BFSK), in which the two binary values are represented by two different frequencies near the carrier frequency (Figure 5.7b). </a:t>
            </a:r>
          </a:p>
          <a:p>
            <a:endParaRPr lang="en-US" sz="1200" kern="1200" dirty="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 BFSK is less susceptible to error than ASK. On voice-grade lines, it is typically</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used up to 1200 bps. It is also commonly used for high-frequency (3 to 30 MHz)</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radio transmission. It can also be used at even higher frequencies on local area networks</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that use coaxial cable.</a:t>
            </a:r>
            <a:endParaRPr lang="en-US" dirty="0">
              <a:latin typeface="Times" pitchFamily="32" charset="0"/>
              <a:ea typeface="ＭＳ Ｐゴシック" pitchFamily="32" charset="-128"/>
              <a:cs typeface="ＭＳ Ｐゴシック" pitchFamily="32" charset="-128"/>
            </a:endParaRPr>
          </a:p>
        </p:txBody>
      </p:sp>
    </p:spTree>
    <p:extLst>
      <p:ext uri="{BB962C8B-B14F-4D97-AF65-F5344CB8AC3E}">
        <p14:creationId xmlns:p14="http://schemas.microsoft.com/office/powerpoint/2010/main" val="27111840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10" charset="0"/>
                <a:ea typeface="ＭＳ Ｐゴシック" pitchFamily="-110" charset="-128"/>
                <a:cs typeface="ＭＳ Ｐゴシック" pitchFamily="-110" charset="-128"/>
              </a:rPr>
              <a:t>Figure 5.8 shows an example of the use of BFSK for full-duplex operation over a voice-grade line. The figure is a specification for the Bell System 108 series modems. Recall that a voice-grade line will pass frequencies in the approximate range 300 to 3400 Hz, and that </a:t>
            </a:r>
            <a:r>
              <a:rPr lang="en-US" sz="1200" i="1" kern="1200" dirty="0">
                <a:solidFill>
                  <a:schemeClr val="tx1"/>
                </a:solidFill>
                <a:latin typeface="Times New Roman" pitchFamily="-110" charset="0"/>
                <a:ea typeface="ＭＳ Ｐゴシック" pitchFamily="-110" charset="-128"/>
                <a:cs typeface="ＭＳ Ｐゴシック" pitchFamily="-110" charset="-128"/>
              </a:rPr>
              <a:t>full duplex</a:t>
            </a:r>
            <a:r>
              <a:rPr lang="en-US" sz="1200" kern="1200" dirty="0">
                <a:solidFill>
                  <a:schemeClr val="tx1"/>
                </a:solidFill>
                <a:latin typeface="Times New Roman" pitchFamily="-110" charset="0"/>
                <a:ea typeface="ＭＳ Ｐゴシック" pitchFamily="-110" charset="-128"/>
                <a:cs typeface="ＭＳ Ｐゴシック" pitchFamily="-110" charset="-128"/>
              </a:rPr>
              <a:t> means that signals are transmitted in both directions at the same time. To achieve full-duplex transmission, this bandwidth is split. In one direction (transmit or receive), the frequencies used to represent 1 and 0 are centered on 1170 Hz, with a shift of 100 Hz on either side. The effect of alternating between those two frequencies is to produce a signal whose spectrum is indicated as the shaded area on the left in Figure 5.8. Similarly, for the other direction (receive or transmit) the modem uses frequencies shifted 100 Hz to each side of a center frequency of 2125 Hz. This signal is indicated by the shaded area on the right in Figure 5.8. Note that there is little overlap and thus little interference.</a:t>
            </a:r>
          </a:p>
        </p:txBody>
      </p:sp>
      <p:sp>
        <p:nvSpPr>
          <p:cNvPr id="4" name="Slide Number Placeholder 3"/>
          <p:cNvSpPr>
            <a:spLocks noGrp="1"/>
          </p:cNvSpPr>
          <p:nvPr>
            <p:ph type="sldNum" sz="quarter" idx="10"/>
          </p:nvPr>
        </p:nvSpPr>
        <p:spPr/>
        <p:txBody>
          <a:bodyPr/>
          <a:lstStyle/>
          <a:p>
            <a:pPr>
              <a:defRPr/>
            </a:pPr>
            <a:fld id="{666C4CA7-913D-8F49-95C4-D5BE8C3295C0}" type="slidenum">
              <a:rPr lang="en-US" smtClean="0"/>
              <a:pPr>
                <a:defRPr/>
              </a:pPr>
              <a:t>32</a:t>
            </a:fld>
            <a:endParaRPr lang="en-US" dirty="0"/>
          </a:p>
        </p:txBody>
      </p:sp>
    </p:spTree>
    <p:extLst>
      <p:ext uri="{BB962C8B-B14F-4D97-AF65-F5344CB8AC3E}">
        <p14:creationId xmlns:p14="http://schemas.microsoft.com/office/powerpoint/2010/main" val="11939071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AB101E44-5C38-9E45-BFDB-8B03896F6F17}" type="slidenum">
              <a:rPr lang="en-US">
                <a:latin typeface="Times New Roman" pitchFamily="32" charset="0"/>
              </a:rPr>
              <a:pPr/>
              <a:t>33</a:t>
            </a:fld>
            <a:endParaRPr lang="en-US" dirty="0">
              <a:latin typeface="Times New Roman" pitchFamily="32"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r>
              <a:rPr lang="en-US" dirty="0">
                <a:latin typeface="Times" pitchFamily="32" charset="0"/>
                <a:ea typeface="ＭＳ Ｐゴシック" pitchFamily="32" charset="-128"/>
                <a:cs typeface="ＭＳ Ｐゴシック" pitchFamily="32" charset="-128"/>
              </a:rPr>
              <a:t>A signal that is more bandwidth efficient, but also more susceptible to error, is multiple FSK (MFSK), in which more than two frequencies are used. In this case each signaling element represents more than one bit. To match the data rate of the input bit stream, each output signal element is held for a period of </a:t>
            </a:r>
            <a:r>
              <a:rPr lang="en-US" i="1" dirty="0">
                <a:latin typeface="Times" pitchFamily="32" charset="0"/>
                <a:ea typeface="ＭＳ Ｐゴシック" pitchFamily="32" charset="-128"/>
                <a:cs typeface="ＭＳ Ｐゴシック" pitchFamily="32" charset="-128"/>
              </a:rPr>
              <a:t>T</a:t>
            </a:r>
            <a:r>
              <a:rPr lang="en-US" i="1" baseline="-25000" dirty="0">
                <a:latin typeface="Times" pitchFamily="32" charset="0"/>
                <a:ea typeface="ＭＳ Ｐゴシック" pitchFamily="32" charset="-128"/>
                <a:cs typeface="ＭＳ Ｐゴシック" pitchFamily="32" charset="-128"/>
              </a:rPr>
              <a:t>s</a:t>
            </a:r>
            <a:r>
              <a:rPr lang="en-US" dirty="0">
                <a:latin typeface="Times" pitchFamily="32" charset="0"/>
                <a:ea typeface="ＭＳ Ｐゴシック" pitchFamily="32" charset="-128"/>
                <a:cs typeface="ＭＳ Ｐゴシック" pitchFamily="32" charset="-128"/>
              </a:rPr>
              <a:t> = </a:t>
            </a:r>
            <a:r>
              <a:rPr lang="en-US" i="1" dirty="0">
                <a:latin typeface="Times" pitchFamily="32" charset="0"/>
                <a:ea typeface="ＭＳ Ｐゴシック" pitchFamily="32" charset="-128"/>
                <a:cs typeface="ＭＳ Ｐゴシック" pitchFamily="32" charset="-128"/>
              </a:rPr>
              <a:t>LT</a:t>
            </a:r>
            <a:r>
              <a:rPr lang="en-US" dirty="0">
                <a:latin typeface="Times" pitchFamily="32" charset="0"/>
                <a:ea typeface="ＭＳ Ｐゴシック" pitchFamily="32" charset="-128"/>
                <a:cs typeface="ＭＳ Ｐゴシック" pitchFamily="32" charset="-128"/>
              </a:rPr>
              <a:t> seconds, where </a:t>
            </a:r>
            <a:r>
              <a:rPr lang="en-US" i="1" dirty="0">
                <a:latin typeface="Times" pitchFamily="32" charset="0"/>
                <a:ea typeface="ＭＳ Ｐゴシック" pitchFamily="32" charset="-128"/>
                <a:cs typeface="ＭＳ Ｐゴシック" pitchFamily="32" charset="-128"/>
              </a:rPr>
              <a:t>T</a:t>
            </a:r>
            <a:r>
              <a:rPr lang="en-US" dirty="0">
                <a:latin typeface="Times" pitchFamily="32" charset="0"/>
                <a:ea typeface="ＭＳ Ｐゴシック" pitchFamily="32" charset="-128"/>
                <a:cs typeface="ＭＳ Ｐゴシック" pitchFamily="32" charset="-128"/>
              </a:rPr>
              <a:t> is the bit period (data rate = 1/</a:t>
            </a:r>
            <a:r>
              <a:rPr lang="en-US" i="1" dirty="0">
                <a:latin typeface="Times" pitchFamily="32" charset="0"/>
                <a:ea typeface="ＭＳ Ｐゴシック" pitchFamily="32" charset="-128"/>
                <a:cs typeface="ＭＳ Ｐゴシック" pitchFamily="32" charset="-128"/>
              </a:rPr>
              <a:t>T</a:t>
            </a:r>
            <a:r>
              <a:rPr lang="en-US" dirty="0">
                <a:latin typeface="Times" pitchFamily="32" charset="0"/>
                <a:ea typeface="ＭＳ Ｐゴシック" pitchFamily="32" charset="-128"/>
                <a:cs typeface="ＭＳ Ｐゴシック" pitchFamily="32" charset="-128"/>
              </a:rPr>
              <a:t>). Thus, one signal element, which is a constant-frequency tone, encodes </a:t>
            </a:r>
            <a:r>
              <a:rPr lang="en-US" i="1" dirty="0">
                <a:latin typeface="Times" pitchFamily="32" charset="0"/>
                <a:ea typeface="ＭＳ Ｐゴシック" pitchFamily="32" charset="-128"/>
                <a:cs typeface="ＭＳ Ｐゴシック" pitchFamily="32" charset="-128"/>
              </a:rPr>
              <a:t>L</a:t>
            </a:r>
            <a:r>
              <a:rPr lang="en-US" dirty="0">
                <a:latin typeface="Times" pitchFamily="32" charset="0"/>
                <a:ea typeface="ＭＳ Ｐゴシック" pitchFamily="32" charset="-128"/>
                <a:cs typeface="ＭＳ Ｐゴシック" pitchFamily="32" charset="-128"/>
              </a:rPr>
              <a:t> bits. The total bandwidth required is 2</a:t>
            </a:r>
            <a:r>
              <a:rPr lang="en-US" i="1" dirty="0">
                <a:latin typeface="Times" pitchFamily="32" charset="0"/>
                <a:ea typeface="ＭＳ Ｐゴシック" pitchFamily="32" charset="-128"/>
                <a:cs typeface="ＭＳ Ｐゴシック" pitchFamily="32" charset="-128"/>
              </a:rPr>
              <a:t>Mf</a:t>
            </a:r>
            <a:r>
              <a:rPr lang="en-US" i="1" baseline="-25000" dirty="0">
                <a:latin typeface="Times" pitchFamily="32" charset="0"/>
                <a:ea typeface="ＭＳ Ｐゴシック" pitchFamily="32" charset="-128"/>
                <a:cs typeface="ＭＳ Ｐゴシック" pitchFamily="32" charset="-128"/>
              </a:rPr>
              <a:t>d</a:t>
            </a:r>
            <a:r>
              <a:rPr lang="en-US" dirty="0">
                <a:latin typeface="Times" pitchFamily="32" charset="0"/>
                <a:ea typeface="ＭＳ Ｐゴシック" pitchFamily="32" charset="-128"/>
                <a:cs typeface="ＭＳ Ｐゴシック" pitchFamily="32" charset="-128"/>
              </a:rPr>
              <a:t>. It can be shown that the minimum frequency separation required is 2</a:t>
            </a:r>
            <a:r>
              <a:rPr lang="en-US" i="1" dirty="0">
                <a:latin typeface="Times" pitchFamily="32" charset="0"/>
                <a:ea typeface="ＭＳ Ｐゴシック" pitchFamily="32" charset="-128"/>
                <a:cs typeface="ＭＳ Ｐゴシック" pitchFamily="32" charset="-128"/>
              </a:rPr>
              <a:t>f</a:t>
            </a:r>
            <a:r>
              <a:rPr lang="en-US" i="1" baseline="-25000" dirty="0">
                <a:latin typeface="Times" pitchFamily="32" charset="0"/>
                <a:ea typeface="ＭＳ Ｐゴシック" pitchFamily="32" charset="-128"/>
                <a:cs typeface="ＭＳ Ｐゴシック" pitchFamily="32" charset="-128"/>
              </a:rPr>
              <a:t>d</a:t>
            </a:r>
            <a:r>
              <a:rPr lang="en-US" dirty="0">
                <a:latin typeface="Times" pitchFamily="32" charset="0"/>
                <a:ea typeface="ＭＳ Ｐゴシック" pitchFamily="32" charset="-128"/>
                <a:cs typeface="ＭＳ Ｐゴシック" pitchFamily="32" charset="-128"/>
              </a:rPr>
              <a:t> = 1/</a:t>
            </a:r>
            <a:r>
              <a:rPr lang="en-US" i="1" dirty="0">
                <a:latin typeface="Times" pitchFamily="32" charset="0"/>
                <a:ea typeface="ＭＳ Ｐゴシック" pitchFamily="32" charset="-128"/>
                <a:cs typeface="ＭＳ Ｐゴシック" pitchFamily="32" charset="-128"/>
              </a:rPr>
              <a:t>T</a:t>
            </a:r>
            <a:r>
              <a:rPr lang="en-US" i="1" baseline="-25000" dirty="0">
                <a:latin typeface="Times" pitchFamily="32" charset="0"/>
                <a:ea typeface="ＭＳ Ｐゴシック" pitchFamily="32" charset="-128"/>
                <a:cs typeface="ＭＳ Ｐゴシック" pitchFamily="32" charset="-128"/>
              </a:rPr>
              <a:t>s</a:t>
            </a:r>
            <a:r>
              <a:rPr lang="en-US" dirty="0">
                <a:latin typeface="Times" pitchFamily="32" charset="0"/>
                <a:ea typeface="ＭＳ Ｐゴシック" pitchFamily="32" charset="-128"/>
                <a:cs typeface="ＭＳ Ｐゴシック" pitchFamily="32" charset="-128"/>
              </a:rPr>
              <a:t>. Therefore, the modulator requires a bandwidth of </a:t>
            </a:r>
            <a:r>
              <a:rPr lang="en-US" i="1" dirty="0">
                <a:latin typeface="Times" pitchFamily="32" charset="0"/>
                <a:ea typeface="ＭＳ Ｐゴシック" pitchFamily="32" charset="-128"/>
                <a:cs typeface="ＭＳ Ｐゴシック" pitchFamily="32" charset="-128"/>
              </a:rPr>
              <a:t>W</a:t>
            </a:r>
            <a:r>
              <a:rPr lang="en-US" i="1" baseline="-25000" dirty="0">
                <a:latin typeface="Times" pitchFamily="32" charset="0"/>
                <a:ea typeface="ＭＳ Ｐゴシック" pitchFamily="32" charset="-128"/>
                <a:cs typeface="ＭＳ Ｐゴシック" pitchFamily="32" charset="-128"/>
              </a:rPr>
              <a:t>d</a:t>
            </a:r>
            <a:r>
              <a:rPr lang="en-US" dirty="0">
                <a:latin typeface="Times" pitchFamily="32" charset="0"/>
                <a:ea typeface="ＭＳ Ｐゴシック" pitchFamily="32" charset="-128"/>
                <a:cs typeface="ＭＳ Ｐゴシック" pitchFamily="32" charset="-128"/>
              </a:rPr>
              <a:t> = 2</a:t>
            </a:r>
            <a:r>
              <a:rPr lang="en-US" i="1" dirty="0">
                <a:latin typeface="Times" pitchFamily="32" charset="0"/>
                <a:ea typeface="ＭＳ Ｐゴシック" pitchFamily="32" charset="-128"/>
                <a:cs typeface="ＭＳ Ｐゴシック" pitchFamily="32" charset="-128"/>
              </a:rPr>
              <a:t>Mf</a:t>
            </a:r>
            <a:r>
              <a:rPr lang="en-US" i="1" baseline="-25000" dirty="0">
                <a:latin typeface="Times" pitchFamily="32" charset="0"/>
                <a:ea typeface="ＭＳ Ｐゴシック" pitchFamily="32" charset="-128"/>
                <a:cs typeface="ＭＳ Ｐゴシック" pitchFamily="32" charset="-128"/>
              </a:rPr>
              <a:t>d </a:t>
            </a:r>
            <a:r>
              <a:rPr lang="en-US" dirty="0">
                <a:latin typeface="Times" pitchFamily="32" charset="0"/>
                <a:ea typeface="ＭＳ Ｐゴシック" pitchFamily="32" charset="-128"/>
                <a:cs typeface="ＭＳ Ｐゴシック" pitchFamily="32" charset="-128"/>
              </a:rPr>
              <a:t> = </a:t>
            </a:r>
            <a:r>
              <a:rPr lang="en-US" i="1" dirty="0">
                <a:latin typeface="Times" pitchFamily="32" charset="0"/>
                <a:ea typeface="ＭＳ Ｐゴシック" pitchFamily="32" charset="-128"/>
                <a:cs typeface="ＭＳ Ｐゴシック" pitchFamily="32" charset="-128"/>
              </a:rPr>
              <a:t>M</a:t>
            </a:r>
            <a:r>
              <a:rPr lang="en-US" dirty="0">
                <a:latin typeface="Times" pitchFamily="32" charset="0"/>
                <a:ea typeface="ＭＳ Ｐゴシック" pitchFamily="32" charset="-128"/>
                <a:cs typeface="ＭＳ Ｐゴシック" pitchFamily="32" charset="-128"/>
              </a:rPr>
              <a:t>/</a:t>
            </a:r>
            <a:r>
              <a:rPr lang="en-US" i="1" dirty="0">
                <a:latin typeface="Times" pitchFamily="32" charset="0"/>
                <a:ea typeface="ＭＳ Ｐゴシック" pitchFamily="32" charset="-128"/>
                <a:cs typeface="ＭＳ Ｐゴシック" pitchFamily="32" charset="-128"/>
              </a:rPr>
              <a:t>T</a:t>
            </a:r>
            <a:r>
              <a:rPr lang="en-US" i="1" baseline="-25000" dirty="0">
                <a:latin typeface="Times" pitchFamily="32" charset="0"/>
                <a:ea typeface="ＭＳ Ｐゴシック" pitchFamily="32" charset="-128"/>
                <a:cs typeface="ＭＳ Ｐゴシック" pitchFamily="32" charset="-128"/>
              </a:rPr>
              <a:t>s</a:t>
            </a:r>
            <a:r>
              <a:rPr lang="en-US" dirty="0">
                <a:latin typeface="Times" pitchFamily="32" charset="0"/>
                <a:ea typeface="ＭＳ Ｐゴシック" pitchFamily="32" charset="-128"/>
                <a:cs typeface="ＭＳ Ｐゴシック" pitchFamily="32" charset="-128"/>
              </a:rPr>
              <a:t>.</a:t>
            </a:r>
          </a:p>
          <a:p>
            <a:endParaRPr lang="en-US" dirty="0">
              <a:latin typeface="Times" pitchFamily="32" charset="0"/>
              <a:ea typeface="ＭＳ Ｐゴシック" pitchFamily="32" charset="-128"/>
              <a:cs typeface="ＭＳ Ｐゴシック" pitchFamily="32" charset="-128"/>
            </a:endParaRPr>
          </a:p>
        </p:txBody>
      </p:sp>
    </p:spTree>
    <p:extLst>
      <p:ext uri="{BB962C8B-B14F-4D97-AF65-F5344CB8AC3E}">
        <p14:creationId xmlns:p14="http://schemas.microsoft.com/office/powerpoint/2010/main" val="11633625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sz="1200" baseline="0" dirty="0">
                <a:latin typeface=""/>
              </a:rPr>
              <a:t> Figure 5.9 shows an example of MFSK with M =  4. An input</a:t>
            </a:r>
          </a:p>
          <a:p>
            <a:pPr algn="l"/>
            <a:r>
              <a:rPr lang="en-US" sz="1200" baseline="0" dirty="0">
                <a:latin typeface=""/>
              </a:rPr>
              <a:t>bit stream of 20 bits is encoded 2 bits at a time, with each of the four possible</a:t>
            </a:r>
          </a:p>
          <a:p>
            <a:pPr algn="l"/>
            <a:r>
              <a:rPr lang="en-US" sz="1200" baseline="0" dirty="0">
                <a:latin typeface=""/>
              </a:rPr>
              <a:t>2-bit combinations transmitted as a different frequency. The display in the figure</a:t>
            </a:r>
          </a:p>
          <a:p>
            <a:pPr algn="l"/>
            <a:r>
              <a:rPr lang="en-US" sz="1200" baseline="0" dirty="0">
                <a:latin typeface=""/>
              </a:rPr>
              <a:t>shows the frequency transmitted (</a:t>
            </a:r>
            <a:r>
              <a:rPr lang="en-US" sz="1200" baseline="0" dirty="0" err="1">
                <a:latin typeface=""/>
              </a:rPr>
              <a:t>y</a:t>
            </a:r>
            <a:r>
              <a:rPr lang="en-US" sz="1200" baseline="0" dirty="0">
                <a:latin typeface=""/>
              </a:rPr>
              <a:t> -axis) as a function of time (</a:t>
            </a:r>
            <a:r>
              <a:rPr lang="en-US" sz="1200" baseline="0" dirty="0" err="1">
                <a:latin typeface=""/>
              </a:rPr>
              <a:t>x</a:t>
            </a:r>
            <a:r>
              <a:rPr lang="en-US" sz="1200" baseline="0" dirty="0">
                <a:latin typeface=""/>
              </a:rPr>
              <a:t> -axis). Each</a:t>
            </a:r>
          </a:p>
          <a:p>
            <a:pPr algn="l"/>
            <a:r>
              <a:rPr lang="en-US" sz="1200" baseline="0" dirty="0">
                <a:latin typeface=""/>
              </a:rPr>
              <a:t>column represents a time unit T</a:t>
            </a:r>
            <a:r>
              <a:rPr lang="en-US" sz="800" baseline="-25000" dirty="0">
                <a:latin typeface=""/>
              </a:rPr>
              <a:t>s</a:t>
            </a:r>
            <a:r>
              <a:rPr lang="en-US" sz="1200" baseline="0" dirty="0">
                <a:latin typeface=""/>
              </a:rPr>
              <a:t> in which a single 2-bit signal element is transmitted.</a:t>
            </a:r>
          </a:p>
          <a:p>
            <a:pPr algn="l"/>
            <a:r>
              <a:rPr lang="en-US" sz="1200" baseline="0" dirty="0">
                <a:latin typeface=""/>
              </a:rPr>
              <a:t>The shaded rectangle in the column indicates the frequency transmitted</a:t>
            </a:r>
          </a:p>
          <a:p>
            <a:pPr algn="l"/>
            <a:r>
              <a:rPr lang="en-US" sz="1200" baseline="0" dirty="0">
                <a:latin typeface=""/>
              </a:rPr>
              <a:t>during that time unit.</a:t>
            </a:r>
            <a:endParaRPr lang="en-US" dirty="0"/>
          </a:p>
        </p:txBody>
      </p:sp>
      <p:sp>
        <p:nvSpPr>
          <p:cNvPr id="4" name="Slide Number Placeholder 3"/>
          <p:cNvSpPr>
            <a:spLocks noGrp="1"/>
          </p:cNvSpPr>
          <p:nvPr>
            <p:ph type="sldNum" sz="quarter" idx="10"/>
          </p:nvPr>
        </p:nvSpPr>
        <p:spPr/>
        <p:txBody>
          <a:bodyPr/>
          <a:lstStyle/>
          <a:p>
            <a:pPr>
              <a:defRPr/>
            </a:pPr>
            <a:fld id="{666C4CA7-913D-8F49-95C4-D5BE8C3295C0}" type="slidenum">
              <a:rPr lang="en-US" smtClean="0"/>
              <a:pPr>
                <a:defRPr/>
              </a:pPr>
              <a:t>34</a:t>
            </a:fld>
            <a:endParaRPr lang="en-US" dirty="0"/>
          </a:p>
        </p:txBody>
      </p:sp>
    </p:spTree>
    <p:extLst>
      <p:ext uri="{BB962C8B-B14F-4D97-AF65-F5344CB8AC3E}">
        <p14:creationId xmlns:p14="http://schemas.microsoft.com/office/powerpoint/2010/main" val="36661143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7BC0577C-C58A-F745-AAF8-0D1B14D951D9}" type="slidenum">
              <a:rPr lang="en-US">
                <a:latin typeface="Times New Roman" pitchFamily="32" charset="0"/>
              </a:rPr>
              <a:pPr/>
              <a:t>35</a:t>
            </a:fld>
            <a:endParaRPr lang="en-US" dirty="0">
              <a:latin typeface="Times New Roman" pitchFamily="32"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r>
              <a:rPr lang="en-US" dirty="0">
                <a:latin typeface="Times" pitchFamily="32" charset="0"/>
                <a:ea typeface="ＭＳ Ｐゴシック" pitchFamily="32" charset="-128"/>
                <a:cs typeface="ＭＳ Ｐゴシック" pitchFamily="32" charset="-128"/>
              </a:rPr>
              <a:t>In PSK, the phase of the carrier signal is shifted to represent data.</a:t>
            </a:r>
          </a:p>
          <a:p>
            <a:endParaRPr lang="en-US" dirty="0">
              <a:latin typeface="Times" pitchFamily="32" charset="0"/>
              <a:ea typeface="ＭＳ Ｐゴシック" pitchFamily="32" charset="-128"/>
              <a:cs typeface="ＭＳ Ｐゴシック" pitchFamily="32" charset="-128"/>
            </a:endParaRPr>
          </a:p>
          <a:p>
            <a:r>
              <a:rPr lang="en-US" dirty="0">
                <a:latin typeface="Times" pitchFamily="32" charset="0"/>
                <a:ea typeface="ＭＳ Ｐゴシック" pitchFamily="32" charset="-128"/>
                <a:cs typeface="ＭＳ Ｐゴシック" pitchFamily="32" charset="-128"/>
              </a:rPr>
              <a:t>The simplest scheme uses two phases to represent the two binary digits (Figure 5.7c) and is known as binary phase shift keying.</a:t>
            </a:r>
          </a:p>
          <a:p>
            <a:endParaRPr lang="en-US" sz="1200" kern="1200" dirty="0">
              <a:solidFill>
                <a:schemeClr val="tx1"/>
              </a:solidFill>
              <a:latin typeface="Times New Roman" pitchFamily="-110" charset="0"/>
              <a:ea typeface="ＭＳ Ｐゴシック" pitchFamily="-110" charset="-128"/>
              <a:cs typeface="ＭＳ Ｐゴシック" pitchFamily="-110" charset="-128"/>
            </a:endParaRPr>
          </a:p>
          <a:p>
            <a:r>
              <a:rPr lang="en-US" sz="1200" kern="1200" dirty="0">
                <a:solidFill>
                  <a:schemeClr val="tx1"/>
                </a:solidFill>
                <a:latin typeface="Times New Roman" pitchFamily="-110" charset="0"/>
                <a:ea typeface="ＭＳ Ｐゴシック" pitchFamily="-110" charset="-128"/>
                <a:cs typeface="ＭＳ Ｐゴシック" pitchFamily="-110" charset="-128"/>
              </a:rPr>
              <a:t> </a:t>
            </a:r>
            <a:r>
              <a:rPr lang="en-US" sz="1200" kern="1200" baseline="0" dirty="0">
                <a:solidFill>
                  <a:schemeClr val="tx1"/>
                </a:solidFill>
                <a:latin typeface="Times New Roman" pitchFamily="-110" charset="0"/>
                <a:ea typeface="ＭＳ Ｐゴシック" pitchFamily="-110" charset="-128"/>
                <a:cs typeface="ＭＳ Ｐゴシック" pitchFamily="-110" charset="-128"/>
              </a:rPr>
              <a:t>An alternative form of two-level PSK is differential PSK (DPSK). In this scheme, a binary 0 is represented by sending a signal</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burst of the same phase as the previous signal burst sent. A binary 1 is represented</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by sending a signal burst of opposite phase to the preceding one. This term differential</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 refers to the fact that the phase shift is with reference to the previous bit</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transmitted rather than to some constant reference signal. In differential encoding,</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the information to be transmitted is represented in terms of the changes between</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successive data symbols rather than the signal elements themselves. DPSK avoids</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the requirement for an accurate local oscillator phase at the receiver that is matched</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with the transmitter. As long as the preceding phase is received correctly, the phase</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reference is accurate.</a:t>
            </a:r>
            <a:endParaRPr lang="en-US" sz="1200" kern="1200" dirty="0">
              <a:solidFill>
                <a:schemeClr val="tx1"/>
              </a:solidFill>
              <a:latin typeface="Times New Roman" pitchFamily="-110" charset="0"/>
              <a:ea typeface="ＭＳ Ｐゴシック" pitchFamily="-110" charset="-128"/>
              <a:cs typeface="ＭＳ Ｐゴシック" pitchFamily="-110" charset="-128"/>
            </a:endParaRPr>
          </a:p>
          <a:p>
            <a:endParaRPr lang="en-US" dirty="0">
              <a:latin typeface="Times" pitchFamily="32" charset="0"/>
              <a:ea typeface="ＭＳ Ｐゴシック" pitchFamily="32" charset="-128"/>
              <a:cs typeface="ＭＳ Ｐゴシック" pitchFamily="32" charset="-128"/>
            </a:endParaRPr>
          </a:p>
          <a:p>
            <a:endParaRPr lang="en-US" dirty="0">
              <a:latin typeface="Times" pitchFamily="32" charset="0"/>
              <a:ea typeface="ＭＳ Ｐゴシック" pitchFamily="32" charset="-128"/>
              <a:cs typeface="ＭＳ Ｐゴシック" pitchFamily="32" charset="-128"/>
            </a:endParaRPr>
          </a:p>
        </p:txBody>
      </p:sp>
    </p:spTree>
    <p:extLst>
      <p:ext uri="{BB962C8B-B14F-4D97-AF65-F5344CB8AC3E}">
        <p14:creationId xmlns:p14="http://schemas.microsoft.com/office/powerpoint/2010/main" val="5381067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ＭＳ Ｐゴシック" pitchFamily="-110" charset="-128"/>
                <a:cs typeface="ＭＳ Ｐゴシック" pitchFamily="-110" charset="-128"/>
              </a:rPr>
              <a:t>Figure 5.10 shows an example of DPSK.</a:t>
            </a:r>
            <a:endParaRPr lang="en-US" dirty="0"/>
          </a:p>
        </p:txBody>
      </p:sp>
      <p:sp>
        <p:nvSpPr>
          <p:cNvPr id="4" name="Slide Number Placeholder 3"/>
          <p:cNvSpPr>
            <a:spLocks noGrp="1"/>
          </p:cNvSpPr>
          <p:nvPr>
            <p:ph type="sldNum" sz="quarter" idx="10"/>
          </p:nvPr>
        </p:nvSpPr>
        <p:spPr/>
        <p:txBody>
          <a:bodyPr/>
          <a:lstStyle/>
          <a:p>
            <a:pPr>
              <a:defRPr/>
            </a:pPr>
            <a:fld id="{666C4CA7-913D-8F49-95C4-D5BE8C3295C0}" type="slidenum">
              <a:rPr lang="en-US" smtClean="0"/>
              <a:pPr>
                <a:defRPr/>
              </a:pPr>
              <a:t>36</a:t>
            </a:fld>
            <a:endParaRPr lang="en-US" dirty="0"/>
          </a:p>
        </p:txBody>
      </p:sp>
    </p:spTree>
    <p:extLst>
      <p:ext uri="{BB962C8B-B14F-4D97-AF65-F5344CB8AC3E}">
        <p14:creationId xmlns:p14="http://schemas.microsoft.com/office/powerpoint/2010/main" val="31098708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8B34E943-B05A-4649-B921-5472097414A1}" type="slidenum">
              <a:rPr lang="en-US">
                <a:latin typeface="Times New Roman" pitchFamily="32" charset="0"/>
              </a:rPr>
              <a:pPr/>
              <a:t>37</a:t>
            </a:fld>
            <a:endParaRPr lang="en-US" dirty="0">
              <a:latin typeface="Times New Roman" pitchFamily="32"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r>
              <a:rPr lang="en-US" sz="1200" kern="1200" baseline="0" dirty="0">
                <a:solidFill>
                  <a:schemeClr val="tx1"/>
                </a:solidFill>
                <a:latin typeface="Times New Roman" pitchFamily="-110" charset="0"/>
                <a:ea typeface="ＭＳ Ｐゴシック" pitchFamily="-110" charset="-128"/>
                <a:cs typeface="ＭＳ Ｐゴシック" pitchFamily="-110" charset="-128"/>
              </a:rPr>
              <a:t>More efficient use of bandwidth can be achieved if each signaling</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element represents more than one bit. For example, instead of a phase shift</a:t>
            </a:r>
            <a:endParaRPr lang="en-US" dirty="0">
              <a:latin typeface="Times" pitchFamily="32" charset="0"/>
              <a:ea typeface="ＭＳ Ｐゴシック" pitchFamily="32" charset="-128"/>
              <a:cs typeface="ＭＳ Ｐゴシック" pitchFamily="32" charset="-128"/>
            </a:endParaRP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 of 180°, as allowed in BPSK, a common encoding technique known as </a:t>
            </a:r>
            <a:r>
              <a:rPr lang="en-US" sz="1200" kern="1200" baseline="0" dirty="0" err="1">
                <a:solidFill>
                  <a:schemeClr val="tx1"/>
                </a:solidFill>
                <a:latin typeface="Times New Roman" pitchFamily="-110" charset="0"/>
                <a:ea typeface="ＭＳ Ｐゴシック" pitchFamily="-110" charset="-128"/>
                <a:cs typeface="ＭＳ Ｐゴシック" pitchFamily="-110" charset="-128"/>
              </a:rPr>
              <a:t>quadrature</a:t>
            </a:r>
            <a:endParaRPr lang="en-US" sz="1200" kern="1200" baseline="0" dirty="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phase shift keying (QPSK) uses phase shifts separated by multiples </a:t>
            </a:r>
            <a:r>
              <a:rPr lang="en-US" sz="1200" b="0" kern="1200" baseline="0" dirty="0">
                <a:solidFill>
                  <a:schemeClr val="tx1"/>
                </a:solidFill>
                <a:latin typeface="Times New Roman" pitchFamily="-110" charset="0"/>
                <a:ea typeface="ＭＳ Ｐゴシック" pitchFamily="-110" charset="-128"/>
                <a:cs typeface="ＭＳ Ｐゴシック" pitchFamily="-110" charset="-128"/>
              </a:rPr>
              <a:t>of </a:t>
            </a:r>
            <a:r>
              <a:rPr lang="en-US" sz="1200" b="0" kern="1200" baseline="0" dirty="0" err="1">
                <a:solidFill>
                  <a:schemeClr val="tx1"/>
                </a:solidFill>
                <a:latin typeface="Times New Roman" pitchFamily="-110" charset="0"/>
                <a:ea typeface="ＭＳ Ｐゴシック" pitchFamily="-110" charset="-128"/>
                <a:cs typeface="ＭＳ Ｐゴシック" pitchFamily="-110" charset="-128"/>
              </a:rPr>
              <a:t>π</a:t>
            </a:r>
            <a:r>
              <a:rPr lang="en-US" sz="1200" b="0" kern="1200" baseline="0" dirty="0">
                <a:solidFill>
                  <a:schemeClr val="tx1"/>
                </a:solidFill>
                <a:latin typeface="Times New Roman" pitchFamily="-110" charset="0"/>
                <a:ea typeface="ＭＳ Ｐゴシック" pitchFamily="-110" charset="-128"/>
                <a:cs typeface="ＭＳ Ｐゴシック" pitchFamily="-110" charset="-128"/>
              </a:rPr>
              <a:t> /2 (90°).</a:t>
            </a:r>
          </a:p>
          <a:p>
            <a:endParaRPr lang="en-US" sz="1200" b="0" kern="1200" baseline="0" dirty="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 Thus each signal element represents two bits rather than one.</a:t>
            </a:r>
            <a:endParaRPr lang="en-US" sz="1200" b="0" kern="1200" baseline="0" dirty="0">
              <a:solidFill>
                <a:schemeClr val="tx1"/>
              </a:solidFill>
              <a:latin typeface="Times New Roman" pitchFamily="-110" charset="0"/>
              <a:ea typeface="ＭＳ Ｐゴシック" pitchFamily="-110" charset="-128"/>
              <a:cs typeface="ＭＳ Ｐゴシック" pitchFamily="-110" charset="-128"/>
            </a:endParaRPr>
          </a:p>
          <a:p>
            <a:endParaRPr lang="en-US" dirty="0">
              <a:latin typeface="Times" pitchFamily="32" charset="0"/>
              <a:ea typeface="ＭＳ Ｐゴシック" pitchFamily="32" charset="-128"/>
              <a:cs typeface="ＭＳ Ｐゴシック" pitchFamily="32" charset="-128"/>
            </a:endParaRPr>
          </a:p>
          <a:p>
            <a:r>
              <a:rPr lang="en-US" dirty="0">
                <a:latin typeface="Times" pitchFamily="32" charset="0"/>
                <a:ea typeface="ＭＳ Ｐゴシック" pitchFamily="32" charset="-128"/>
                <a:cs typeface="ＭＳ Ｐゴシック" pitchFamily="32" charset="-128"/>
              </a:rPr>
              <a:t>Figure 5.11 shows the QPSK modulation scheme in general terms. The input is a stream of binary digits with a data rate of </a:t>
            </a:r>
            <a:r>
              <a:rPr lang="en-US" i="1" dirty="0">
                <a:latin typeface="Times" pitchFamily="32" charset="0"/>
                <a:ea typeface="ＭＳ Ｐゴシック" pitchFamily="32" charset="-128"/>
                <a:cs typeface="ＭＳ Ｐゴシック" pitchFamily="32" charset="-128"/>
              </a:rPr>
              <a:t>R</a:t>
            </a:r>
            <a:r>
              <a:rPr lang="en-US" dirty="0">
                <a:latin typeface="Times" pitchFamily="32" charset="0"/>
                <a:ea typeface="ＭＳ Ｐゴシック" pitchFamily="32" charset="-128"/>
                <a:cs typeface="ＭＳ Ｐゴシック" pitchFamily="32" charset="-128"/>
              </a:rPr>
              <a:t> = 1/</a:t>
            </a:r>
            <a:r>
              <a:rPr lang="en-US" i="1" dirty="0">
                <a:latin typeface="Times" pitchFamily="32" charset="0"/>
                <a:ea typeface="ＭＳ Ｐゴシック" pitchFamily="32" charset="-128"/>
                <a:cs typeface="ＭＳ Ｐゴシック" pitchFamily="32" charset="-128"/>
              </a:rPr>
              <a:t>T</a:t>
            </a:r>
            <a:r>
              <a:rPr lang="en-US" i="1" baseline="-25000" dirty="0">
                <a:latin typeface="Times" pitchFamily="32" charset="0"/>
                <a:ea typeface="ＭＳ Ｐゴシック" pitchFamily="32" charset="-128"/>
                <a:cs typeface="ＭＳ Ｐゴシック" pitchFamily="32" charset="-128"/>
              </a:rPr>
              <a:t>b</a:t>
            </a:r>
            <a:r>
              <a:rPr lang="en-US" dirty="0">
                <a:latin typeface="Times" pitchFamily="32" charset="0"/>
                <a:ea typeface="ＭＳ Ｐゴシック" pitchFamily="32" charset="-128"/>
                <a:cs typeface="ＭＳ Ｐゴシック" pitchFamily="32" charset="-128"/>
              </a:rPr>
              <a:t>, where </a:t>
            </a:r>
            <a:r>
              <a:rPr lang="en-US" i="1" dirty="0">
                <a:latin typeface="Times" pitchFamily="32" charset="0"/>
                <a:ea typeface="ＭＳ Ｐゴシック" pitchFamily="32" charset="-128"/>
                <a:cs typeface="ＭＳ Ｐゴシック" pitchFamily="32" charset="-128"/>
              </a:rPr>
              <a:t>T</a:t>
            </a:r>
            <a:r>
              <a:rPr lang="en-US" i="1" baseline="-25000" dirty="0">
                <a:latin typeface="Times" pitchFamily="32" charset="0"/>
                <a:ea typeface="ＭＳ Ｐゴシック" pitchFamily="32" charset="-128"/>
                <a:cs typeface="ＭＳ Ｐゴシック" pitchFamily="32" charset="-128"/>
              </a:rPr>
              <a:t>b</a:t>
            </a:r>
            <a:r>
              <a:rPr lang="en-US" dirty="0">
                <a:latin typeface="Times" pitchFamily="32" charset="0"/>
                <a:ea typeface="ＭＳ Ｐゴシック" pitchFamily="32" charset="-128"/>
                <a:cs typeface="ＭＳ Ｐゴシック" pitchFamily="32" charset="-128"/>
              </a:rPr>
              <a:t> is the width of each bit. This stream is converted into two separate bit streams of </a:t>
            </a:r>
            <a:r>
              <a:rPr lang="en-US" i="1" dirty="0">
                <a:latin typeface="Times" pitchFamily="32" charset="0"/>
                <a:ea typeface="ＭＳ Ｐゴシック" pitchFamily="32" charset="-128"/>
                <a:cs typeface="ＭＳ Ｐゴシック" pitchFamily="32" charset="-128"/>
              </a:rPr>
              <a:t>R</a:t>
            </a:r>
            <a:r>
              <a:rPr lang="en-US" dirty="0">
                <a:latin typeface="Times" pitchFamily="32" charset="0"/>
                <a:ea typeface="ＭＳ Ｐゴシック" pitchFamily="32" charset="-128"/>
                <a:cs typeface="ＭＳ Ｐゴシック" pitchFamily="32" charset="-128"/>
              </a:rPr>
              <a:t>/2 bps each, by taking alternate bits for the two streams. The two data streams are referred to as the I (in-phase) and Q (quadrature phase) streams. The streams are modulated on a carrier of frequency </a:t>
            </a:r>
            <a:r>
              <a:rPr lang="en-US" i="1" dirty="0">
                <a:latin typeface="Times" pitchFamily="32" charset="0"/>
                <a:ea typeface="ＭＳ Ｐゴシック" pitchFamily="32" charset="-128"/>
                <a:cs typeface="ＭＳ Ｐゴシック" pitchFamily="32" charset="-128"/>
              </a:rPr>
              <a:t>f</a:t>
            </a:r>
            <a:r>
              <a:rPr lang="en-US" i="1" baseline="-25000" dirty="0">
                <a:latin typeface="Times" pitchFamily="32" charset="0"/>
                <a:ea typeface="ＭＳ Ｐゴシック" pitchFamily="32" charset="-128"/>
                <a:cs typeface="ＭＳ Ｐゴシック" pitchFamily="32" charset="-128"/>
              </a:rPr>
              <a:t>c</a:t>
            </a:r>
            <a:r>
              <a:rPr lang="en-US" dirty="0">
                <a:latin typeface="Times" pitchFamily="32" charset="0"/>
                <a:ea typeface="ＭＳ Ｐゴシック" pitchFamily="32" charset="-128"/>
                <a:cs typeface="ＭＳ Ｐゴシック" pitchFamily="32" charset="-128"/>
              </a:rPr>
              <a:t> by multiplying the bit stream by the carrier, and the carrier shifted by 90˚.  The two modulated signals are then added together and transmitted.</a:t>
            </a:r>
          </a:p>
          <a:p>
            <a:endParaRPr lang="en-US" dirty="0">
              <a:latin typeface="Times" pitchFamily="32" charset="0"/>
              <a:ea typeface="ＭＳ Ｐゴシック" pitchFamily="32" charset="-128"/>
              <a:cs typeface="ＭＳ Ｐゴシック" pitchFamily="32" charset="-128"/>
            </a:endParaRP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 Figure 5.11 also shows a variation of QPSK known as offset QPSK (OQPSK),</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or orthogonal QPSK. The difference is that a delay of one bit time is introduced in</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the Q stream.</a:t>
            </a:r>
          </a:p>
          <a:p>
            <a:endParaRPr lang="en-US" dirty="0">
              <a:latin typeface="Times" pitchFamily="32" charset="0"/>
              <a:ea typeface="ＭＳ Ｐゴシック" pitchFamily="32" charset="-128"/>
              <a:cs typeface="ＭＳ Ｐゴシック" pitchFamily="32" charset="-128"/>
            </a:endParaRPr>
          </a:p>
        </p:txBody>
      </p:sp>
    </p:spTree>
    <p:extLst>
      <p:ext uri="{BB962C8B-B14F-4D97-AF65-F5344CB8AC3E}">
        <p14:creationId xmlns:p14="http://schemas.microsoft.com/office/powerpoint/2010/main" val="19673464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Times New Roman" pitchFamily="-110" charset="0"/>
                <a:ea typeface="ＭＳ Ｐゴシック" pitchFamily="-110" charset="-128"/>
                <a:cs typeface="ＭＳ Ｐゴシック" pitchFamily="-110" charset="-128"/>
              </a:rPr>
              <a:t> Figure 5.12 shows an example of QPSK coding. Each of the two modulated</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streams is a BPSK signal at half the data rate of the original bit stream. Thus, the</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 combined signals have a symbol rate that is half the input bit rate. Note that from</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one symbol time to the next, a phase change of as much as </a:t>
            </a:r>
            <a:r>
              <a:rPr lang="en-US" sz="1200" b="0" kern="1200" baseline="0" dirty="0">
                <a:solidFill>
                  <a:schemeClr val="tx1"/>
                </a:solidFill>
                <a:latin typeface="Times New Roman" pitchFamily="-110" charset="0"/>
                <a:ea typeface="ＭＳ Ｐゴシック" pitchFamily="-110" charset="-128"/>
                <a:cs typeface="ＭＳ Ｐゴシック" pitchFamily="-110" charset="-128"/>
              </a:rPr>
              <a:t>180° ( </a:t>
            </a:r>
            <a:r>
              <a:rPr lang="en-US" sz="1200" b="0" kern="1200" baseline="0" dirty="0" err="1">
                <a:solidFill>
                  <a:schemeClr val="tx1"/>
                </a:solidFill>
                <a:latin typeface="Times New Roman" pitchFamily="-110" charset="0"/>
                <a:ea typeface="ＭＳ Ｐゴシック" pitchFamily="-110" charset="-128"/>
                <a:cs typeface="ＭＳ Ｐゴシック" pitchFamily="-110" charset="-128"/>
              </a:rPr>
              <a:t>π</a:t>
            </a:r>
            <a:r>
              <a:rPr lang="en-US" sz="1200" b="0" kern="1200" baseline="0" dirty="0">
                <a:solidFill>
                  <a:schemeClr val="tx1"/>
                </a:solidFill>
                <a:latin typeface="Times New Roman" pitchFamily="-110" charset="0"/>
                <a:ea typeface="ＭＳ Ｐゴシック" pitchFamily="-110" charset="-128"/>
                <a:cs typeface="ＭＳ Ｐゴシック" pitchFamily="-110" charset="-128"/>
              </a:rPr>
              <a:t> )  is possible.</a:t>
            </a:r>
          </a:p>
          <a:p>
            <a:endParaRPr lang="en-US" sz="1200" b="0" kern="1200" baseline="0" dirty="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Because OQPSK differs from QPSK only by the delay in the Q stream, its</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spectral characteristics and bit-error performance are the same as that of QPSK.</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From Figure 5.12, we can observe that only one of two bits in the pair can change</a:t>
            </a:r>
          </a:p>
          <a:p>
            <a:r>
              <a:rPr lang="en-US" sz="1200" b="0" kern="1200" baseline="0" dirty="0">
                <a:solidFill>
                  <a:schemeClr val="tx1"/>
                </a:solidFill>
                <a:latin typeface="Times New Roman" pitchFamily="-110" charset="0"/>
                <a:ea typeface="ＭＳ Ｐゴシック" pitchFamily="-110" charset="-128"/>
                <a:cs typeface="ＭＳ Ｐゴシック" pitchFamily="-110" charset="-128"/>
              </a:rPr>
              <a:t>sign at any time and thus the phase change in the combined signal never exceeds 90°</a:t>
            </a:r>
          </a:p>
          <a:p>
            <a:r>
              <a:rPr lang="en-US" sz="1200" b="0" kern="1200" baseline="0" dirty="0">
                <a:solidFill>
                  <a:schemeClr val="tx1"/>
                </a:solidFill>
                <a:latin typeface="Times New Roman" pitchFamily="-110" charset="0"/>
                <a:ea typeface="ＭＳ Ｐゴシック" pitchFamily="-110" charset="-128"/>
                <a:cs typeface="ＭＳ Ｐゴシック" pitchFamily="-110" charset="-128"/>
              </a:rPr>
              <a:t>( π/2 ) . This can be an advantage because physical limitations on phase modulators</a:t>
            </a:r>
          </a:p>
          <a:p>
            <a:r>
              <a:rPr lang="en-US" sz="1200" b="0" kern="1200" baseline="0" dirty="0">
                <a:solidFill>
                  <a:schemeClr val="tx1"/>
                </a:solidFill>
                <a:latin typeface="Times New Roman" pitchFamily="-110" charset="0"/>
                <a:ea typeface="ＭＳ Ｐゴシック" pitchFamily="-110" charset="-128"/>
                <a:cs typeface="ＭＳ Ｐゴシック" pitchFamily="-110" charset="-128"/>
              </a:rPr>
              <a:t>make large phase shifts at high transition rates difficult to perform. OQPSK also</a:t>
            </a:r>
          </a:p>
          <a:p>
            <a:r>
              <a:rPr lang="en-US" sz="1200" b="0" kern="1200" baseline="0" dirty="0">
                <a:solidFill>
                  <a:schemeClr val="tx1"/>
                </a:solidFill>
                <a:latin typeface="Times New Roman" pitchFamily="-110" charset="0"/>
                <a:ea typeface="ＭＳ Ｐゴシック" pitchFamily="-110" charset="-128"/>
                <a:cs typeface="ＭＳ Ｐゴシック" pitchFamily="-110" charset="-128"/>
              </a:rPr>
              <a:t>provides superior performance when the transmission channel (including transmitter</a:t>
            </a:r>
          </a:p>
          <a:p>
            <a:r>
              <a:rPr lang="en-US" sz="1200" b="0" kern="1200" baseline="0" dirty="0">
                <a:solidFill>
                  <a:schemeClr val="tx1"/>
                </a:solidFill>
                <a:latin typeface="Times New Roman" pitchFamily="-110" charset="0"/>
                <a:ea typeface="ＭＳ Ｐゴシック" pitchFamily="-110" charset="-128"/>
                <a:cs typeface="ＭＳ Ｐゴシック" pitchFamily="-110" charset="-128"/>
              </a:rPr>
              <a:t>and </a:t>
            </a:r>
            <a:r>
              <a:rPr lang="en-US" sz="1200" kern="1200" baseline="0" dirty="0">
                <a:solidFill>
                  <a:schemeClr val="tx1"/>
                </a:solidFill>
                <a:latin typeface="Times New Roman" pitchFamily="-110" charset="0"/>
                <a:ea typeface="ＭＳ Ｐゴシック" pitchFamily="-110" charset="-128"/>
                <a:cs typeface="ＭＳ Ｐゴシック" pitchFamily="-110" charset="-128"/>
              </a:rPr>
              <a:t>receiver) has significant nonlinear components. The effect of nonlinearities</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is a spreading of the signal bandwidth, which may result in adjacent channel interference.</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It is easier to control this spreading if the phase changes are smaller, hence</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the advantage of OQPSK over QPSK.</a:t>
            </a:r>
            <a:endParaRPr lang="en-US" b="0" dirty="0"/>
          </a:p>
        </p:txBody>
      </p:sp>
      <p:sp>
        <p:nvSpPr>
          <p:cNvPr id="4" name="Slide Number Placeholder 3"/>
          <p:cNvSpPr>
            <a:spLocks noGrp="1"/>
          </p:cNvSpPr>
          <p:nvPr>
            <p:ph type="sldNum" sz="quarter" idx="10"/>
          </p:nvPr>
        </p:nvSpPr>
        <p:spPr/>
        <p:txBody>
          <a:bodyPr/>
          <a:lstStyle/>
          <a:p>
            <a:pPr>
              <a:defRPr/>
            </a:pPr>
            <a:fld id="{666C4CA7-913D-8F49-95C4-D5BE8C3295C0}" type="slidenum">
              <a:rPr lang="en-US" smtClean="0"/>
              <a:pPr>
                <a:defRPr/>
              </a:pPr>
              <a:t>39</a:t>
            </a:fld>
            <a:endParaRPr lang="en-US" dirty="0"/>
          </a:p>
        </p:txBody>
      </p:sp>
    </p:spTree>
    <p:extLst>
      <p:ext uri="{BB962C8B-B14F-4D97-AF65-F5344CB8AC3E}">
        <p14:creationId xmlns:p14="http://schemas.microsoft.com/office/powerpoint/2010/main" val="27306746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10" charset="0"/>
                <a:ea typeface="ＭＳ Ｐゴシック" pitchFamily="-110" charset="-128"/>
                <a:cs typeface="ＭＳ Ｐゴシック" pitchFamily="-110" charset="-128"/>
              </a:rPr>
              <a:t>Table 5.5 shows the ratio of data rate, </a:t>
            </a:r>
            <a:r>
              <a:rPr lang="en-US" sz="1200" i="1" kern="1200" dirty="0">
                <a:solidFill>
                  <a:schemeClr val="tx1"/>
                </a:solidFill>
                <a:latin typeface="Times New Roman" pitchFamily="-110" charset="0"/>
                <a:ea typeface="ＭＳ Ｐゴシック" pitchFamily="-110" charset="-128"/>
                <a:cs typeface="ＭＳ Ｐゴシック" pitchFamily="-110" charset="-128"/>
              </a:rPr>
              <a:t>R</a:t>
            </a:r>
            <a:r>
              <a:rPr lang="en-US" sz="1200" kern="1200" dirty="0">
                <a:solidFill>
                  <a:schemeClr val="tx1"/>
                </a:solidFill>
                <a:latin typeface="Times New Roman" pitchFamily="-110" charset="0"/>
                <a:ea typeface="ＭＳ Ｐゴシック" pitchFamily="-110" charset="-128"/>
                <a:cs typeface="ＭＳ Ｐゴシック" pitchFamily="-110" charset="-128"/>
              </a:rPr>
              <a:t>, to transmission bandwidth for various schemes. This ratio is also referred to as </a:t>
            </a:r>
            <a:r>
              <a:rPr lang="en-US" sz="1200" b="0" kern="1200" dirty="0">
                <a:solidFill>
                  <a:schemeClr val="tx1"/>
                </a:solidFill>
                <a:latin typeface="Times New Roman" pitchFamily="-110" charset="0"/>
                <a:ea typeface="ＭＳ Ｐゴシック" pitchFamily="-110" charset="-128"/>
                <a:cs typeface="ＭＳ Ｐゴシック" pitchFamily="-110" charset="-128"/>
              </a:rPr>
              <a:t>the bandwidth efficiency. As </a:t>
            </a:r>
            <a:r>
              <a:rPr lang="en-US" sz="1200" kern="1200" dirty="0">
                <a:solidFill>
                  <a:schemeClr val="tx1"/>
                </a:solidFill>
                <a:latin typeface="Times New Roman" pitchFamily="-110" charset="0"/>
                <a:ea typeface="ＭＳ Ｐゴシック" pitchFamily="-110" charset="-128"/>
                <a:cs typeface="ＭＳ Ｐゴシック" pitchFamily="-110" charset="-128"/>
              </a:rPr>
              <a:t>the name suggests, this parameter measures the efficiency with which bandwidth can be used to transmit data. The advantage of multilevel signaling methods now becomes clear.</a:t>
            </a:r>
          </a:p>
          <a:p>
            <a:endParaRPr lang="en-US" dirty="0"/>
          </a:p>
        </p:txBody>
      </p:sp>
      <p:sp>
        <p:nvSpPr>
          <p:cNvPr id="4" name="Slide Number Placeholder 3"/>
          <p:cNvSpPr>
            <a:spLocks noGrp="1"/>
          </p:cNvSpPr>
          <p:nvPr>
            <p:ph type="sldNum" sz="quarter" idx="10"/>
          </p:nvPr>
        </p:nvSpPr>
        <p:spPr/>
        <p:txBody>
          <a:bodyPr/>
          <a:lstStyle/>
          <a:p>
            <a:pPr>
              <a:defRPr/>
            </a:pPr>
            <a:fld id="{666C4CA7-913D-8F49-95C4-D5BE8C3295C0}" type="slidenum">
              <a:rPr lang="en-US" smtClean="0"/>
              <a:pPr>
                <a:defRPr/>
              </a:pPr>
              <a:t>40</a:t>
            </a:fld>
            <a:endParaRPr lang="en-US" dirty="0"/>
          </a:p>
        </p:txBody>
      </p:sp>
    </p:spTree>
    <p:extLst>
      <p:ext uri="{BB962C8B-B14F-4D97-AF65-F5344CB8AC3E}">
        <p14:creationId xmlns:p14="http://schemas.microsoft.com/office/powerpoint/2010/main" val="1450588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C72E98B3-D718-D047-8106-995910D2DD59}" type="slidenum">
              <a:rPr lang="en-US">
                <a:latin typeface="Times New Roman" pitchFamily="32" charset="0"/>
              </a:rPr>
              <a:pPr/>
              <a:t>4</a:t>
            </a:fld>
            <a:endParaRPr lang="en-US" dirty="0">
              <a:latin typeface="Times New Roman" pitchFamily="32" charset="0"/>
            </a:endParaRPr>
          </a:p>
        </p:txBody>
      </p:sp>
      <p:sp>
        <p:nvSpPr>
          <p:cNvPr id="19459" name="Rectangle 1026"/>
          <p:cNvSpPr>
            <a:spLocks noGrp="1" noRot="1" noChangeAspect="1" noChangeArrowheads="1" noTextEdit="1"/>
          </p:cNvSpPr>
          <p:nvPr>
            <p:ph type="sldImg"/>
          </p:nvPr>
        </p:nvSpPr>
        <p:spPr>
          <a:ln/>
        </p:spPr>
      </p:sp>
      <p:sp>
        <p:nvSpPr>
          <p:cNvPr id="19460" name="Rectangle 1027"/>
          <p:cNvSpPr>
            <a:spLocks noGrp="1" noChangeArrowheads="1"/>
          </p:cNvSpPr>
          <p:nvPr>
            <p:ph type="body" idx="1"/>
          </p:nvPr>
        </p:nvSpPr>
        <p:spPr>
          <a:noFill/>
          <a:ln/>
        </p:spPr>
        <p:txBody>
          <a:bodyPr/>
          <a:lstStyle/>
          <a:p>
            <a:r>
              <a:rPr lang="en-US" sz="1200" kern="1200" dirty="0">
                <a:solidFill>
                  <a:schemeClr val="tx1"/>
                </a:solidFill>
                <a:latin typeface="Times New Roman" pitchFamily="-110" charset="0"/>
                <a:ea typeface="ＭＳ Ｐゴシック" pitchFamily="-110" charset="-128"/>
                <a:cs typeface="ＭＳ Ｐゴシック" pitchFamily="-110" charset="-128"/>
              </a:rPr>
              <a:t>In Chapter 3 a distinction was made between analog and digital data and analog and digital signals. Figure3.14 suggested that either form of data could be encoded into either form of signal.</a:t>
            </a:r>
          </a:p>
          <a:p>
            <a:endParaRPr lang="en-US" sz="1200" kern="1200" dirty="0">
              <a:solidFill>
                <a:schemeClr val="tx1"/>
              </a:solidFill>
              <a:latin typeface="Times New Roman" pitchFamily="-110" charset="0"/>
              <a:ea typeface="ＭＳ Ｐゴシック" pitchFamily="-110" charset="-128"/>
              <a:cs typeface="ＭＳ Ｐゴシック" pitchFamily="-110" charset="-128"/>
            </a:endParaRPr>
          </a:p>
          <a:p>
            <a:r>
              <a:rPr lang="en-US" sz="1200" b="0" kern="1200" dirty="0">
                <a:solidFill>
                  <a:schemeClr val="tx1"/>
                </a:solidFill>
                <a:latin typeface="Times New Roman" pitchFamily="-110" charset="0"/>
                <a:ea typeface="ＭＳ Ｐゴシック" pitchFamily="-110" charset="-128"/>
                <a:cs typeface="ＭＳ Ｐゴシック" pitchFamily="-110" charset="-128"/>
              </a:rPr>
              <a:t>Figure 5.1 is another depiction that emphasizes the process involved. For digital signaling, a data source </a:t>
            </a:r>
            <a:r>
              <a:rPr lang="en-US" sz="1200" b="0" i="1" kern="1200" dirty="0">
                <a:solidFill>
                  <a:schemeClr val="tx1"/>
                </a:solidFill>
                <a:latin typeface="Times New Roman" pitchFamily="-110" charset="0"/>
                <a:ea typeface="ＭＳ Ｐゴシック" pitchFamily="-110" charset="-128"/>
                <a:cs typeface="ＭＳ Ｐゴシック" pitchFamily="-110" charset="-128"/>
              </a:rPr>
              <a:t>g</a:t>
            </a:r>
            <a:r>
              <a:rPr lang="en-US" sz="1200" b="0" kern="1200" dirty="0">
                <a:solidFill>
                  <a:schemeClr val="tx1"/>
                </a:solidFill>
                <a:latin typeface="Times New Roman" pitchFamily="-110" charset="0"/>
                <a:ea typeface="ＭＳ Ｐゴシック" pitchFamily="-110" charset="-128"/>
                <a:cs typeface="ＭＳ Ｐゴシック" pitchFamily="-110" charset="-128"/>
              </a:rPr>
              <a:t>(</a:t>
            </a:r>
            <a:r>
              <a:rPr lang="en-US" sz="1200" b="0" i="1" kern="1200" dirty="0">
                <a:solidFill>
                  <a:schemeClr val="tx1"/>
                </a:solidFill>
                <a:latin typeface="Times New Roman" pitchFamily="-110" charset="0"/>
                <a:ea typeface="ＭＳ Ｐゴシック" pitchFamily="-110" charset="-128"/>
                <a:cs typeface="ＭＳ Ｐゴシック" pitchFamily="-110" charset="-128"/>
              </a:rPr>
              <a:t>t</a:t>
            </a:r>
            <a:r>
              <a:rPr lang="en-US" sz="1200" b="0" kern="1200" dirty="0">
                <a:solidFill>
                  <a:schemeClr val="tx1"/>
                </a:solidFill>
                <a:latin typeface="Times New Roman" pitchFamily="-110" charset="0"/>
                <a:ea typeface="ＭＳ Ｐゴシック" pitchFamily="-110" charset="-128"/>
                <a:cs typeface="ＭＳ Ｐゴシック" pitchFamily="-110" charset="-128"/>
              </a:rPr>
              <a:t>), which may be either digital or analog, is encoded into a digital signal </a:t>
            </a:r>
            <a:r>
              <a:rPr lang="en-US" sz="1200" b="0" i="1" kern="1200" dirty="0">
                <a:solidFill>
                  <a:schemeClr val="tx1"/>
                </a:solidFill>
                <a:latin typeface="Times New Roman" pitchFamily="-110" charset="0"/>
                <a:ea typeface="ＭＳ Ｐゴシック" pitchFamily="-110" charset="-128"/>
                <a:cs typeface="ＭＳ Ｐゴシック" pitchFamily="-110" charset="-128"/>
              </a:rPr>
              <a:t>x</a:t>
            </a:r>
            <a:r>
              <a:rPr lang="en-US" sz="1200" b="0" kern="1200" dirty="0">
                <a:solidFill>
                  <a:schemeClr val="tx1"/>
                </a:solidFill>
                <a:latin typeface="Times New Roman" pitchFamily="-110" charset="0"/>
                <a:ea typeface="ＭＳ Ｐゴシック" pitchFamily="-110" charset="-128"/>
                <a:cs typeface="ＭＳ Ｐゴシック" pitchFamily="-110" charset="-128"/>
              </a:rPr>
              <a:t>(</a:t>
            </a:r>
            <a:r>
              <a:rPr lang="en-US" sz="1200" b="0" i="1" kern="1200" dirty="0">
                <a:solidFill>
                  <a:schemeClr val="tx1"/>
                </a:solidFill>
                <a:latin typeface="Times New Roman" pitchFamily="-110" charset="0"/>
                <a:ea typeface="ＭＳ Ｐゴシック" pitchFamily="-110" charset="-128"/>
                <a:cs typeface="ＭＳ Ｐゴシック" pitchFamily="-110" charset="-128"/>
              </a:rPr>
              <a:t>t</a:t>
            </a:r>
            <a:r>
              <a:rPr lang="en-US" sz="1200" b="0" kern="1200" dirty="0">
                <a:solidFill>
                  <a:schemeClr val="tx1"/>
                </a:solidFill>
                <a:latin typeface="Times New Roman" pitchFamily="-110" charset="0"/>
                <a:ea typeface="ＭＳ Ｐゴシック" pitchFamily="-110" charset="-128"/>
                <a:cs typeface="ＭＳ Ｐゴシック" pitchFamily="-110" charset="-128"/>
              </a:rPr>
              <a:t>). The actual form of </a:t>
            </a:r>
            <a:r>
              <a:rPr lang="en-US" sz="1200" b="0" i="1" kern="1200" dirty="0">
                <a:solidFill>
                  <a:schemeClr val="tx1"/>
                </a:solidFill>
                <a:latin typeface="Times New Roman" pitchFamily="-110" charset="0"/>
                <a:ea typeface="ＭＳ Ｐゴシック" pitchFamily="-110" charset="-128"/>
                <a:cs typeface="ＭＳ Ｐゴシック" pitchFamily="-110" charset="-128"/>
              </a:rPr>
              <a:t>x</a:t>
            </a:r>
            <a:r>
              <a:rPr lang="en-US" sz="1200" b="0" kern="1200" dirty="0">
                <a:solidFill>
                  <a:schemeClr val="tx1"/>
                </a:solidFill>
                <a:latin typeface="Times New Roman" pitchFamily="-110" charset="0"/>
                <a:ea typeface="ＭＳ Ｐゴシック" pitchFamily="-110" charset="-128"/>
                <a:cs typeface="ＭＳ Ｐゴシック" pitchFamily="-110" charset="-128"/>
              </a:rPr>
              <a:t>(</a:t>
            </a:r>
            <a:r>
              <a:rPr lang="en-US" sz="1200" b="0" i="1" kern="1200" dirty="0">
                <a:solidFill>
                  <a:schemeClr val="tx1"/>
                </a:solidFill>
                <a:latin typeface="Times New Roman" pitchFamily="-110" charset="0"/>
                <a:ea typeface="ＭＳ Ｐゴシック" pitchFamily="-110" charset="-128"/>
                <a:cs typeface="ＭＳ Ｐゴシック" pitchFamily="-110" charset="-128"/>
              </a:rPr>
              <a:t>t</a:t>
            </a:r>
            <a:r>
              <a:rPr lang="en-US" sz="1200" b="0" kern="1200" dirty="0">
                <a:solidFill>
                  <a:schemeClr val="tx1"/>
                </a:solidFill>
                <a:latin typeface="Times New Roman" pitchFamily="-110" charset="0"/>
                <a:ea typeface="ＭＳ Ｐゴシック" pitchFamily="-110" charset="-128"/>
                <a:cs typeface="ＭＳ Ｐゴシック" pitchFamily="-110" charset="-128"/>
              </a:rPr>
              <a:t>) depends on the encoding technique and is chosen to optimize use of the transmission medium. For example, the encoding may be chosen to conserve bandwidth or to minimize errors.</a:t>
            </a:r>
          </a:p>
          <a:p>
            <a:endParaRPr lang="en-US" sz="1200" b="0" kern="1200" dirty="0">
              <a:solidFill>
                <a:schemeClr val="tx1"/>
              </a:solidFill>
              <a:latin typeface="Times New Roman" pitchFamily="-110" charset="0"/>
              <a:ea typeface="ＭＳ Ｐゴシック" pitchFamily="-110" charset="-128"/>
              <a:cs typeface="ＭＳ Ｐゴシック" pitchFamily="-110" charset="-128"/>
            </a:endParaRPr>
          </a:p>
          <a:p>
            <a:r>
              <a:rPr lang="en-US" sz="1200" b="0" kern="1200" dirty="0">
                <a:solidFill>
                  <a:schemeClr val="tx1"/>
                </a:solidFill>
                <a:latin typeface="Times New Roman" pitchFamily="-110" charset="0"/>
                <a:ea typeface="ＭＳ Ｐゴシック" pitchFamily="-110" charset="-128"/>
                <a:cs typeface="ＭＳ Ｐゴシック" pitchFamily="-110" charset="-128"/>
              </a:rPr>
              <a:t>The basis for analog signaling is a continuous constant-frequency signal known as the carrier signal. The frequency of the carrier signal is chosen to be compatible with the transmission medium being used. Data may be transmitted using a carrier signal by modulation. Modulation is the process of encoding source data onto a carrier signal with frequency </a:t>
            </a:r>
            <a:r>
              <a:rPr lang="en-US" sz="1200" b="0" i="1" kern="1200" dirty="0">
                <a:solidFill>
                  <a:schemeClr val="tx1"/>
                </a:solidFill>
                <a:latin typeface="Times New Roman" pitchFamily="-110" charset="0"/>
                <a:ea typeface="ＭＳ Ｐゴシック" pitchFamily="-110" charset="-128"/>
                <a:cs typeface="ＭＳ Ｐゴシック" pitchFamily="-110" charset="-128"/>
              </a:rPr>
              <a:t>f</a:t>
            </a:r>
            <a:r>
              <a:rPr lang="en-US" sz="1200" b="0" i="1" kern="1200" baseline="-25000" dirty="0">
                <a:solidFill>
                  <a:schemeClr val="tx1"/>
                </a:solidFill>
                <a:latin typeface="Times New Roman" pitchFamily="-110" charset="0"/>
                <a:ea typeface="ＭＳ Ｐゴシック" pitchFamily="-110" charset="-128"/>
                <a:cs typeface="ＭＳ Ｐゴシック" pitchFamily="-110" charset="-128"/>
              </a:rPr>
              <a:t>c</a:t>
            </a:r>
            <a:r>
              <a:rPr lang="en-US" sz="1200" b="0" kern="1200" dirty="0">
                <a:solidFill>
                  <a:schemeClr val="tx1"/>
                </a:solidFill>
                <a:latin typeface="Times New Roman" pitchFamily="-110" charset="0"/>
                <a:ea typeface="ＭＳ Ｐゴシック" pitchFamily="-110" charset="-128"/>
                <a:cs typeface="ＭＳ Ｐゴシック" pitchFamily="-110" charset="-128"/>
              </a:rPr>
              <a:t>. All modulation techniques involve operation on one or more of the three fundamental frequency  domain parameters: amplitude, frequency, and phase.</a:t>
            </a:r>
          </a:p>
          <a:p>
            <a:endParaRPr lang="en-US" sz="1200" b="0" kern="1200" dirty="0">
              <a:solidFill>
                <a:schemeClr val="tx1"/>
              </a:solidFill>
              <a:latin typeface="Times New Roman" pitchFamily="-110" charset="0"/>
              <a:ea typeface="ＭＳ Ｐゴシック" pitchFamily="-110" charset="-128"/>
              <a:cs typeface="ＭＳ Ｐゴシック" pitchFamily="-110" charset="-128"/>
            </a:endParaRPr>
          </a:p>
          <a:p>
            <a:r>
              <a:rPr lang="en-US" sz="1200" b="0" kern="1200" dirty="0">
                <a:solidFill>
                  <a:schemeClr val="tx1"/>
                </a:solidFill>
                <a:latin typeface="Times New Roman" pitchFamily="-110" charset="0"/>
                <a:ea typeface="ＭＳ Ｐゴシック" pitchFamily="-110" charset="-128"/>
                <a:cs typeface="ＭＳ Ｐゴシック" pitchFamily="-110" charset="-128"/>
              </a:rPr>
              <a:t>The input signal </a:t>
            </a:r>
            <a:r>
              <a:rPr lang="en-US" sz="1200" b="0" i="1" kern="1200" dirty="0">
                <a:solidFill>
                  <a:schemeClr val="tx1"/>
                </a:solidFill>
                <a:latin typeface="Times New Roman" pitchFamily="-110" charset="0"/>
                <a:ea typeface="ＭＳ Ｐゴシック" pitchFamily="-110" charset="-128"/>
                <a:cs typeface="ＭＳ Ｐゴシック" pitchFamily="-110" charset="-128"/>
              </a:rPr>
              <a:t>m</a:t>
            </a:r>
            <a:r>
              <a:rPr lang="en-US" sz="1200" b="0" kern="1200" dirty="0">
                <a:solidFill>
                  <a:schemeClr val="tx1"/>
                </a:solidFill>
                <a:latin typeface="Times New Roman" pitchFamily="-110" charset="0"/>
                <a:ea typeface="ＭＳ Ｐゴシック" pitchFamily="-110" charset="-128"/>
                <a:cs typeface="ＭＳ Ｐゴシック" pitchFamily="-110" charset="-128"/>
              </a:rPr>
              <a:t>(</a:t>
            </a:r>
            <a:r>
              <a:rPr lang="en-US" sz="1200" b="0" i="1" kern="1200" dirty="0">
                <a:solidFill>
                  <a:schemeClr val="tx1"/>
                </a:solidFill>
                <a:latin typeface="Times New Roman" pitchFamily="-110" charset="0"/>
                <a:ea typeface="ＭＳ Ｐゴシック" pitchFamily="-110" charset="-128"/>
                <a:cs typeface="ＭＳ Ｐゴシック" pitchFamily="-110" charset="-128"/>
              </a:rPr>
              <a:t>t</a:t>
            </a:r>
            <a:r>
              <a:rPr lang="en-US" sz="1200" b="0" kern="1200" dirty="0">
                <a:solidFill>
                  <a:schemeClr val="tx1"/>
                </a:solidFill>
                <a:latin typeface="Times New Roman" pitchFamily="-110" charset="0"/>
                <a:ea typeface="ＭＳ Ｐゴシック" pitchFamily="-110" charset="-128"/>
                <a:cs typeface="ＭＳ Ｐゴシック" pitchFamily="-110" charset="-128"/>
              </a:rPr>
              <a:t>) may be analog or digital and is called the modulating signal or baseband signal. The result of modulating the carrier signal is called the modulated signal </a:t>
            </a:r>
            <a:r>
              <a:rPr lang="en-US" sz="1200" b="0" i="1" kern="1200" dirty="0">
                <a:solidFill>
                  <a:schemeClr val="tx1"/>
                </a:solidFill>
                <a:latin typeface="Times New Roman" pitchFamily="-110" charset="0"/>
                <a:ea typeface="ＭＳ Ｐゴシック" pitchFamily="-110" charset="-128"/>
                <a:cs typeface="ＭＳ Ｐゴシック" pitchFamily="-110" charset="-128"/>
              </a:rPr>
              <a:t>s</a:t>
            </a:r>
            <a:r>
              <a:rPr lang="en-US" sz="1200" b="0" kern="1200" dirty="0">
                <a:solidFill>
                  <a:schemeClr val="tx1"/>
                </a:solidFill>
                <a:latin typeface="Times New Roman" pitchFamily="-110" charset="0"/>
                <a:ea typeface="ＭＳ Ｐゴシック" pitchFamily="-110" charset="-128"/>
                <a:cs typeface="ＭＳ Ｐゴシック" pitchFamily="-110" charset="-128"/>
              </a:rPr>
              <a:t>(</a:t>
            </a:r>
            <a:r>
              <a:rPr lang="en-US" sz="1200" b="0" i="1" kern="1200" dirty="0">
                <a:solidFill>
                  <a:schemeClr val="tx1"/>
                </a:solidFill>
                <a:latin typeface="Times New Roman" pitchFamily="-110" charset="0"/>
                <a:ea typeface="ＭＳ Ｐゴシック" pitchFamily="-110" charset="-128"/>
                <a:cs typeface="ＭＳ Ｐゴシック" pitchFamily="-110" charset="-128"/>
              </a:rPr>
              <a:t>t</a:t>
            </a:r>
            <a:r>
              <a:rPr lang="en-US" sz="1200" b="0" kern="1200" dirty="0">
                <a:solidFill>
                  <a:schemeClr val="tx1"/>
                </a:solidFill>
                <a:latin typeface="Times New Roman" pitchFamily="-110" charset="0"/>
                <a:ea typeface="ＭＳ Ｐゴシック" pitchFamily="-110" charset="-128"/>
                <a:cs typeface="ＭＳ Ｐゴシック" pitchFamily="-110" charset="-128"/>
              </a:rPr>
              <a:t>). As Figure 5.1b indicates, </a:t>
            </a:r>
            <a:r>
              <a:rPr lang="en-US" sz="1200" b="0" i="1" kern="1200" dirty="0">
                <a:solidFill>
                  <a:schemeClr val="tx1"/>
                </a:solidFill>
                <a:latin typeface="Times New Roman" pitchFamily="-110" charset="0"/>
                <a:ea typeface="ＭＳ Ｐゴシック" pitchFamily="-110" charset="-128"/>
                <a:cs typeface="ＭＳ Ｐゴシック" pitchFamily="-110" charset="-128"/>
              </a:rPr>
              <a:t>s</a:t>
            </a:r>
            <a:r>
              <a:rPr lang="en-US" sz="1200" b="0" kern="1200" dirty="0">
                <a:solidFill>
                  <a:schemeClr val="tx1"/>
                </a:solidFill>
                <a:latin typeface="Times New Roman" pitchFamily="-110" charset="0"/>
                <a:ea typeface="ＭＳ Ｐゴシック" pitchFamily="-110" charset="-128"/>
                <a:cs typeface="ＭＳ Ｐゴシック" pitchFamily="-110" charset="-128"/>
              </a:rPr>
              <a:t>(</a:t>
            </a:r>
            <a:r>
              <a:rPr lang="en-US" sz="1200" b="0" i="1" kern="1200" dirty="0">
                <a:solidFill>
                  <a:schemeClr val="tx1"/>
                </a:solidFill>
                <a:latin typeface="Times New Roman" pitchFamily="-110" charset="0"/>
                <a:ea typeface="ＭＳ Ｐゴシック" pitchFamily="-110" charset="-128"/>
                <a:cs typeface="ＭＳ Ｐゴシック" pitchFamily="-110" charset="-128"/>
              </a:rPr>
              <a:t>t</a:t>
            </a:r>
            <a:r>
              <a:rPr lang="en-US" sz="1200" b="0" kern="1200" dirty="0">
                <a:solidFill>
                  <a:schemeClr val="tx1"/>
                </a:solidFill>
                <a:latin typeface="Times New Roman" pitchFamily="-110" charset="0"/>
                <a:ea typeface="ＭＳ Ｐゴシック" pitchFamily="-110" charset="-128"/>
                <a:cs typeface="ＭＳ Ｐゴシック" pitchFamily="-110" charset="-128"/>
              </a:rPr>
              <a:t>) is a bandlimited (bandpass) signal. The location of the bandwidth on the spectrum is related to </a:t>
            </a:r>
            <a:r>
              <a:rPr lang="en-US" sz="1200" b="0" i="1" kern="1200" dirty="0">
                <a:solidFill>
                  <a:schemeClr val="tx1"/>
                </a:solidFill>
                <a:latin typeface="Times New Roman" pitchFamily="-110" charset="0"/>
                <a:ea typeface="ＭＳ Ｐゴシック" pitchFamily="-110" charset="-128"/>
                <a:cs typeface="ＭＳ Ｐゴシック" pitchFamily="-110" charset="-128"/>
              </a:rPr>
              <a:t>f</a:t>
            </a:r>
            <a:r>
              <a:rPr lang="en-US" sz="1200" b="0" i="1" kern="1200" baseline="-25000" dirty="0">
                <a:solidFill>
                  <a:schemeClr val="tx1"/>
                </a:solidFill>
                <a:latin typeface="Times New Roman" pitchFamily="-110" charset="0"/>
                <a:ea typeface="ＭＳ Ｐゴシック" pitchFamily="-110" charset="-128"/>
                <a:cs typeface="ＭＳ Ｐゴシック" pitchFamily="-110" charset="-128"/>
              </a:rPr>
              <a:t>c</a:t>
            </a:r>
            <a:r>
              <a:rPr lang="en-US" sz="1200" b="0" kern="1200" dirty="0">
                <a:solidFill>
                  <a:schemeClr val="tx1"/>
                </a:solidFill>
                <a:latin typeface="Times New Roman" pitchFamily="-110" charset="0"/>
                <a:ea typeface="ＭＳ Ｐゴシック" pitchFamily="-110" charset="-128"/>
                <a:cs typeface="ＭＳ Ｐゴシック" pitchFamily="-110" charset="-128"/>
              </a:rPr>
              <a:t> and is often centered on </a:t>
            </a:r>
            <a:r>
              <a:rPr lang="en-US" sz="1200" b="0" i="1" kern="1200" dirty="0">
                <a:solidFill>
                  <a:schemeClr val="tx1"/>
                </a:solidFill>
                <a:latin typeface="Times New Roman" pitchFamily="-110" charset="0"/>
                <a:ea typeface="ＭＳ Ｐゴシック" pitchFamily="-110" charset="-128"/>
                <a:cs typeface="ＭＳ Ｐゴシック" pitchFamily="-110" charset="-128"/>
              </a:rPr>
              <a:t>f</a:t>
            </a:r>
            <a:r>
              <a:rPr lang="en-US" sz="1200" b="0" i="1" kern="1200" baseline="-25000" dirty="0">
                <a:solidFill>
                  <a:schemeClr val="tx1"/>
                </a:solidFill>
                <a:latin typeface="Times New Roman" pitchFamily="-110" charset="0"/>
                <a:ea typeface="ＭＳ Ｐゴシック" pitchFamily="-110" charset="-128"/>
                <a:cs typeface="ＭＳ Ｐゴシック" pitchFamily="-110" charset="-128"/>
              </a:rPr>
              <a:t>c</a:t>
            </a:r>
            <a:r>
              <a:rPr lang="en-US" sz="1200" b="0" kern="1200" dirty="0">
                <a:solidFill>
                  <a:schemeClr val="tx1"/>
                </a:solidFill>
                <a:latin typeface="Times New Roman" pitchFamily="-110" charset="0"/>
                <a:ea typeface="ＭＳ Ｐゴシック" pitchFamily="-110" charset="-128"/>
                <a:cs typeface="ＭＳ Ｐゴシック" pitchFamily="-110" charset="-128"/>
              </a:rPr>
              <a:t>. Again, the actual form of the encoding is chosen to optimize some characteristic of the transmission.</a:t>
            </a:r>
          </a:p>
          <a:p>
            <a:endParaRPr lang="en-US" sz="1200" b="0" kern="1200" dirty="0">
              <a:solidFill>
                <a:schemeClr val="tx1"/>
              </a:solidFill>
              <a:latin typeface="Times New Roman" pitchFamily="-110" charset="0"/>
              <a:ea typeface="ＭＳ Ｐゴシック" pitchFamily="-110" charset="-128"/>
              <a:cs typeface="ＭＳ Ｐゴシック" pitchFamily="-110" charset="-128"/>
            </a:endParaRPr>
          </a:p>
          <a:p>
            <a:r>
              <a:rPr lang="en-US" sz="1200" b="0" kern="1200" dirty="0">
                <a:solidFill>
                  <a:schemeClr val="tx1"/>
                </a:solidFill>
                <a:latin typeface="Times New Roman" pitchFamily="-110" charset="0"/>
                <a:ea typeface="ＭＳ Ｐゴシック" pitchFamily="-110" charset="-128"/>
                <a:cs typeface="ＭＳ Ｐゴシック" pitchFamily="-110" charset="-128"/>
              </a:rPr>
              <a:t>Each of the four possible combinations depicted in Figure 5.1 is in widespread use. The reasons for choosing a particular combination for any given communication task vary. We list here some representative reasons:</a:t>
            </a:r>
          </a:p>
          <a:p>
            <a:r>
              <a:rPr lang="en-US" sz="1200" b="0" kern="1200" dirty="0">
                <a:solidFill>
                  <a:schemeClr val="tx1"/>
                </a:solidFill>
                <a:latin typeface="Times New Roman" pitchFamily="-110" charset="0"/>
                <a:ea typeface="ＭＳ Ｐゴシック" pitchFamily="-110" charset="-128"/>
                <a:cs typeface="ＭＳ Ｐゴシック" pitchFamily="-110" charset="-128"/>
              </a:rPr>
              <a:t> </a:t>
            </a:r>
          </a:p>
          <a:p>
            <a:pPr lvl="0"/>
            <a:r>
              <a:rPr lang="en-US" sz="1200" b="0" kern="1200" dirty="0">
                <a:solidFill>
                  <a:schemeClr val="tx1"/>
                </a:solidFill>
                <a:latin typeface="Times New Roman" pitchFamily="-110" charset="0"/>
                <a:ea typeface="ＭＳ Ｐゴシック" pitchFamily="-110" charset="-128"/>
                <a:cs typeface="ＭＳ Ｐゴシック" pitchFamily="-110" charset="-128"/>
              </a:rPr>
              <a:t>Digital data, digital signal: In general, the equipment for encoding digital data into a digital signal is less complex and less expensive than digital-to-analog modulation equipment.</a:t>
            </a:r>
          </a:p>
          <a:p>
            <a:pPr lvl="0"/>
            <a:endParaRPr lang="en-US" sz="1200" b="0" kern="1200" dirty="0">
              <a:solidFill>
                <a:schemeClr val="tx1"/>
              </a:solidFill>
              <a:latin typeface="Times New Roman" pitchFamily="-110" charset="0"/>
              <a:ea typeface="ＭＳ Ｐゴシック" pitchFamily="-110" charset="-128"/>
              <a:cs typeface="ＭＳ Ｐゴシック" pitchFamily="-110" charset="-128"/>
            </a:endParaRPr>
          </a:p>
          <a:p>
            <a:pPr lvl="0"/>
            <a:r>
              <a:rPr lang="en-US" sz="1200" b="0" kern="1200" dirty="0">
                <a:solidFill>
                  <a:schemeClr val="tx1"/>
                </a:solidFill>
                <a:latin typeface="Times New Roman" pitchFamily="-110" charset="0"/>
                <a:ea typeface="ＭＳ Ｐゴシック" pitchFamily="-110" charset="-128"/>
                <a:cs typeface="ＭＳ Ｐゴシック" pitchFamily="-110" charset="-128"/>
              </a:rPr>
              <a:t>Analog data, digital signal: Conversion of analog data to digital form permits the use of modern digital transmission and switching equipment. The advantages of the digital approach were outlined in Section 3.2.</a:t>
            </a:r>
          </a:p>
          <a:p>
            <a:pPr lvl="0"/>
            <a:endParaRPr lang="en-US" sz="1200" b="0" kern="1200" dirty="0">
              <a:solidFill>
                <a:schemeClr val="tx1"/>
              </a:solidFill>
              <a:latin typeface="Times New Roman" pitchFamily="-110" charset="0"/>
              <a:ea typeface="ＭＳ Ｐゴシック" pitchFamily="-110" charset="-128"/>
              <a:cs typeface="ＭＳ Ｐゴシック" pitchFamily="-110" charset="-128"/>
            </a:endParaRPr>
          </a:p>
          <a:p>
            <a:pPr lvl="0"/>
            <a:r>
              <a:rPr lang="en-US" sz="1200" b="0" kern="1200" dirty="0">
                <a:solidFill>
                  <a:schemeClr val="tx1"/>
                </a:solidFill>
                <a:latin typeface="Times New Roman" pitchFamily="-110" charset="0"/>
                <a:ea typeface="ＭＳ Ｐゴシック" pitchFamily="-110" charset="-128"/>
                <a:cs typeface="ＭＳ Ｐゴシック" pitchFamily="-110" charset="-128"/>
              </a:rPr>
              <a:t>Digital data, analog signal: Some transmission media, such as optical fiber and unguided media, will only propagate analog signals.</a:t>
            </a:r>
          </a:p>
          <a:p>
            <a:pPr lvl="0"/>
            <a:endParaRPr lang="en-US" sz="1200" b="0" kern="1200" dirty="0">
              <a:solidFill>
                <a:schemeClr val="tx1"/>
              </a:solidFill>
              <a:latin typeface="Times New Roman" pitchFamily="-110" charset="0"/>
              <a:ea typeface="ＭＳ Ｐゴシック" pitchFamily="-110" charset="-128"/>
              <a:cs typeface="ＭＳ Ｐゴシック" pitchFamily="-110" charset="-128"/>
            </a:endParaRPr>
          </a:p>
          <a:p>
            <a:pPr lvl="0"/>
            <a:r>
              <a:rPr lang="en-US" sz="1200" b="0" kern="1200" dirty="0">
                <a:solidFill>
                  <a:schemeClr val="tx1"/>
                </a:solidFill>
                <a:latin typeface="Times New Roman" pitchFamily="-110" charset="0"/>
                <a:ea typeface="ＭＳ Ｐゴシック" pitchFamily="-110" charset="-128"/>
                <a:cs typeface="ＭＳ Ｐゴシック" pitchFamily="-110" charset="-128"/>
              </a:rPr>
              <a:t>Analog data, analog signal: Analog data in electrical form can be transmitted as baseband signals easily and cheaply. This is done with voice transmission over voice-grade lines. One common use of modulation is to shift the bandwidth of a baseband signal to another portion of the spectrum. In this way multiple signals, each at a different position on the spectrum, can share the same transmission medium. This is known as frequency  division multiplexing.</a:t>
            </a:r>
          </a:p>
          <a:p>
            <a:r>
              <a:rPr lang="en-US" sz="1200" b="0" kern="1200" dirty="0">
                <a:solidFill>
                  <a:schemeClr val="tx1"/>
                </a:solidFill>
                <a:latin typeface="Times New Roman" pitchFamily="-110" charset="0"/>
                <a:ea typeface="ＭＳ Ｐゴシック" pitchFamily="-110" charset="-128"/>
                <a:cs typeface="ＭＳ Ｐゴシック" pitchFamily="-110" charset="-128"/>
              </a:rPr>
              <a:t> </a:t>
            </a:r>
          </a:p>
          <a:p>
            <a:endParaRPr lang="en-US" b="0" dirty="0">
              <a:latin typeface="Times" pitchFamily="32" charset="0"/>
              <a:ea typeface="ＭＳ Ｐゴシック" pitchFamily="32" charset="-128"/>
              <a:cs typeface="ＭＳ Ｐゴシック" pitchFamily="32" charset="-128"/>
            </a:endParaRPr>
          </a:p>
        </p:txBody>
      </p:sp>
    </p:spTree>
    <p:extLst>
      <p:ext uri="{BB962C8B-B14F-4D97-AF65-F5344CB8AC3E}">
        <p14:creationId xmlns:p14="http://schemas.microsoft.com/office/powerpoint/2010/main" val="6633434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59300A51-400C-E947-BA7B-1C5729C760E5}" type="slidenum">
              <a:rPr lang="en-US">
                <a:latin typeface="Times New Roman" pitchFamily="32" charset="0"/>
              </a:rPr>
              <a:pPr/>
              <a:t>41</a:t>
            </a:fld>
            <a:endParaRPr lang="en-US" dirty="0">
              <a:latin typeface="Times New Roman" pitchFamily="32"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r>
              <a:rPr lang="en-US" dirty="0">
                <a:latin typeface="Times" pitchFamily="32" charset="0"/>
                <a:ea typeface="ＭＳ Ｐゴシック" pitchFamily="32" charset="-128"/>
                <a:cs typeface="ＭＳ Ｐゴシック" pitchFamily="32" charset="-128"/>
              </a:rPr>
              <a:t>In looking at the performance of various digital-to-analog modulation schemes, the first parameter of interest is the bandwidth of the modulated signal. This depends on a variety of factors, including the definition of bandwidth used and the filtering technique used to create the bandpass signal. For ASK &amp; PSK the bandwidth is directly related to the bit rate. With multilevel PSK (MPSK), significant improvements in bandwidth can be achieved. </a:t>
            </a:r>
          </a:p>
          <a:p>
            <a:endParaRPr lang="en-US" dirty="0">
              <a:latin typeface="Times" pitchFamily="32" charset="0"/>
              <a:ea typeface="ＭＳ Ｐゴシック" pitchFamily="32" charset="-128"/>
              <a:cs typeface="ＭＳ Ｐゴシック" pitchFamily="32" charset="-128"/>
            </a:endParaRPr>
          </a:p>
          <a:p>
            <a:r>
              <a:rPr lang="en-US" dirty="0">
                <a:latin typeface="Times" pitchFamily="32" charset="0"/>
                <a:ea typeface="ＭＳ Ｐゴシック" pitchFamily="32" charset="-128"/>
                <a:cs typeface="ＭＳ Ｐゴシック" pitchFamily="32" charset="-128"/>
              </a:rPr>
              <a:t>Nothing has yet been said of performance in the presence of noise.</a:t>
            </a:r>
            <a:r>
              <a:rPr lang="en-US" dirty="0">
                <a:latin typeface="Times New Roman" pitchFamily="32" charset="0"/>
                <a:ea typeface="ＭＳ Ｐゴシック" pitchFamily="32" charset="-128"/>
                <a:cs typeface="ＭＳ Ｐゴシック" pitchFamily="32" charset="-128"/>
              </a:rPr>
              <a:t>Figure 5.4 shows the </a:t>
            </a:r>
            <a:r>
              <a:rPr lang="en-US" dirty="0">
                <a:latin typeface="Times" pitchFamily="32" charset="0"/>
                <a:ea typeface="ＭＳ Ｐゴシック" pitchFamily="32" charset="-128"/>
                <a:cs typeface="ＭＳ Ｐゴシック" pitchFamily="32" charset="-128"/>
              </a:rPr>
              <a:t>bit error rate plotted as a function of the ratio </a:t>
            </a:r>
            <a:r>
              <a:rPr lang="en-US" i="1" dirty="0">
                <a:latin typeface="Times" pitchFamily="32" charset="0"/>
                <a:ea typeface="ＭＳ Ｐゴシック" pitchFamily="32" charset="-128"/>
                <a:cs typeface="ＭＳ Ｐゴシック" pitchFamily="32" charset="-128"/>
              </a:rPr>
              <a:t>E</a:t>
            </a:r>
            <a:r>
              <a:rPr lang="en-US" i="1" baseline="-25000" dirty="0">
                <a:latin typeface="Times" pitchFamily="32" charset="0"/>
                <a:ea typeface="ＭＳ Ｐゴシック" pitchFamily="32" charset="-128"/>
                <a:cs typeface="ＭＳ Ｐゴシック" pitchFamily="32" charset="-128"/>
              </a:rPr>
              <a:t>b</a:t>
            </a:r>
            <a:r>
              <a:rPr lang="en-US" dirty="0">
                <a:latin typeface="Times" pitchFamily="32" charset="0"/>
                <a:ea typeface="ＭＳ Ｐゴシック" pitchFamily="32" charset="-128"/>
                <a:cs typeface="ＭＳ Ｐゴシック" pitchFamily="32" charset="-128"/>
              </a:rPr>
              <a:t>/</a:t>
            </a:r>
            <a:r>
              <a:rPr lang="en-US" i="1" dirty="0">
                <a:latin typeface="Times" pitchFamily="32" charset="0"/>
                <a:ea typeface="ＭＳ Ｐゴシック" pitchFamily="32" charset="-128"/>
                <a:cs typeface="ＭＳ Ｐゴシック" pitchFamily="32" charset="-128"/>
              </a:rPr>
              <a:t>N</a:t>
            </a:r>
            <a:r>
              <a:rPr lang="en-US" baseline="-25000" dirty="0">
                <a:latin typeface="Times" pitchFamily="32" charset="0"/>
                <a:ea typeface="ＭＳ Ｐゴシック" pitchFamily="32" charset="-128"/>
                <a:cs typeface="ＭＳ Ｐゴシック" pitchFamily="32" charset="-128"/>
              </a:rPr>
              <a:t>0</a:t>
            </a:r>
            <a:r>
              <a:rPr lang="en-US" dirty="0">
                <a:latin typeface="Times" pitchFamily="32" charset="0"/>
                <a:ea typeface="ＭＳ Ｐゴシック" pitchFamily="32" charset="-128"/>
                <a:cs typeface="ＭＳ Ｐゴシック" pitchFamily="32" charset="-128"/>
              </a:rPr>
              <a:t>. As that ratio increases, the bit error rate drops. Further, DPSK and BPSK are about 3 dB superior to ASK and BFSK.</a:t>
            </a:r>
          </a:p>
        </p:txBody>
      </p:sp>
    </p:spTree>
    <p:extLst>
      <p:ext uri="{BB962C8B-B14F-4D97-AF65-F5344CB8AC3E}">
        <p14:creationId xmlns:p14="http://schemas.microsoft.com/office/powerpoint/2010/main" val="31653663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pitchFamily="32" charset="0"/>
                <a:ea typeface="ＭＳ Ｐゴシック" pitchFamily="32" charset="-128"/>
                <a:cs typeface="ＭＳ Ｐゴシック" pitchFamily="32" charset="-128"/>
              </a:rPr>
              <a:t>Figure 5.13 shows the same information for various levels of </a:t>
            </a:r>
            <a:r>
              <a:rPr lang="en-US" i="1" dirty="0">
                <a:latin typeface="Times" pitchFamily="32" charset="0"/>
                <a:ea typeface="ＭＳ Ｐゴシック" pitchFamily="32" charset="-128"/>
                <a:cs typeface="ＭＳ Ｐゴシック" pitchFamily="32" charset="-128"/>
              </a:rPr>
              <a:t>M</a:t>
            </a:r>
            <a:r>
              <a:rPr lang="en-US" dirty="0">
                <a:latin typeface="Times" pitchFamily="32" charset="0"/>
                <a:ea typeface="ＭＳ Ｐゴシック" pitchFamily="32" charset="-128"/>
                <a:cs typeface="ＭＳ Ｐゴシック" pitchFamily="32" charset="-128"/>
              </a:rPr>
              <a:t> for MFSK and MPSK. There is an important difference. For MFSK, the error probability for a given value </a:t>
            </a:r>
            <a:r>
              <a:rPr lang="en-US" i="1" dirty="0">
                <a:latin typeface="Times" pitchFamily="32" charset="0"/>
                <a:ea typeface="ＭＳ Ｐゴシック" pitchFamily="32" charset="-128"/>
                <a:cs typeface="ＭＳ Ｐゴシック" pitchFamily="32" charset="-128"/>
              </a:rPr>
              <a:t>E</a:t>
            </a:r>
            <a:r>
              <a:rPr lang="en-US" i="1" baseline="-25000" dirty="0">
                <a:latin typeface="Times" pitchFamily="32" charset="0"/>
                <a:ea typeface="ＭＳ Ｐゴシック" pitchFamily="32" charset="-128"/>
                <a:cs typeface="ＭＳ Ｐゴシック" pitchFamily="32" charset="-128"/>
              </a:rPr>
              <a:t>b</a:t>
            </a:r>
            <a:r>
              <a:rPr lang="en-US" dirty="0">
                <a:latin typeface="Times" pitchFamily="32" charset="0"/>
                <a:ea typeface="ＭＳ Ｐゴシック" pitchFamily="32" charset="-128"/>
                <a:cs typeface="ＭＳ Ｐゴシック" pitchFamily="32" charset="-128"/>
              </a:rPr>
              <a:t>/</a:t>
            </a:r>
            <a:r>
              <a:rPr lang="en-US" i="1" dirty="0">
                <a:latin typeface="Times" pitchFamily="32" charset="0"/>
                <a:ea typeface="ＭＳ Ｐゴシック" pitchFamily="32" charset="-128"/>
                <a:cs typeface="ＭＳ Ｐゴシック" pitchFamily="32" charset="-128"/>
              </a:rPr>
              <a:t>N</a:t>
            </a:r>
            <a:r>
              <a:rPr lang="en-US" baseline="-25000" dirty="0">
                <a:latin typeface="Times" pitchFamily="32" charset="0"/>
                <a:ea typeface="ＭＳ Ｐゴシック" pitchFamily="32" charset="-128"/>
                <a:cs typeface="ＭＳ Ｐゴシック" pitchFamily="32" charset="-128"/>
              </a:rPr>
              <a:t>0</a:t>
            </a:r>
            <a:r>
              <a:rPr lang="en-US" dirty="0">
                <a:latin typeface="Times" pitchFamily="32" charset="0"/>
                <a:ea typeface="ＭＳ Ｐゴシック" pitchFamily="32" charset="-128"/>
                <a:cs typeface="ＭＳ Ｐゴシック" pitchFamily="32" charset="-128"/>
              </a:rPr>
              <a:t> of decreases as </a:t>
            </a:r>
            <a:r>
              <a:rPr lang="en-US" i="1" dirty="0">
                <a:latin typeface="Times" pitchFamily="32" charset="0"/>
                <a:ea typeface="ＭＳ Ｐゴシック" pitchFamily="32" charset="-128"/>
                <a:cs typeface="ＭＳ Ｐゴシック" pitchFamily="32" charset="-128"/>
              </a:rPr>
              <a:t>M</a:t>
            </a:r>
            <a:r>
              <a:rPr lang="en-US" dirty="0">
                <a:latin typeface="Times" pitchFamily="32" charset="0"/>
                <a:ea typeface="ＭＳ Ｐゴシック" pitchFamily="32" charset="-128"/>
                <a:cs typeface="ＭＳ Ｐゴシック" pitchFamily="32" charset="-128"/>
              </a:rPr>
              <a:t> increases, while the opposite is true for MPSK. On the other hand, comparing Equations (5.10) and (5.11), the bandwidth efficiency of MFSK decrease  as M increases, while the opposite is true of MPSK. Thus, in both cases, there is a tradeoff between bandwidth efficiency and error performance: an increase in bandwidth efficiency results in an increase in error probability. </a:t>
            </a:r>
            <a:r>
              <a:rPr lang="en-US" sz="1200" kern="1200" baseline="0" dirty="0">
                <a:solidFill>
                  <a:schemeClr val="tx1"/>
                </a:solidFill>
                <a:latin typeface="Times New Roman" pitchFamily="-110" charset="0"/>
                <a:ea typeface="ＭＳ Ｐゴシック" pitchFamily="-110" charset="-128"/>
                <a:cs typeface="ＭＳ Ｐゴシック" pitchFamily="-110" charset="-128"/>
              </a:rPr>
              <a:t>The fact that these trade-offs move in opposite directions with respect</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 to the number of levels M  for MFSK and MPSK can be derived from the underlying</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equations. A discussion of the reasons for this difference is beyond the scope of this</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book. See [SKLA01] for a full treatment.</a:t>
            </a:r>
            <a:endParaRPr lang="en-US" dirty="0">
              <a:latin typeface="Times" pitchFamily="32" charset="0"/>
              <a:ea typeface="ＭＳ Ｐゴシック" pitchFamily="32" charset="-128"/>
              <a:cs typeface="ＭＳ Ｐゴシック" pitchFamily="32" charset="-128"/>
            </a:endParaRPr>
          </a:p>
          <a:p>
            <a:endParaRPr lang="en-US" dirty="0"/>
          </a:p>
        </p:txBody>
      </p:sp>
      <p:sp>
        <p:nvSpPr>
          <p:cNvPr id="4" name="Slide Number Placeholder 3"/>
          <p:cNvSpPr>
            <a:spLocks noGrp="1"/>
          </p:cNvSpPr>
          <p:nvPr>
            <p:ph type="sldNum" sz="quarter" idx="10"/>
          </p:nvPr>
        </p:nvSpPr>
        <p:spPr/>
        <p:txBody>
          <a:bodyPr/>
          <a:lstStyle/>
          <a:p>
            <a:pPr>
              <a:defRPr/>
            </a:pPr>
            <a:fld id="{666C4CA7-913D-8F49-95C4-D5BE8C3295C0}" type="slidenum">
              <a:rPr lang="en-US" smtClean="0"/>
              <a:pPr>
                <a:defRPr/>
              </a:pPr>
              <a:t>42</a:t>
            </a:fld>
            <a:endParaRPr lang="en-US" dirty="0"/>
          </a:p>
        </p:txBody>
      </p:sp>
    </p:spTree>
    <p:extLst>
      <p:ext uri="{BB962C8B-B14F-4D97-AF65-F5344CB8AC3E}">
        <p14:creationId xmlns:p14="http://schemas.microsoft.com/office/powerpoint/2010/main" val="6981444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C1CB1230-D1EF-7A48-992F-3FE8C8A31575}" type="slidenum">
              <a:rPr lang="en-US">
                <a:latin typeface="Times New Roman" pitchFamily="32" charset="0"/>
              </a:rPr>
              <a:pPr/>
              <a:t>43</a:t>
            </a:fld>
            <a:endParaRPr lang="en-US" dirty="0">
              <a:latin typeface="Times New Roman" pitchFamily="32"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10" charset="0"/>
                <a:ea typeface="ＭＳ Ｐゴシック" pitchFamily="-110" charset="-128"/>
                <a:cs typeface="ＭＳ Ｐゴシック" pitchFamily="-110" charset="-128"/>
              </a:rPr>
              <a:t>Quadrature amplitude modulation (QAM) is a popular analog signaling technique that is used in the asymmetric digital subscriber line (ADSL) and in cable modems, described in Chapter 8, and in some wireless standards. This modulation technique is a combination of ASK and PSK. QAM can also be considered a logical extension of QPSK. QAM takes advantage of the fact that it is possible to send two different signals simultaneously on the same carrier frequency, by using two copies of the carrier frequency, one shifted by 90˚ with respect to the other. For QAM, each carrier is ASK modulated. The two independent signals are simultaneously transmitted over the same medium. At the receiver, the two signals are demodulated and the results combined to produce the original binary input.</a:t>
            </a:r>
          </a:p>
          <a:p>
            <a:endParaRPr lang="en-US" dirty="0">
              <a:latin typeface="Times" pitchFamily="32" charset="0"/>
              <a:ea typeface="ＭＳ Ｐゴシック" pitchFamily="32" charset="-128"/>
              <a:cs typeface="ＭＳ Ｐゴシック" pitchFamily="32" charset="-128"/>
            </a:endParaRPr>
          </a:p>
        </p:txBody>
      </p:sp>
    </p:spTree>
    <p:extLst>
      <p:ext uri="{BB962C8B-B14F-4D97-AF65-F5344CB8AC3E}">
        <p14:creationId xmlns:p14="http://schemas.microsoft.com/office/powerpoint/2010/main" val="33184461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2108FDEE-B931-E444-9FAF-D5DA74D26B05}" type="slidenum">
              <a:rPr lang="en-US">
                <a:latin typeface="Times New Roman" pitchFamily="32" charset="0"/>
              </a:rPr>
              <a:pPr/>
              <a:t>44</a:t>
            </a:fld>
            <a:endParaRPr lang="en-US" dirty="0">
              <a:latin typeface="Times New Roman" pitchFamily="32"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r>
              <a:rPr lang="en-US" dirty="0">
                <a:latin typeface="Times" pitchFamily="32" charset="0"/>
                <a:ea typeface="ＭＳ Ｐゴシック" pitchFamily="32" charset="-128"/>
                <a:cs typeface="ＭＳ Ｐゴシック" pitchFamily="32" charset="-128"/>
              </a:rPr>
              <a:t>Figure 5.14 shows the QAM modulation scheme in general terms. The input is a stream of binary digits arriving at a rate of </a:t>
            </a:r>
            <a:r>
              <a:rPr lang="en-US" i="1" dirty="0">
                <a:latin typeface="Times" pitchFamily="32" charset="0"/>
                <a:ea typeface="ＭＳ Ｐゴシック" pitchFamily="32" charset="-128"/>
                <a:cs typeface="ＭＳ Ｐゴシック" pitchFamily="32" charset="-128"/>
              </a:rPr>
              <a:t>R</a:t>
            </a:r>
            <a:r>
              <a:rPr lang="en-US" dirty="0">
                <a:latin typeface="Times" pitchFamily="32" charset="0"/>
                <a:ea typeface="ＭＳ Ｐゴシック" pitchFamily="32" charset="-128"/>
                <a:cs typeface="ＭＳ Ｐゴシック" pitchFamily="32" charset="-128"/>
              </a:rPr>
              <a:t> bps. This stream is converted into two separate bit streams of </a:t>
            </a:r>
            <a:r>
              <a:rPr lang="en-US" i="1" dirty="0">
                <a:latin typeface="Times" pitchFamily="32" charset="0"/>
                <a:ea typeface="ＭＳ Ｐゴシック" pitchFamily="32" charset="-128"/>
                <a:cs typeface="ＭＳ Ｐゴシック" pitchFamily="32" charset="-128"/>
              </a:rPr>
              <a:t>R</a:t>
            </a:r>
            <a:r>
              <a:rPr lang="en-US" dirty="0">
                <a:latin typeface="Times" pitchFamily="32" charset="0"/>
                <a:ea typeface="ＭＳ Ｐゴシック" pitchFamily="32" charset="-128"/>
                <a:cs typeface="ＭＳ Ｐゴシック" pitchFamily="32" charset="-128"/>
              </a:rPr>
              <a:t>/2 bps each, by taking alternate bits for the two streams. In the diagram, the upper stream is ASK modulated on a carrier of frequency </a:t>
            </a:r>
            <a:r>
              <a:rPr lang="en-US" i="1" dirty="0">
                <a:latin typeface="Times" pitchFamily="32" charset="0"/>
                <a:ea typeface="ＭＳ Ｐゴシック" pitchFamily="32" charset="-128"/>
                <a:cs typeface="ＭＳ Ｐゴシック" pitchFamily="32" charset="-128"/>
              </a:rPr>
              <a:t>f</a:t>
            </a:r>
            <a:r>
              <a:rPr lang="en-US" i="1" baseline="-25000" dirty="0">
                <a:latin typeface="Times" pitchFamily="32" charset="0"/>
                <a:ea typeface="ＭＳ Ｐゴシック" pitchFamily="32" charset="-128"/>
                <a:cs typeface="ＭＳ Ｐゴシック" pitchFamily="32" charset="-128"/>
              </a:rPr>
              <a:t>c</a:t>
            </a:r>
            <a:r>
              <a:rPr lang="en-US" dirty="0">
                <a:latin typeface="Times" pitchFamily="32" charset="0"/>
                <a:ea typeface="ＭＳ Ｐゴシック" pitchFamily="32" charset="-128"/>
                <a:cs typeface="ＭＳ Ｐゴシック" pitchFamily="32" charset="-128"/>
              </a:rPr>
              <a:t> by multiplying the bit stream by the carrier. Thus, a binary zero is represented by the absence of the carrier wave and a binary one is represented by the presence of the carrier wave at a constant amplitude. This same carrier wave is shifted by 90˚ and used for ASK modulation of the lower binary stream. The two modulated signals are then added together and transmitted. </a:t>
            </a:r>
          </a:p>
        </p:txBody>
      </p:sp>
    </p:spTree>
    <p:extLst>
      <p:ext uri="{BB962C8B-B14F-4D97-AF65-F5344CB8AC3E}">
        <p14:creationId xmlns:p14="http://schemas.microsoft.com/office/powerpoint/2010/main" val="25384971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a:solidFill>
                  <a:schemeClr val="tx1"/>
                </a:solidFill>
                <a:latin typeface="Times New Roman" pitchFamily="-110" charset="0"/>
                <a:ea typeface="ＭＳ Ｐゴシック" pitchFamily="-110" charset="-128"/>
                <a:cs typeface="ＭＳ Ｐゴシック" pitchFamily="-110" charset="-128"/>
              </a:rPr>
              <a:t>Figure 5.15 shows the possible combinations of instantaneous values of the digital</a:t>
            </a:r>
          </a:p>
          <a:p>
            <a:r>
              <a:rPr lang="en-US" sz="1200" b="0" kern="1200" baseline="0" dirty="0">
                <a:solidFill>
                  <a:schemeClr val="tx1"/>
                </a:solidFill>
                <a:latin typeface="Times New Roman" pitchFamily="-110" charset="0"/>
                <a:ea typeface="ＭＳ Ｐゴシック" pitchFamily="-110" charset="-128"/>
                <a:cs typeface="ＭＳ Ｐゴシック" pitchFamily="-110" charset="-128"/>
              </a:rPr>
              <a:t>signals d</a:t>
            </a:r>
            <a:r>
              <a:rPr lang="en-US" sz="1200" b="0" kern="1200" baseline="-25000" dirty="0">
                <a:solidFill>
                  <a:schemeClr val="tx1"/>
                </a:solidFill>
                <a:latin typeface="Times New Roman" pitchFamily="-110" charset="0"/>
                <a:ea typeface="ＭＳ Ｐゴシック" pitchFamily="-110" charset="-128"/>
                <a:cs typeface="ＭＳ Ｐゴシック" pitchFamily="-110" charset="-128"/>
              </a:rPr>
              <a:t>1</a:t>
            </a:r>
            <a:r>
              <a:rPr lang="en-US" sz="1200" b="0" kern="1200" baseline="0" dirty="0">
                <a:solidFill>
                  <a:schemeClr val="tx1"/>
                </a:solidFill>
                <a:latin typeface="Times New Roman" pitchFamily="-110" charset="0"/>
                <a:ea typeface="ＭＳ Ｐゴシック" pitchFamily="-110" charset="-128"/>
                <a:cs typeface="ＭＳ Ｐゴシック" pitchFamily="-110" charset="-128"/>
              </a:rPr>
              <a:t> (</a:t>
            </a:r>
            <a:r>
              <a:rPr lang="en-US" sz="1200" b="0" kern="1200" baseline="0" dirty="0" err="1">
                <a:solidFill>
                  <a:schemeClr val="tx1"/>
                </a:solidFill>
                <a:latin typeface="Times New Roman" pitchFamily="-110" charset="0"/>
                <a:ea typeface="ＭＳ Ｐゴシック" pitchFamily="-110" charset="-128"/>
                <a:cs typeface="ＭＳ Ｐゴシック" pitchFamily="-110" charset="-128"/>
              </a:rPr>
              <a:t>t</a:t>
            </a:r>
            <a:r>
              <a:rPr lang="en-US" sz="1200" b="0" kern="1200" baseline="0" dirty="0">
                <a:solidFill>
                  <a:schemeClr val="tx1"/>
                </a:solidFill>
                <a:latin typeface="Times New Roman" pitchFamily="-110" charset="0"/>
                <a:ea typeface="ＭＳ Ｐゴシック" pitchFamily="-110" charset="-128"/>
                <a:cs typeface="ＭＳ Ｐゴシック" pitchFamily="-110" charset="-128"/>
              </a:rPr>
              <a:t> ) and d</a:t>
            </a:r>
            <a:r>
              <a:rPr lang="en-US" sz="1200" b="0" kern="1200" baseline="-25000" dirty="0">
                <a:solidFill>
                  <a:schemeClr val="tx1"/>
                </a:solidFill>
                <a:latin typeface="Times New Roman" pitchFamily="-110" charset="0"/>
                <a:ea typeface="ＭＳ Ｐゴシック" pitchFamily="-110" charset="-128"/>
                <a:cs typeface="ＭＳ Ｐゴシック" pitchFamily="-110" charset="-128"/>
              </a:rPr>
              <a:t>2</a:t>
            </a:r>
            <a:r>
              <a:rPr lang="en-US" sz="1200" b="0" kern="1200" baseline="0" dirty="0">
                <a:solidFill>
                  <a:schemeClr val="tx1"/>
                </a:solidFill>
                <a:latin typeface="Times New Roman" pitchFamily="-110" charset="0"/>
                <a:ea typeface="ＭＳ Ｐゴシック" pitchFamily="-110" charset="-128"/>
                <a:cs typeface="ＭＳ Ｐゴシック" pitchFamily="-110" charset="-128"/>
              </a:rPr>
              <a:t> (</a:t>
            </a:r>
            <a:r>
              <a:rPr lang="en-US" sz="1200" b="0" kern="1200" baseline="0" dirty="0" err="1">
                <a:solidFill>
                  <a:schemeClr val="tx1"/>
                </a:solidFill>
                <a:latin typeface="Times New Roman" pitchFamily="-110" charset="0"/>
                <a:ea typeface="ＭＳ Ｐゴシック" pitchFamily="-110" charset="-128"/>
                <a:cs typeface="ＭＳ Ｐゴシック" pitchFamily="-110" charset="-128"/>
              </a:rPr>
              <a:t>t</a:t>
            </a:r>
            <a:r>
              <a:rPr lang="en-US" sz="1200" b="0" kern="1200" baseline="0" dirty="0">
                <a:solidFill>
                  <a:schemeClr val="tx1"/>
                </a:solidFill>
                <a:latin typeface="Times New Roman" pitchFamily="-110" charset="0"/>
                <a:ea typeface="ＭＳ Ｐゴシック" pitchFamily="-110" charset="-128"/>
                <a:cs typeface="ＭＳ Ｐゴシック" pitchFamily="-110" charset="-128"/>
              </a:rPr>
              <a:t> ). For 16-QAM, each digital signals encodes two bits and takes</a:t>
            </a:r>
          </a:p>
          <a:p>
            <a:r>
              <a:rPr lang="en-US" sz="1200" b="0" kern="1200" baseline="0" dirty="0">
                <a:solidFill>
                  <a:schemeClr val="tx1"/>
                </a:solidFill>
                <a:latin typeface="Times New Roman" pitchFamily="-110" charset="0"/>
                <a:ea typeface="ＭＳ Ｐゴシック" pitchFamily="-110" charset="-128"/>
                <a:cs typeface="ＭＳ Ｐゴシック" pitchFamily="-110" charset="-128"/>
              </a:rPr>
              <a:t>on one of four values, two positive and two negative.</a:t>
            </a:r>
            <a:endParaRPr lang="en-US" b="0" dirty="0"/>
          </a:p>
        </p:txBody>
      </p:sp>
      <p:sp>
        <p:nvSpPr>
          <p:cNvPr id="4" name="Slide Number Placeholder 3"/>
          <p:cNvSpPr>
            <a:spLocks noGrp="1"/>
          </p:cNvSpPr>
          <p:nvPr>
            <p:ph type="sldNum" sz="quarter" idx="10"/>
          </p:nvPr>
        </p:nvSpPr>
        <p:spPr/>
        <p:txBody>
          <a:bodyPr/>
          <a:lstStyle/>
          <a:p>
            <a:pPr>
              <a:defRPr/>
            </a:pPr>
            <a:fld id="{666C4CA7-913D-8F49-95C4-D5BE8C3295C0}" type="slidenum">
              <a:rPr lang="en-US" smtClean="0"/>
              <a:pPr>
                <a:defRPr/>
              </a:pPr>
              <a:t>45</a:t>
            </a:fld>
            <a:endParaRPr lang="en-US" dirty="0"/>
          </a:p>
        </p:txBody>
      </p:sp>
    </p:spTree>
    <p:extLst>
      <p:ext uri="{BB962C8B-B14F-4D97-AF65-F5344CB8AC3E}">
        <p14:creationId xmlns:p14="http://schemas.microsoft.com/office/powerpoint/2010/main" val="39459930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dirty="0"/>
          </a:p>
        </p:txBody>
      </p:sp>
      <p:sp>
        <p:nvSpPr>
          <p:cNvPr id="4" name="Slide Number Placeholder 3"/>
          <p:cNvSpPr>
            <a:spLocks noGrp="1"/>
          </p:cNvSpPr>
          <p:nvPr>
            <p:ph type="sldNum" sz="quarter" idx="10"/>
          </p:nvPr>
        </p:nvSpPr>
        <p:spPr/>
        <p:txBody>
          <a:bodyPr/>
          <a:lstStyle/>
          <a:p>
            <a:pPr>
              <a:defRPr/>
            </a:pPr>
            <a:fld id="{666C4CA7-913D-8F49-95C4-D5BE8C3295C0}" type="slidenum">
              <a:rPr lang="en-US" smtClean="0"/>
              <a:pPr>
                <a:defRPr/>
              </a:pPr>
              <a:t>46</a:t>
            </a:fld>
            <a:endParaRPr lang="en-US" dirty="0"/>
          </a:p>
        </p:txBody>
      </p:sp>
    </p:spTree>
    <p:extLst>
      <p:ext uri="{BB962C8B-B14F-4D97-AF65-F5344CB8AC3E}">
        <p14:creationId xmlns:p14="http://schemas.microsoft.com/office/powerpoint/2010/main" val="792879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1F4F4BAB-83F5-5845-8A0E-6BBC3B3BE2F4}" type="slidenum">
              <a:rPr lang="en-US">
                <a:latin typeface="Times New Roman" pitchFamily="32" charset="0"/>
              </a:rPr>
              <a:pPr/>
              <a:t>47</a:t>
            </a:fld>
            <a:endParaRPr lang="en-US" dirty="0">
              <a:latin typeface="Times New Roman" pitchFamily="32"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r>
              <a:rPr lang="en-US" dirty="0">
                <a:latin typeface="Times" pitchFamily="32" charset="0"/>
                <a:ea typeface="ＭＳ Ｐゴシック" pitchFamily="32" charset="-128"/>
                <a:cs typeface="ＭＳ Ｐゴシック" pitchFamily="32" charset="-128"/>
              </a:rPr>
              <a:t>In this section we examine the process of transforming analog data into digital signals. Analog data, such as voice and video, is often digitized to be able to use digital transmission facilities. Strictly speaking, it might be more correct to refer to this as a process of converting analog data into digital data; this process is known as digitization. Once analog data have been converted into digital data, a number of things can happen. The three most common are:</a:t>
            </a:r>
          </a:p>
          <a:p>
            <a:endParaRPr lang="en-US" b="1" dirty="0">
              <a:latin typeface="Times" pitchFamily="32" charset="0"/>
              <a:ea typeface="ＭＳ Ｐゴシック" pitchFamily="32" charset="-128"/>
              <a:cs typeface="ＭＳ Ｐゴシック" pitchFamily="32" charset="-128"/>
            </a:endParaRPr>
          </a:p>
          <a:p>
            <a:r>
              <a:rPr lang="en-US" b="1" dirty="0">
                <a:latin typeface="Times" pitchFamily="32" charset="0"/>
                <a:ea typeface="ＭＳ Ｐゴシック" pitchFamily="32" charset="-128"/>
                <a:cs typeface="ＭＳ Ｐゴシック" pitchFamily="32" charset="-128"/>
              </a:rPr>
              <a:t>1.</a:t>
            </a:r>
            <a:r>
              <a:rPr lang="en-US" dirty="0">
                <a:latin typeface="Times" pitchFamily="32" charset="0"/>
                <a:ea typeface="ＭＳ Ｐゴシック" pitchFamily="32" charset="-128"/>
                <a:cs typeface="ＭＳ Ｐゴシック" pitchFamily="32" charset="-128"/>
              </a:rPr>
              <a:t>The digital data can be transmitted using NRZ-L. In this case, we have in fact gone directly from analog data to a digital signal.</a:t>
            </a:r>
          </a:p>
          <a:p>
            <a:endParaRPr lang="en-US" b="1" dirty="0">
              <a:latin typeface="Times" pitchFamily="32" charset="0"/>
              <a:ea typeface="ＭＳ Ｐゴシック" pitchFamily="32" charset="-128"/>
              <a:cs typeface="ＭＳ Ｐゴシック" pitchFamily="32" charset="-128"/>
            </a:endParaRPr>
          </a:p>
          <a:p>
            <a:r>
              <a:rPr lang="en-US" b="1" dirty="0">
                <a:latin typeface="Times" pitchFamily="32" charset="0"/>
                <a:ea typeface="ＭＳ Ｐゴシック" pitchFamily="32" charset="-128"/>
                <a:cs typeface="ＭＳ Ｐゴシック" pitchFamily="32" charset="-128"/>
              </a:rPr>
              <a:t>2.</a:t>
            </a:r>
            <a:r>
              <a:rPr lang="en-US" dirty="0">
                <a:latin typeface="Times" pitchFamily="32" charset="0"/>
                <a:ea typeface="ＭＳ Ｐゴシック" pitchFamily="32" charset="-128"/>
                <a:cs typeface="ＭＳ Ｐゴシック" pitchFamily="32" charset="-128"/>
              </a:rPr>
              <a:t>The digital data can be encoded as a digital signal using a code other than NRZ-L. Thus an extra step is required.</a:t>
            </a:r>
          </a:p>
          <a:p>
            <a:endParaRPr lang="en-US" b="1" dirty="0">
              <a:latin typeface="Times" pitchFamily="32" charset="0"/>
              <a:ea typeface="ＭＳ Ｐゴシック" pitchFamily="32" charset="-128"/>
              <a:cs typeface="ＭＳ Ｐゴシック" pitchFamily="32" charset="-128"/>
            </a:endParaRPr>
          </a:p>
          <a:p>
            <a:r>
              <a:rPr lang="en-US" b="1" dirty="0">
                <a:latin typeface="Times" pitchFamily="32" charset="0"/>
                <a:ea typeface="ＭＳ Ｐゴシック" pitchFamily="32" charset="-128"/>
                <a:cs typeface="ＭＳ Ｐゴシック" pitchFamily="32" charset="-128"/>
              </a:rPr>
              <a:t>3.</a:t>
            </a:r>
            <a:r>
              <a:rPr lang="en-US" dirty="0">
                <a:latin typeface="Times" pitchFamily="32" charset="0"/>
                <a:ea typeface="ＭＳ Ｐゴシック" pitchFamily="32" charset="-128"/>
                <a:cs typeface="ＭＳ Ｐゴシック" pitchFamily="32" charset="-128"/>
              </a:rPr>
              <a:t>The digital data can be converted into an analog signal, using one of the modulation techniques discussed in Section 5.2.</a:t>
            </a:r>
          </a:p>
          <a:p>
            <a:endParaRP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The device used for converting analog data into digital form for transmission,</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and subsequently recovering the original analog data from the digital, is known as</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a codec  (coder-decoder). In this section, we examine the two principal techniques</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used in </a:t>
            </a:r>
            <a:r>
              <a:rPr lang="en-US" sz="1200" kern="1200" baseline="0" dirty="0" err="1">
                <a:solidFill>
                  <a:schemeClr val="tx1"/>
                </a:solidFill>
                <a:latin typeface="Times New Roman" pitchFamily="-110" charset="0"/>
                <a:ea typeface="ＭＳ Ｐゴシック" pitchFamily="-110" charset="-128"/>
                <a:cs typeface="ＭＳ Ｐゴシック" pitchFamily="-110" charset="-128"/>
              </a:rPr>
              <a:t>codecs</a:t>
            </a:r>
            <a:r>
              <a:rPr lang="en-US" sz="1200" kern="1200" baseline="0" dirty="0">
                <a:solidFill>
                  <a:schemeClr val="tx1"/>
                </a:solidFill>
                <a:latin typeface="Times New Roman" pitchFamily="-110" charset="0"/>
                <a:ea typeface="ＭＳ Ｐゴシック" pitchFamily="-110" charset="-128"/>
                <a:cs typeface="ＭＳ Ｐゴシック" pitchFamily="-110" charset="-128"/>
              </a:rPr>
              <a:t>: pulse code modulation and delta modulation. The section closes</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with a discussion of comparative performance.</a:t>
            </a:r>
            <a:endParaRPr lang="en-US" dirty="0">
              <a:latin typeface="Times" pitchFamily="32" charset="0"/>
              <a:ea typeface="ＭＳ Ｐゴシック" pitchFamily="32" charset="-128"/>
              <a:cs typeface="ＭＳ Ｐゴシック" pitchFamily="32" charset="-128"/>
            </a:endParaRPr>
          </a:p>
        </p:txBody>
      </p:sp>
    </p:spTree>
    <p:extLst>
      <p:ext uri="{BB962C8B-B14F-4D97-AF65-F5344CB8AC3E}">
        <p14:creationId xmlns:p14="http://schemas.microsoft.com/office/powerpoint/2010/main" val="13090326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6F87EA52-0789-3640-827E-AD53B4EC5D8B}" type="slidenum">
              <a:rPr lang="en-US">
                <a:latin typeface="Times New Roman" pitchFamily="32" charset="0"/>
              </a:rPr>
              <a:pPr/>
              <a:t>48</a:t>
            </a:fld>
            <a:endParaRPr lang="en-US" dirty="0">
              <a:latin typeface="Times New Roman" pitchFamily="32"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r>
              <a:rPr lang="en-US" dirty="0">
                <a:latin typeface="Times" pitchFamily="32" charset="0"/>
                <a:ea typeface="ＭＳ Ｐゴシック" pitchFamily="32" charset="-128"/>
                <a:cs typeface="ＭＳ Ｐゴシック" pitchFamily="32" charset="-128"/>
              </a:rPr>
              <a:t>Figure 5.16</a:t>
            </a:r>
            <a:r>
              <a:rPr lang="en-US" sz="1200" kern="1200" dirty="0">
                <a:solidFill>
                  <a:schemeClr val="tx1"/>
                </a:solidFill>
                <a:latin typeface="Times New Roman" pitchFamily="-110" charset="0"/>
                <a:ea typeface="ＭＳ Ｐゴシック" pitchFamily="-110" charset="-128"/>
                <a:cs typeface="ＭＳ Ｐゴシック" pitchFamily="-110" charset="-128"/>
              </a:rPr>
              <a:t>shows voice data that are digitized and then converted to an analog ASK signal. This allows digital transmission in the sense defined in Chapter 3. The voice data, because they have been digitized, can be treated as digital data, even though transmission requirements (e.g., use of microwave) dictate that an analog signal be used.</a:t>
            </a:r>
          </a:p>
          <a:p>
            <a:endParaRPr lang="en-US" dirty="0">
              <a:latin typeface="Times" pitchFamily="32" charset="0"/>
              <a:ea typeface="ＭＳ Ｐゴシック" pitchFamily="32" charset="-128"/>
              <a:cs typeface="ＭＳ Ｐゴシック" pitchFamily="32" charset="-128"/>
            </a:endParaRPr>
          </a:p>
        </p:txBody>
      </p:sp>
    </p:spTree>
    <p:extLst>
      <p:ext uri="{BB962C8B-B14F-4D97-AF65-F5344CB8AC3E}">
        <p14:creationId xmlns:p14="http://schemas.microsoft.com/office/powerpoint/2010/main" val="13575354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E409EFA6-30CB-6344-8A3E-10BDEE15C71D}" type="slidenum">
              <a:rPr lang="en-US">
                <a:latin typeface="Times New Roman" pitchFamily="32" charset="0"/>
              </a:rPr>
              <a:pPr/>
              <a:t>49</a:t>
            </a:fld>
            <a:endParaRPr lang="en-US" dirty="0">
              <a:latin typeface="Times New Roman" pitchFamily="32"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r>
              <a:rPr lang="en-US" sz="1200" kern="1200" baseline="0" dirty="0">
                <a:solidFill>
                  <a:schemeClr val="tx1"/>
                </a:solidFill>
                <a:latin typeface="Times New Roman" pitchFamily="-110" charset="0"/>
                <a:ea typeface="ＭＳ Ｐゴシック" pitchFamily="-110" charset="-128"/>
                <a:cs typeface="ＭＳ Ｐゴシック" pitchFamily="-110" charset="-128"/>
              </a:rPr>
              <a:t>For the interested reader, a proof is provided in Appendix G. If voice data</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are limited to frequencies below 4000 Hz, a conservative procedure for intelligibility,</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8000 samples per second would be sufficient to characterize the voice signal</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completely.</a:t>
            </a:r>
          </a:p>
          <a:p>
            <a:endParaRPr lang="en-US" sz="1200" kern="1200" baseline="0" dirty="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Note, however, that these are analog samples, called pulse amplitude</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modulation (PAM)  samples. To convert to digital, each of these analog samples</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must be assigned a binary code.</a:t>
            </a:r>
            <a:endParaRPr lang="en-US" dirty="0">
              <a:latin typeface="Times" pitchFamily="32" charset="0"/>
              <a:ea typeface="ＭＳ Ｐゴシック" pitchFamily="32" charset="-128"/>
              <a:cs typeface="ＭＳ Ｐゴシック" pitchFamily="32" charset="-128"/>
            </a:endParaRPr>
          </a:p>
        </p:txBody>
      </p:sp>
    </p:spTree>
    <p:extLst>
      <p:ext uri="{BB962C8B-B14F-4D97-AF65-F5344CB8AC3E}">
        <p14:creationId xmlns:p14="http://schemas.microsoft.com/office/powerpoint/2010/main" val="36070341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F753B63B-D663-674F-A4BB-B4870ECAA55E}" type="slidenum">
              <a:rPr lang="en-US">
                <a:latin typeface="Times New Roman" pitchFamily="32" charset="0"/>
              </a:rPr>
              <a:pPr/>
              <a:t>50</a:t>
            </a:fld>
            <a:endParaRPr lang="en-US" dirty="0">
              <a:latin typeface="Times New Roman" pitchFamily="32"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r>
              <a:rPr lang="en-US" dirty="0">
                <a:latin typeface="Times" pitchFamily="32" charset="0"/>
                <a:ea typeface="ＭＳ Ｐゴシック" pitchFamily="32" charset="-128"/>
                <a:cs typeface="ＭＳ Ｐゴシック" pitchFamily="32" charset="-128"/>
              </a:rPr>
              <a:t>Figure 5.17 shows an example in which the original signal is assumed to be bandlimited with a bandwidth of </a:t>
            </a:r>
            <a:r>
              <a:rPr lang="en-US" i="1" dirty="0">
                <a:latin typeface="Times" pitchFamily="32" charset="0"/>
                <a:ea typeface="ＭＳ Ｐゴシック" pitchFamily="32" charset="-128"/>
                <a:cs typeface="ＭＳ Ｐゴシック" pitchFamily="32" charset="-128"/>
              </a:rPr>
              <a:t>B</a:t>
            </a:r>
            <a:r>
              <a:rPr lang="en-US" dirty="0">
                <a:latin typeface="Times" pitchFamily="32" charset="0"/>
                <a:ea typeface="ＭＳ Ｐゴシック" pitchFamily="32" charset="-128"/>
                <a:cs typeface="ＭＳ Ｐゴシック" pitchFamily="32" charset="-128"/>
              </a:rPr>
              <a:t>. PAM samples are taken at a rate of 2</a:t>
            </a:r>
            <a:r>
              <a:rPr lang="en-US" i="1" dirty="0">
                <a:latin typeface="Times" pitchFamily="32" charset="0"/>
                <a:ea typeface="ＭＳ Ｐゴシック" pitchFamily="32" charset="-128"/>
                <a:cs typeface="ＭＳ Ｐゴシック" pitchFamily="32" charset="-128"/>
              </a:rPr>
              <a:t>B</a:t>
            </a:r>
            <a:r>
              <a:rPr lang="en-US" dirty="0">
                <a:latin typeface="Times" pitchFamily="32" charset="0"/>
                <a:ea typeface="ＭＳ Ｐゴシック" pitchFamily="32" charset="-128"/>
                <a:cs typeface="ＭＳ Ｐゴシック" pitchFamily="32" charset="-128"/>
              </a:rPr>
              <a:t>, or once every </a:t>
            </a:r>
            <a:r>
              <a:rPr lang="en-US" i="1" dirty="0">
                <a:latin typeface="Times" pitchFamily="32" charset="0"/>
                <a:ea typeface="ＭＳ Ｐゴシック" pitchFamily="32" charset="-128"/>
                <a:cs typeface="ＭＳ Ｐゴシック" pitchFamily="32" charset="-128"/>
              </a:rPr>
              <a:t>T</a:t>
            </a:r>
            <a:r>
              <a:rPr lang="en-US" i="1" baseline="-25000" dirty="0">
                <a:latin typeface="Times" pitchFamily="32" charset="0"/>
                <a:ea typeface="ＭＳ Ｐゴシック" pitchFamily="32" charset="-128"/>
                <a:cs typeface="ＭＳ Ｐゴシック" pitchFamily="32" charset="-128"/>
              </a:rPr>
              <a:t>s</a:t>
            </a:r>
            <a:r>
              <a:rPr lang="en-US" dirty="0">
                <a:latin typeface="Times" pitchFamily="32" charset="0"/>
                <a:ea typeface="ＭＳ Ｐゴシック" pitchFamily="32" charset="-128"/>
                <a:cs typeface="ＭＳ Ｐゴシック" pitchFamily="32" charset="-128"/>
              </a:rPr>
              <a:t> = 1/2</a:t>
            </a:r>
            <a:r>
              <a:rPr lang="en-US" i="1" dirty="0">
                <a:latin typeface="Times" pitchFamily="32" charset="0"/>
                <a:ea typeface="ＭＳ Ｐゴシック" pitchFamily="32" charset="-128"/>
                <a:cs typeface="ＭＳ Ｐゴシック" pitchFamily="32" charset="-128"/>
              </a:rPr>
              <a:t>B</a:t>
            </a:r>
            <a:r>
              <a:rPr lang="en-US" dirty="0">
                <a:latin typeface="Times" pitchFamily="32" charset="0"/>
                <a:ea typeface="ＭＳ Ｐゴシック" pitchFamily="32" charset="-128"/>
                <a:cs typeface="ＭＳ Ｐゴシック" pitchFamily="32" charset="-128"/>
              </a:rPr>
              <a:t> seconds. Each PAM sample is approximated by being </a:t>
            </a:r>
            <a:r>
              <a:rPr lang="en-US" i="1" dirty="0">
                <a:latin typeface="Times" pitchFamily="32" charset="0"/>
                <a:ea typeface="ＭＳ Ｐゴシック" pitchFamily="32" charset="-128"/>
                <a:cs typeface="ＭＳ Ｐゴシック" pitchFamily="32" charset="-128"/>
              </a:rPr>
              <a:t>quantized</a:t>
            </a:r>
            <a:r>
              <a:rPr lang="en-US" dirty="0">
                <a:latin typeface="Times" pitchFamily="32" charset="0"/>
                <a:ea typeface="ＭＳ Ｐゴシック" pitchFamily="32" charset="-128"/>
                <a:cs typeface="ＭＳ Ｐゴシック" pitchFamily="32" charset="-128"/>
              </a:rPr>
              <a:t> into one of 16 different levels. Each sample can then be represented by 4 bits.</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 The resulting digital code for this analog signal is</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0001100111111010010100100010.</a:t>
            </a:r>
          </a:p>
          <a:p>
            <a:endParaRPr lang="en-US" sz="1200" kern="1200" baseline="0" dirty="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 Because the quantized values are only approximations, it is impossible to</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recover the original signal exactly. By using an 8-bit sample, which allows 256</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quantizing levels, the quality of the recovered voice signal is comparable with that</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achieved via analog transmission. Note that this implies that a data rate of 8000</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samples per second *  8 bits per sample =  64 kbps is needed for a single voice signal.</a:t>
            </a:r>
            <a:endParaRPr lang="en-US" dirty="0">
              <a:latin typeface="Times" pitchFamily="32" charset="0"/>
              <a:ea typeface="ＭＳ Ｐゴシック" pitchFamily="32" charset="-128"/>
              <a:cs typeface="ＭＳ Ｐゴシック" pitchFamily="32" charset="-128"/>
            </a:endParaRPr>
          </a:p>
        </p:txBody>
      </p:sp>
    </p:spTree>
    <p:extLst>
      <p:ext uri="{BB962C8B-B14F-4D97-AF65-F5344CB8AC3E}">
        <p14:creationId xmlns:p14="http://schemas.microsoft.com/office/powerpoint/2010/main" val="3285866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59D0A129-5722-4942-9F1F-E9DC51E73850}" type="slidenum">
              <a:rPr lang="en-US">
                <a:latin typeface="Times New Roman" pitchFamily="32" charset="0"/>
              </a:rPr>
              <a:pPr/>
              <a:t>5</a:t>
            </a:fld>
            <a:endParaRPr lang="en-US" dirty="0">
              <a:latin typeface="Times New Roman" pitchFamily="32" charset="0"/>
            </a:endParaRPr>
          </a:p>
        </p:txBody>
      </p:sp>
      <p:sp>
        <p:nvSpPr>
          <p:cNvPr id="21507" name="Rectangle 1026"/>
          <p:cNvSpPr>
            <a:spLocks noGrp="1" noRot="1" noChangeAspect="1" noChangeArrowheads="1" noTextEdit="1"/>
          </p:cNvSpPr>
          <p:nvPr>
            <p:ph type="sldImg"/>
          </p:nvPr>
        </p:nvSpPr>
        <p:spPr>
          <a:ln/>
        </p:spPr>
      </p:sp>
      <p:sp>
        <p:nvSpPr>
          <p:cNvPr id="21508" name="Rectangle 1027"/>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10" charset="0"/>
                <a:ea typeface="ＭＳ Ｐゴシック" pitchFamily="-110" charset="-128"/>
                <a:cs typeface="ＭＳ Ｐゴシック" pitchFamily="-110" charset="-128"/>
              </a:rPr>
              <a:t>A digital signal is a sequence of discrete, discontinuous voltage pulses. Each pulse is a signal element. Binary data are transmitted by encoding each data bit into signal elements. In the simplest case, there is a one-to-one correspondence between bits and signal elements. An example is shown inFigure 3.16, in which binary 1 is represented by a lower voltage level and binary 0 by a higher voltage level. We show in this section that a variety of other encoding schemes are also used.</a:t>
            </a:r>
          </a:p>
          <a:p>
            <a:endParaRPr lang="en-US" dirty="0">
              <a:latin typeface="Times" pitchFamily="32" charset="0"/>
              <a:ea typeface="ＭＳ Ｐゴシック" pitchFamily="32" charset="-128"/>
              <a:cs typeface="ＭＳ Ｐゴシック" pitchFamily="32" charset="-128"/>
            </a:endParaRPr>
          </a:p>
        </p:txBody>
      </p:sp>
    </p:spTree>
    <p:extLst>
      <p:ext uri="{BB962C8B-B14F-4D97-AF65-F5344CB8AC3E}">
        <p14:creationId xmlns:p14="http://schemas.microsoft.com/office/powerpoint/2010/main" val="82997861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DC964ADF-018C-404C-8F60-105AC806DCE8}" type="slidenum">
              <a:rPr lang="en-US">
                <a:latin typeface="Times New Roman" pitchFamily="32" charset="0"/>
              </a:rPr>
              <a:pPr/>
              <a:t>51</a:t>
            </a:fld>
            <a:endParaRPr lang="en-US" dirty="0">
              <a:latin typeface="Times New Roman" pitchFamily="32"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r>
              <a:rPr lang="en-US" dirty="0">
                <a:latin typeface="Times" pitchFamily="32" charset="0"/>
                <a:ea typeface="ＭＳ Ｐゴシック" pitchFamily="32" charset="-128"/>
                <a:cs typeface="ＭＳ Ｐゴシック" pitchFamily="32" charset="-128"/>
              </a:rPr>
              <a:t>Thus, PCM starts with a continuous-time, continuous-amplitude (analog) signal, from which a digital signal is produced, as shown in Figure 5.18. The digital signal consists of blocks of </a:t>
            </a:r>
            <a:r>
              <a:rPr lang="en-US" i="1" dirty="0">
                <a:latin typeface="Times" pitchFamily="32" charset="0"/>
                <a:ea typeface="ＭＳ Ｐゴシック" pitchFamily="32" charset="-128"/>
                <a:cs typeface="ＭＳ Ｐゴシック" pitchFamily="32" charset="-128"/>
              </a:rPr>
              <a:t>n</a:t>
            </a:r>
            <a:r>
              <a:rPr lang="en-US" dirty="0">
                <a:latin typeface="Times" pitchFamily="32" charset="0"/>
                <a:ea typeface="ＭＳ Ｐゴシック" pitchFamily="32" charset="-128"/>
                <a:cs typeface="ＭＳ Ｐゴシック" pitchFamily="32" charset="-128"/>
              </a:rPr>
              <a:t> bits, where each </a:t>
            </a:r>
            <a:r>
              <a:rPr lang="en-US" i="1" dirty="0">
                <a:latin typeface="Times" pitchFamily="32" charset="0"/>
                <a:ea typeface="ＭＳ Ｐゴシック" pitchFamily="32" charset="-128"/>
                <a:cs typeface="ＭＳ Ｐゴシック" pitchFamily="32" charset="-128"/>
              </a:rPr>
              <a:t>n</a:t>
            </a:r>
            <a:r>
              <a:rPr lang="en-US" dirty="0">
                <a:latin typeface="Times" pitchFamily="32" charset="0"/>
                <a:ea typeface="ＭＳ Ｐゴシック" pitchFamily="32" charset="-128"/>
                <a:cs typeface="ＭＳ Ｐゴシック" pitchFamily="32" charset="-128"/>
              </a:rPr>
              <a:t>-bit number is the amplitude of a PCM pulse. On reception, the process is reversed to reproduce the analog signal. Notice, however, that this process violates the terms of the sampling theorem. By quantizing the PAM pulse, the original signal is now only approximated and cannot be recovered exactl</a:t>
            </a:r>
            <a:r>
              <a:rPr lang="en-US" b="0" dirty="0">
                <a:latin typeface="Times" pitchFamily="32" charset="0"/>
                <a:ea typeface="ＭＳ Ｐゴシック" pitchFamily="32" charset="-128"/>
                <a:cs typeface="ＭＳ Ｐゴシック" pitchFamily="32" charset="-128"/>
              </a:rPr>
              <a:t>y. This effect is known as quantizing error or quantizing noise. Each additional </a:t>
            </a:r>
            <a:r>
              <a:rPr lang="en-US" dirty="0">
                <a:latin typeface="Times" pitchFamily="32" charset="0"/>
                <a:ea typeface="ＭＳ Ｐゴシック" pitchFamily="32" charset="-128"/>
                <a:cs typeface="ＭＳ Ｐゴシック" pitchFamily="32" charset="-128"/>
              </a:rPr>
              <a:t>bit used for quantizing increases SNR by about 6 dB, which is a factor of 4.</a:t>
            </a:r>
          </a:p>
          <a:p>
            <a:endParaRPr lang="en-US" dirty="0">
              <a:latin typeface="Times" pitchFamily="32" charset="0"/>
              <a:ea typeface="ＭＳ Ｐゴシック" pitchFamily="32" charset="-128"/>
              <a:cs typeface="ＭＳ Ｐゴシック" pitchFamily="32" charset="-128"/>
            </a:endParaRPr>
          </a:p>
        </p:txBody>
      </p:sp>
    </p:spTree>
    <p:extLst>
      <p:ext uri="{BB962C8B-B14F-4D97-AF65-F5344CB8AC3E}">
        <p14:creationId xmlns:p14="http://schemas.microsoft.com/office/powerpoint/2010/main" val="93864182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740D018C-B354-134C-8859-B38DFC9AAFA1}" type="slidenum">
              <a:rPr lang="en-US">
                <a:latin typeface="Times New Roman" pitchFamily="32" charset="0"/>
              </a:rPr>
              <a:pPr/>
              <a:t>52</a:t>
            </a:fld>
            <a:endParaRPr lang="en-US" dirty="0">
              <a:latin typeface="Times New Roman" pitchFamily="32"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r>
              <a:rPr lang="en-US" dirty="0">
                <a:latin typeface="Times" pitchFamily="32" charset="0"/>
                <a:ea typeface="ＭＳ Ｐゴシック" pitchFamily="32" charset="-128"/>
                <a:cs typeface="ＭＳ Ｐゴシック" pitchFamily="32" charset="-128"/>
              </a:rPr>
              <a:t>The same effect can be achieved by using uniform quantizing but companding (compressing-expanding) the input analog signal. Companding is a process that compresses the intensity range of a signal by imparting more gain to weak signals than to strong signals on input. At output, the reverse operation is performed. Figure 5.20 shows typical companding functions. Note that the effect on the input side is to compress the sample so that the higher values are reduced with respect to the lower values. Thus, with a fixed number of quantizing levels, more levels are available for lower-level signals. On the output side, the compander expands the samples so the compressed values are restored to their original values.</a:t>
            </a:r>
          </a:p>
        </p:txBody>
      </p:sp>
    </p:spTree>
    <p:extLst>
      <p:ext uri="{BB962C8B-B14F-4D97-AF65-F5344CB8AC3E}">
        <p14:creationId xmlns:p14="http://schemas.microsoft.com/office/powerpoint/2010/main" val="289766084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FB97FDF5-0BA5-224D-B107-E7CCC3BEDFEB}" type="slidenum">
              <a:rPr lang="en-US">
                <a:latin typeface="Times New Roman" pitchFamily="32" charset="0"/>
              </a:rPr>
              <a:pPr/>
              <a:t>53</a:t>
            </a:fld>
            <a:endParaRPr lang="en-US" dirty="0">
              <a:latin typeface="Times New Roman" pitchFamily="32"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r>
              <a:rPr lang="en-US" dirty="0">
                <a:latin typeface="Times" pitchFamily="32" charset="0"/>
                <a:ea typeface="ＭＳ Ｐゴシック" pitchFamily="32" charset="-128"/>
                <a:cs typeface="ＭＳ Ｐゴシック" pitchFamily="32" charset="-128"/>
              </a:rPr>
              <a:t>A variety of techniques have been used to improve the performance of PCM or to reduce its complexity. One of the most popular alternatives to PCM is delta modulation (DM). With delta modulation, an analog input is approximated by a staircase function that moves up or down by one quantization level (</a:t>
            </a:r>
            <a:r>
              <a:rPr lang="en-US" dirty="0">
                <a:latin typeface="Symbol" pitchFamily="32" charset="2"/>
                <a:ea typeface="ＭＳ Ｐゴシック" pitchFamily="32" charset="-128"/>
                <a:cs typeface="ＭＳ Ｐゴシック" pitchFamily="32" charset="-128"/>
                <a:sym typeface="Symbol" pitchFamily="32" charset="2"/>
              </a:rPr>
              <a:t></a:t>
            </a:r>
            <a:r>
              <a:rPr lang="en-US" dirty="0">
                <a:latin typeface="Times" pitchFamily="32" charset="0"/>
                <a:ea typeface="ＭＳ Ｐゴシック" pitchFamily="32" charset="-128"/>
                <a:cs typeface="ＭＳ Ｐゴシック" pitchFamily="32" charset="-128"/>
              </a:rPr>
              <a:t>) at each sampling interval (</a:t>
            </a:r>
            <a:r>
              <a:rPr lang="en-US" i="1" dirty="0">
                <a:latin typeface="Times" pitchFamily="32" charset="0"/>
                <a:ea typeface="ＭＳ Ｐゴシック" pitchFamily="32" charset="-128"/>
                <a:cs typeface="ＭＳ Ｐゴシック" pitchFamily="32" charset="-128"/>
              </a:rPr>
              <a:t>T</a:t>
            </a:r>
            <a:r>
              <a:rPr lang="en-US" i="1" baseline="-25000" dirty="0">
                <a:latin typeface="Times" pitchFamily="32" charset="0"/>
                <a:ea typeface="ＭＳ Ｐゴシック" pitchFamily="32" charset="-128"/>
                <a:cs typeface="ＭＳ Ｐゴシック" pitchFamily="32" charset="-128"/>
              </a:rPr>
              <a:t>s</a:t>
            </a:r>
            <a:r>
              <a:rPr lang="en-US" dirty="0">
                <a:latin typeface="Times" pitchFamily="32" charset="0"/>
                <a:ea typeface="ＭＳ Ｐゴシック" pitchFamily="32" charset="-128"/>
                <a:cs typeface="ＭＳ Ｐゴシック" pitchFamily="32" charset="-128"/>
              </a:rPr>
              <a:t>). The important characteristic of this staircase function is that its behavior is binary: At each sampling time, the function moves up or down a constant amount </a:t>
            </a:r>
            <a:r>
              <a:rPr lang="en-US" dirty="0">
                <a:latin typeface="Symbol" pitchFamily="32" charset="2"/>
                <a:ea typeface="ＭＳ Ｐゴシック" pitchFamily="32" charset="-128"/>
                <a:cs typeface="ＭＳ Ｐゴシック" pitchFamily="32" charset="-128"/>
                <a:sym typeface="Symbol" pitchFamily="32" charset="2"/>
              </a:rPr>
              <a:t></a:t>
            </a:r>
            <a:r>
              <a:rPr lang="en-US" dirty="0">
                <a:latin typeface="Times" pitchFamily="32" charset="0"/>
                <a:ea typeface="ＭＳ Ｐゴシック" pitchFamily="32" charset="-128"/>
                <a:cs typeface="ＭＳ Ｐゴシック" pitchFamily="32" charset="-128"/>
              </a:rPr>
              <a:t>. Thus, the output of the delta modulation process can be represented as a single binary digit for each sample. In essence, a bit stream is produced by approximating the derivative of an analog signal rather than its amplitude: A 1 is generated if the staircase function is to go up during the next interval; a 0 is generated otherwise.</a:t>
            </a:r>
          </a:p>
          <a:p>
            <a:endParaRPr lang="en-US" dirty="0">
              <a:latin typeface="Times" pitchFamily="32" charset="0"/>
              <a:ea typeface="ＭＳ Ｐゴシック" pitchFamily="32" charset="-128"/>
              <a:cs typeface="ＭＳ Ｐゴシック" pitchFamily="32" charset="-128"/>
            </a:endParaRPr>
          </a:p>
        </p:txBody>
      </p:sp>
    </p:spTree>
    <p:extLst>
      <p:ext uri="{BB962C8B-B14F-4D97-AF65-F5344CB8AC3E}">
        <p14:creationId xmlns:p14="http://schemas.microsoft.com/office/powerpoint/2010/main" val="252556663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CF7A2084-D6DF-AD4F-9587-E9F3542A095C}" type="slidenum">
              <a:rPr lang="en-US">
                <a:latin typeface="Times New Roman" pitchFamily="32" charset="0"/>
              </a:rPr>
              <a:pPr/>
              <a:t>54</a:t>
            </a:fld>
            <a:endParaRPr lang="en-US" dirty="0">
              <a:latin typeface="Times New Roman" pitchFamily="32"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r>
              <a:rPr lang="en-US" dirty="0">
                <a:latin typeface="Times" pitchFamily="32" charset="0"/>
                <a:ea typeface="ＭＳ Ｐゴシック" pitchFamily="32" charset="-128"/>
                <a:cs typeface="ＭＳ Ｐゴシック" pitchFamily="32" charset="-128"/>
              </a:rPr>
              <a:t>Figure 5.21 shows</a:t>
            </a:r>
            <a:r>
              <a:rPr lang="en-US" sz="1200" kern="1200" baseline="0" dirty="0">
                <a:solidFill>
                  <a:schemeClr val="tx1"/>
                </a:solidFill>
                <a:latin typeface="Times New Roman" pitchFamily="-110" charset="0"/>
                <a:ea typeface="ＭＳ Ｐゴシック" pitchFamily="-110" charset="-128"/>
                <a:cs typeface="ＭＳ Ｐゴシック" pitchFamily="-110" charset="-128"/>
              </a:rPr>
              <a:t> an example, with the staircase function overlaid</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on the original analog waveform. The resulting digital code for this analog</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signal is 0111111100000000001010101110.</a:t>
            </a:r>
            <a:endParaRPr lang="en-US" dirty="0">
              <a:latin typeface="Times" pitchFamily="32" charset="0"/>
              <a:ea typeface="ＭＳ Ｐゴシック" pitchFamily="32" charset="-128"/>
              <a:cs typeface="ＭＳ Ｐゴシック" pitchFamily="32" charset="-128"/>
            </a:endParaRPr>
          </a:p>
        </p:txBody>
      </p:sp>
    </p:spTree>
    <p:extLst>
      <p:ext uri="{BB962C8B-B14F-4D97-AF65-F5344CB8AC3E}">
        <p14:creationId xmlns:p14="http://schemas.microsoft.com/office/powerpoint/2010/main" val="41235855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56976774-544B-874D-A268-135FAF8F693A}" type="slidenum">
              <a:rPr lang="en-US">
                <a:latin typeface="Times New Roman" pitchFamily="32" charset="0"/>
              </a:rPr>
              <a:pPr/>
              <a:t>55</a:t>
            </a:fld>
            <a:endParaRPr lang="en-US" dirty="0">
              <a:latin typeface="Times New Roman" pitchFamily="32"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r>
              <a:rPr lang="en-US" sz="1200" kern="1200" baseline="0" dirty="0">
                <a:solidFill>
                  <a:schemeClr val="tx1"/>
                </a:solidFill>
                <a:latin typeface="Times New Roman" pitchFamily="-110" charset="0"/>
                <a:ea typeface="ＭＳ Ｐゴシック" pitchFamily="-110" charset="-128"/>
                <a:cs typeface="ＭＳ Ｐゴシック" pitchFamily="-110" charset="-128"/>
              </a:rPr>
              <a:t> The transition (up or down) that occurs at each sampling interval is chosen so</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that the staircase function tracks the original analog waveform as closely as possible.</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Figure 5.22 illustrates the logic of the process, which is essentially a feedback mechanism.</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For transmission, the following occurs: At each sampling time, the analog</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input is compared to the most recent value of the approximating staircase function.</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If the value of the sampled waveform exceeds that of the staircase function, a 1 is</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generated; otherwise, a 0 is generated. Thus, the staircase is always changed in the</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direction of the input signal. The output of the DM process is therefore a binary</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sequence that can be used at the receiver to reconstruct the staircase function. The</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staircase function can then be smoothed by some type of integration process or by</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passing it through a </a:t>
            </a:r>
            <a:r>
              <a:rPr lang="en-US" sz="1200" kern="1200" baseline="0" dirty="0" err="1">
                <a:solidFill>
                  <a:schemeClr val="tx1"/>
                </a:solidFill>
                <a:latin typeface="Times New Roman" pitchFamily="-110" charset="0"/>
                <a:ea typeface="ＭＳ Ｐゴシック" pitchFamily="-110" charset="-128"/>
                <a:cs typeface="ＭＳ Ｐゴシック" pitchFamily="-110" charset="-128"/>
              </a:rPr>
              <a:t>lowpass</a:t>
            </a:r>
            <a:r>
              <a:rPr lang="en-US" sz="1200" kern="1200" baseline="0" dirty="0">
                <a:solidFill>
                  <a:schemeClr val="tx1"/>
                </a:solidFill>
                <a:latin typeface="Times New Roman" pitchFamily="-110" charset="0"/>
                <a:ea typeface="ＭＳ Ｐゴシック" pitchFamily="-110" charset="-128"/>
                <a:cs typeface="ＭＳ Ｐゴシック" pitchFamily="-110" charset="-128"/>
              </a:rPr>
              <a:t> filter to produce an analog approximation of the analog</a:t>
            </a:r>
          </a:p>
          <a:p>
            <a:r>
              <a:rPr lang="en-US" sz="1200" kern="1200" baseline="0" dirty="0">
                <a:solidFill>
                  <a:schemeClr val="tx1"/>
                </a:solidFill>
                <a:latin typeface="Times New Roman" pitchFamily="-110" charset="0"/>
                <a:ea typeface="ＭＳ Ｐゴシック" pitchFamily="-110" charset="-128"/>
                <a:cs typeface="ＭＳ Ｐゴシック" pitchFamily="-110" charset="-128"/>
              </a:rPr>
              <a:t>input signal.</a:t>
            </a:r>
          </a:p>
          <a:p>
            <a:endParaRPr lang="en-US" sz="1200" kern="1200" baseline="0" dirty="0">
              <a:solidFill>
                <a:schemeClr val="tx1"/>
              </a:solidFill>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129981239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5F1237D5-E233-4344-968A-EE6D40D35E39}" type="slidenum">
              <a:rPr lang="en-US"/>
              <a:pPr/>
              <a:t>56</a:t>
            </a:fld>
            <a:endParaRPr lang="en-US" dirty="0"/>
          </a:p>
        </p:txBody>
      </p:sp>
      <p:sp>
        <p:nvSpPr>
          <p:cNvPr id="95235" name="Rectangle 2"/>
          <p:cNvSpPr>
            <a:spLocks noGrp="1" noRot="1" noChangeAspect="1" noChangeArrowheads="1"/>
          </p:cNvSpPr>
          <p:nvPr>
            <p:ph type="sldImg"/>
          </p:nvPr>
        </p:nvSpPr>
        <p:spPr>
          <a:solidFill>
            <a:srgbClr val="FFFFFF"/>
          </a:solidFill>
          <a:ln/>
        </p:spPr>
      </p:sp>
      <p:sp>
        <p:nvSpPr>
          <p:cNvPr id="95236" name="Rectangle 3"/>
          <p:cNvSpPr>
            <a:spLocks noGrp="1" noChangeArrowheads="1"/>
          </p:cNvSpPr>
          <p:nvPr>
            <p:ph type="body" idx="1"/>
          </p:nvPr>
        </p:nvSpPr>
        <p:spPr>
          <a:xfrm>
            <a:off x="685800" y="4343400"/>
            <a:ext cx="5486400" cy="4114800"/>
          </a:xfrm>
          <a:solidFill>
            <a:srgbClr val="FFFFFF"/>
          </a:solidFill>
          <a:ln/>
        </p:spPr>
        <p:txBody>
          <a:bodyPr/>
          <a:lstStyle/>
          <a:p>
            <a:r>
              <a:rPr lang="en-US"/>
              <a:t>Chapter </a:t>
            </a:r>
            <a:r>
              <a:rPr lang="en-US" dirty="0"/>
              <a:t>5summary.</a:t>
            </a:r>
          </a:p>
        </p:txBody>
      </p:sp>
    </p:spTree>
    <p:extLst>
      <p:ext uri="{BB962C8B-B14F-4D97-AF65-F5344CB8AC3E}">
        <p14:creationId xmlns:p14="http://schemas.microsoft.com/office/powerpoint/2010/main" val="31932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A1AA637F-027B-D34E-99CC-EC0D8B62236C}" type="slidenum">
              <a:rPr lang="en-US">
                <a:latin typeface="Times New Roman" pitchFamily="32" charset="0"/>
              </a:rPr>
              <a:pPr/>
              <a:t>6</a:t>
            </a:fld>
            <a:endParaRPr lang="en-US" dirty="0">
              <a:latin typeface="Times New Roman" pitchFamily="32"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r>
              <a:rPr lang="en-US" sz="1200" b="0" kern="1200" dirty="0">
                <a:solidFill>
                  <a:schemeClr val="tx1"/>
                </a:solidFill>
                <a:latin typeface="Times New Roman" pitchFamily="-110" charset="0"/>
                <a:ea typeface="ＭＳ Ｐゴシック" pitchFamily="-110" charset="-128"/>
                <a:cs typeface="ＭＳ Ｐゴシック" pitchFamily="-110" charset="-128"/>
              </a:rPr>
              <a:t>First, we define some terms. If the signal elements all have the same algebraic sign, that is, all positive or negative, then the signal is unipolar. In polar signaling, one logic state is represented by a positive voltage level, and the other by a negative voltage level. The data signaling rate, or just data rate, of a signal is the rate, in bits per second, that data are transmitted. The duration or length of a bit is the amount of time it takes for the transmitter to emit the bit; for a data rate </a:t>
            </a:r>
            <a:r>
              <a:rPr lang="en-US" sz="1200" b="0" i="1" kern="1200" dirty="0">
                <a:solidFill>
                  <a:schemeClr val="tx1"/>
                </a:solidFill>
                <a:latin typeface="Times New Roman" pitchFamily="-110" charset="0"/>
                <a:ea typeface="ＭＳ Ｐゴシック" pitchFamily="-110" charset="-128"/>
                <a:cs typeface="ＭＳ Ｐゴシック" pitchFamily="-110" charset="-128"/>
              </a:rPr>
              <a:t>R</a:t>
            </a:r>
            <a:r>
              <a:rPr lang="en-US" sz="1200" b="0" kern="1200" dirty="0">
                <a:solidFill>
                  <a:schemeClr val="tx1"/>
                </a:solidFill>
                <a:latin typeface="Times New Roman" pitchFamily="-110" charset="0"/>
                <a:ea typeface="ＭＳ Ｐゴシック" pitchFamily="-110" charset="-128"/>
                <a:cs typeface="ＭＳ Ｐゴシック" pitchFamily="-110" charset="-128"/>
              </a:rPr>
              <a:t>, the bit duration is 1/</a:t>
            </a:r>
            <a:r>
              <a:rPr lang="en-US" sz="1200" b="0" i="1" kern="1200" dirty="0">
                <a:solidFill>
                  <a:schemeClr val="tx1"/>
                </a:solidFill>
                <a:latin typeface="Times New Roman" pitchFamily="-110" charset="0"/>
                <a:ea typeface="ＭＳ Ｐゴシック" pitchFamily="-110" charset="-128"/>
                <a:cs typeface="ＭＳ Ｐゴシック" pitchFamily="-110" charset="-128"/>
              </a:rPr>
              <a:t>R</a:t>
            </a:r>
            <a:r>
              <a:rPr lang="en-US" sz="1200" b="0" kern="1200" dirty="0">
                <a:solidFill>
                  <a:schemeClr val="tx1"/>
                </a:solidFill>
                <a:latin typeface="Times New Roman" pitchFamily="-110" charset="0"/>
                <a:ea typeface="ＭＳ Ｐゴシック" pitchFamily="-110" charset="-128"/>
                <a:cs typeface="ＭＳ Ｐゴシック" pitchFamily="-110" charset="-128"/>
              </a:rPr>
              <a:t>. The modulation rate, in contrast, is the rate at which the signal level is changed. This will depend on the nature of the digital encoding, as explained later. The modulation rate is expressed in baud, which means signal elements per second. Finally, the terms mark and space, for historical reasons, refer to the binary digits 1 and 0, respectively. </a:t>
            </a:r>
            <a:endParaRPr kumimoji="1" lang="en-US" b="0" dirty="0">
              <a:latin typeface="Times New Roman" pitchFamily="32" charset="0"/>
              <a:ea typeface="ＭＳ Ｐゴシック" pitchFamily="32" charset="-128"/>
              <a:cs typeface="ＭＳ Ｐゴシック" pitchFamily="32" charset="-128"/>
            </a:endParaRPr>
          </a:p>
        </p:txBody>
      </p:sp>
    </p:spTree>
    <p:extLst>
      <p:ext uri="{BB962C8B-B14F-4D97-AF65-F5344CB8AC3E}">
        <p14:creationId xmlns:p14="http://schemas.microsoft.com/office/powerpoint/2010/main" val="3746427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10" charset="0"/>
                <a:ea typeface="ＭＳ Ｐゴシック" pitchFamily="-110" charset="-128"/>
                <a:cs typeface="ＭＳ Ｐゴシック" pitchFamily="-110" charset="-128"/>
              </a:rPr>
              <a:t>Table 5.1 summarizes key terms; these should be clearer when we see an example later in this section.</a:t>
            </a:r>
          </a:p>
          <a:p>
            <a:endParaRPr lang="en-US" dirty="0"/>
          </a:p>
        </p:txBody>
      </p:sp>
      <p:sp>
        <p:nvSpPr>
          <p:cNvPr id="4" name="Slide Number Placeholder 3"/>
          <p:cNvSpPr>
            <a:spLocks noGrp="1"/>
          </p:cNvSpPr>
          <p:nvPr>
            <p:ph type="sldNum" sz="quarter" idx="10"/>
          </p:nvPr>
        </p:nvSpPr>
        <p:spPr/>
        <p:txBody>
          <a:bodyPr/>
          <a:lstStyle/>
          <a:p>
            <a:pPr>
              <a:defRPr/>
            </a:pPr>
            <a:fld id="{666C4CA7-913D-8F49-95C4-D5BE8C3295C0}" type="slidenum">
              <a:rPr lang="en-US" smtClean="0"/>
              <a:pPr>
                <a:defRPr/>
              </a:pPr>
              <a:t>7</a:t>
            </a:fld>
            <a:endParaRPr lang="en-US" dirty="0"/>
          </a:p>
        </p:txBody>
      </p:sp>
    </p:spTree>
    <p:extLst>
      <p:ext uri="{BB962C8B-B14F-4D97-AF65-F5344CB8AC3E}">
        <p14:creationId xmlns:p14="http://schemas.microsoft.com/office/powerpoint/2010/main" val="3986113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9F74CBCE-5511-C741-A888-15911B5FCB4E}" type="slidenum">
              <a:rPr lang="en-US">
                <a:latin typeface="Times New Roman" pitchFamily="32" charset="0"/>
              </a:rPr>
              <a:pPr/>
              <a:t>8</a:t>
            </a:fld>
            <a:endParaRPr lang="en-US" dirty="0">
              <a:latin typeface="Times New Roman" pitchFamily="32" charset="0"/>
            </a:endParaRPr>
          </a:p>
        </p:txBody>
      </p:sp>
      <p:sp>
        <p:nvSpPr>
          <p:cNvPr id="25603" name="Rectangle 1026"/>
          <p:cNvSpPr>
            <a:spLocks noGrp="1" noRot="1" noChangeAspect="1" noChangeArrowheads="1" noTextEdit="1"/>
          </p:cNvSpPr>
          <p:nvPr>
            <p:ph type="sldImg"/>
          </p:nvPr>
        </p:nvSpPr>
        <p:spPr>
          <a:ln/>
        </p:spPr>
      </p:sp>
      <p:sp>
        <p:nvSpPr>
          <p:cNvPr id="25604" name="Rectangle 1027"/>
          <p:cNvSpPr>
            <a:spLocks noGrp="1" noChangeArrowheads="1"/>
          </p:cNvSpPr>
          <p:nvPr>
            <p:ph type="body" idx="1"/>
          </p:nvPr>
        </p:nvSpPr>
        <p:spPr>
          <a:noFill/>
          <a:ln/>
        </p:spPr>
        <p:txBody>
          <a:bodyPr/>
          <a:lstStyle/>
          <a:p>
            <a:r>
              <a:rPr lang="en-US" sz="1200" kern="1200" dirty="0">
                <a:solidFill>
                  <a:schemeClr val="tx1"/>
                </a:solidFill>
                <a:latin typeface="Times New Roman" pitchFamily="-110" charset="0"/>
                <a:ea typeface="ＭＳ Ｐゴシック" pitchFamily="-110" charset="-128"/>
                <a:cs typeface="ＭＳ Ｐゴシック" pitchFamily="-110" charset="-128"/>
              </a:rPr>
              <a:t>The tasks involved in interpreting digital signals at the receiver can be summarized by again referring to Figure 3.16. First, the receiver must know the timing of each bit. That is, the receiver must know with some accuracy when a bit begins and ends. Second, the receiver must determine whether the signal level for each bit position is high (0) or low (1). In Figure 3.16, these tasks are performed by sampling each bit position in the middle of the interval and comparing the value to a threshold. Because of noise and other impairments, there will be errors, as shown.</a:t>
            </a:r>
          </a:p>
          <a:p>
            <a:endParaRPr lang="en-US" sz="1200" kern="1200" dirty="0">
              <a:solidFill>
                <a:schemeClr val="tx1"/>
              </a:solidFill>
              <a:latin typeface="Times New Roman" pitchFamily="-110" charset="0"/>
              <a:ea typeface="ＭＳ Ｐゴシック" pitchFamily="-110" charset="-128"/>
              <a:cs typeface="ＭＳ Ｐゴシック" pitchFamily="-110" charset="-128"/>
            </a:endParaRPr>
          </a:p>
          <a:p>
            <a:r>
              <a:rPr lang="en-US" sz="1200" kern="1200" dirty="0">
                <a:solidFill>
                  <a:schemeClr val="tx1"/>
                </a:solidFill>
                <a:latin typeface="Times New Roman" pitchFamily="-110" charset="0"/>
                <a:ea typeface="ＭＳ Ｐゴシック" pitchFamily="-110" charset="-128"/>
                <a:cs typeface="ＭＳ Ｐゴシック" pitchFamily="-110" charset="-128"/>
              </a:rPr>
              <a:t>What factors determine how successful the receiver will be in interpreting the incoming signal? We saw in Chapter 3 that three factors are important: the signal-to-noise ratio, the data rate, and the bandwidth. With other factors held constant, the following statements are true:</a:t>
            </a:r>
          </a:p>
          <a:p>
            <a:r>
              <a:rPr lang="en-US" sz="1200" kern="1200" dirty="0">
                <a:solidFill>
                  <a:schemeClr val="tx1"/>
                </a:solidFill>
                <a:latin typeface="Times New Roman" pitchFamily="-110" charset="0"/>
                <a:ea typeface="ＭＳ Ｐゴシック" pitchFamily="-110" charset="-128"/>
                <a:cs typeface="ＭＳ Ｐゴシック" pitchFamily="-110" charset="-128"/>
              </a:rPr>
              <a:t> </a:t>
            </a:r>
          </a:p>
          <a:p>
            <a:pPr lvl="0"/>
            <a:r>
              <a:rPr lang="en-US" sz="1200" kern="1200" dirty="0">
                <a:solidFill>
                  <a:schemeClr val="tx1"/>
                </a:solidFill>
                <a:latin typeface="Times New Roman" pitchFamily="-110" charset="0"/>
                <a:ea typeface="ＭＳ Ｐゴシック" pitchFamily="-110" charset="-128"/>
                <a:cs typeface="ＭＳ Ｐゴシック" pitchFamily="-110" charset="-128"/>
              </a:rPr>
              <a:t>An increase in data rate increases bit error rate (BER).</a:t>
            </a:r>
          </a:p>
          <a:p>
            <a:pPr lvl="0"/>
            <a:r>
              <a:rPr lang="en-US" sz="1200" kern="1200" dirty="0">
                <a:solidFill>
                  <a:schemeClr val="tx1"/>
                </a:solidFill>
                <a:latin typeface="Times New Roman" pitchFamily="-110" charset="0"/>
                <a:ea typeface="ＭＳ Ｐゴシック" pitchFamily="-110" charset="-128"/>
                <a:cs typeface="ＭＳ Ｐゴシック" pitchFamily="-110" charset="-128"/>
              </a:rPr>
              <a:t>An increase in SNR decreases bit error rate.</a:t>
            </a:r>
          </a:p>
          <a:p>
            <a:pPr lvl="0"/>
            <a:r>
              <a:rPr lang="en-US" sz="1200" kern="1200" dirty="0">
                <a:solidFill>
                  <a:schemeClr val="tx1"/>
                </a:solidFill>
                <a:latin typeface="Times New Roman" pitchFamily="-110" charset="0"/>
                <a:ea typeface="ＭＳ Ｐゴシック" pitchFamily="-110" charset="-128"/>
                <a:cs typeface="ＭＳ Ｐゴシック" pitchFamily="-110" charset="-128"/>
              </a:rPr>
              <a:t>An increase in bandwidth allows an increase in data rate.</a:t>
            </a:r>
          </a:p>
          <a:p>
            <a:r>
              <a:rPr lang="en-US" sz="1200" kern="1200" dirty="0">
                <a:solidFill>
                  <a:schemeClr val="tx1"/>
                </a:solidFill>
                <a:latin typeface="Times New Roman" pitchFamily="-110" charset="0"/>
                <a:ea typeface="ＭＳ Ｐゴシック" pitchFamily="-110" charset="-128"/>
                <a:cs typeface="ＭＳ Ｐゴシック" pitchFamily="-110" charset="-128"/>
              </a:rPr>
              <a:t> </a:t>
            </a:r>
          </a:p>
          <a:p>
            <a:endParaRPr lang="en-US" dirty="0">
              <a:latin typeface="Times" pitchFamily="32" charset="0"/>
              <a:ea typeface="ＭＳ Ｐゴシック" pitchFamily="32" charset="-128"/>
              <a:cs typeface="ＭＳ Ｐゴシック" pitchFamily="32" charset="-128"/>
            </a:endParaRPr>
          </a:p>
        </p:txBody>
      </p:sp>
    </p:spTree>
    <p:extLst>
      <p:ext uri="{BB962C8B-B14F-4D97-AF65-F5344CB8AC3E}">
        <p14:creationId xmlns:p14="http://schemas.microsoft.com/office/powerpoint/2010/main" val="3927807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10" charset="0"/>
                <a:ea typeface="ＭＳ Ｐゴシック" pitchFamily="-110" charset="-128"/>
                <a:cs typeface="ＭＳ Ｐゴシック" pitchFamily="-110" charset="-128"/>
              </a:rPr>
              <a:t>There is another factor that can be used to improve performance, and that is the encoding scheme. The encoding scheme is simply the mapping from data bits to signal elements. A variety of approaches have been tried. In what follows, we describe some of the more common ones; they are defined inTable 5.2</a:t>
            </a:r>
          </a:p>
          <a:p>
            <a:endParaRPr lang="en-US" dirty="0"/>
          </a:p>
        </p:txBody>
      </p:sp>
      <p:sp>
        <p:nvSpPr>
          <p:cNvPr id="4" name="Slide Number Placeholder 3"/>
          <p:cNvSpPr>
            <a:spLocks noGrp="1"/>
          </p:cNvSpPr>
          <p:nvPr>
            <p:ph type="sldNum" sz="quarter" idx="10"/>
          </p:nvPr>
        </p:nvSpPr>
        <p:spPr/>
        <p:txBody>
          <a:bodyPr/>
          <a:lstStyle/>
          <a:p>
            <a:pPr>
              <a:defRPr/>
            </a:pPr>
            <a:fld id="{666C4CA7-913D-8F49-95C4-D5BE8C3295C0}" type="slidenum">
              <a:rPr lang="en-US" smtClean="0"/>
              <a:pPr>
                <a:defRPr/>
              </a:pPr>
              <a:t>9</a:t>
            </a:fld>
            <a:endParaRPr lang="en-US" dirty="0"/>
          </a:p>
        </p:txBody>
      </p:sp>
    </p:spTree>
    <p:extLst>
      <p:ext uri="{BB962C8B-B14F-4D97-AF65-F5344CB8AC3E}">
        <p14:creationId xmlns:p14="http://schemas.microsoft.com/office/powerpoint/2010/main" val="3217855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grpSp>
          <p:nvGrpSpPr>
            <p:cNvPr id="6" name="Group 4"/>
            <p:cNvGrpSpPr>
              <a:grpSpLocks/>
            </p:cNvGrpSpPr>
            <p:nvPr/>
          </p:nvGrpSpPr>
          <p:grpSpPr bwMode="auto">
            <a:xfrm>
              <a:off x="1776" y="3024"/>
              <a:ext cx="3929" cy="1290"/>
              <a:chOff x="1776" y="3024"/>
              <a:chExt cx="3929" cy="1290"/>
            </a:xfrm>
          </p:grpSpPr>
          <p:grpSp>
            <p:nvGrpSpPr>
              <p:cNvPr id="7" name="Group 5"/>
              <p:cNvGrpSpPr>
                <a:grpSpLocks/>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1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1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1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1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1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1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1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2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2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2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2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2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2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2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2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2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3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3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3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3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3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3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3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3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3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3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4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4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4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4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4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4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4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grpSp>
            <p:nvGrpSpPr>
              <p:cNvPr id="48" name="Group 54"/>
              <p:cNvGrpSpPr>
                <a:grpSpLocks/>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grpSp>
          <p:grpSp>
            <p:nvGrpSpPr>
              <p:cNvPr id="49" name="Group 61"/>
              <p:cNvGrpSpPr>
                <a:grpSpLocks/>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grpSp>
        </p:grpSp>
      </p:grpSp>
      <p:sp>
        <p:nvSpPr>
          <p:cNvPr id="75842"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75843"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110" charset="2"/>
              <a:buNone/>
              <a:defRPr/>
            </a:lvl1pPr>
          </a:lstStyle>
          <a:p>
            <a:r>
              <a:rPr lang="en-US"/>
              <a:t>Click to edit Master subtitle style</a:t>
            </a:r>
          </a:p>
        </p:txBody>
      </p:sp>
      <p:sp>
        <p:nvSpPr>
          <p:cNvPr id="68" name="Rectangle 68"/>
          <p:cNvSpPr>
            <a:spLocks noGrp="1" noChangeArrowheads="1"/>
          </p:cNvSpPr>
          <p:nvPr>
            <p:ph type="dt" sz="quarter" idx="10"/>
          </p:nvPr>
        </p:nvSpPr>
        <p:spPr/>
        <p:txBody>
          <a:bodyPr/>
          <a:lstStyle>
            <a:lvl1pPr>
              <a:defRPr/>
            </a:lvl1pPr>
          </a:lstStyle>
          <a:p>
            <a:pPr>
              <a:defRPr/>
            </a:pPr>
            <a:endParaRPr lang="en-US" dirty="0"/>
          </a:p>
        </p:txBody>
      </p:sp>
      <p:sp>
        <p:nvSpPr>
          <p:cNvPr id="69" name="Rectangle 69"/>
          <p:cNvSpPr>
            <a:spLocks noGrp="1" noChangeArrowheads="1"/>
          </p:cNvSpPr>
          <p:nvPr>
            <p:ph type="ftr" sz="quarter" idx="11"/>
          </p:nvPr>
        </p:nvSpPr>
        <p:spPr/>
        <p:txBody>
          <a:bodyPr/>
          <a:lstStyle>
            <a:lvl1pPr>
              <a:defRPr/>
            </a:lvl1pPr>
          </a:lstStyle>
          <a:p>
            <a:pPr>
              <a:defRPr/>
            </a:pPr>
            <a:endParaRPr lang="en-US" dirty="0"/>
          </a:p>
        </p:txBody>
      </p:sp>
      <p:sp>
        <p:nvSpPr>
          <p:cNvPr id="70" name="Rectangle 70"/>
          <p:cNvSpPr>
            <a:spLocks noGrp="1" noChangeArrowheads="1"/>
          </p:cNvSpPr>
          <p:nvPr>
            <p:ph type="sldNum" sz="quarter" idx="12"/>
          </p:nvPr>
        </p:nvSpPr>
        <p:spPr/>
        <p:txBody>
          <a:bodyPr/>
          <a:lstStyle>
            <a:lvl1pPr>
              <a:defRPr/>
            </a:lvl1pPr>
          </a:lstStyle>
          <a:p>
            <a:pPr>
              <a:defRPr/>
            </a:pPr>
            <a:fld id="{62EEAB97-CC53-4242-8D1C-FED9087BAC03}"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07DA9691-50D5-9144-AB03-850FF172EA39}"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1A51A966-2638-5F4A-89C9-DFD41A87E499}"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grpSp>
          <p:nvGrpSpPr>
            <p:cNvPr id="3" name="Group 4"/>
            <p:cNvGrpSpPr>
              <a:grpSpLocks/>
            </p:cNvGrpSpPr>
            <p:nvPr/>
          </p:nvGrpSpPr>
          <p:grpSpPr bwMode="auto">
            <a:xfrm>
              <a:off x="1776" y="3024"/>
              <a:ext cx="3929" cy="1290"/>
              <a:chOff x="1776" y="3024"/>
              <a:chExt cx="3929" cy="1290"/>
            </a:xfrm>
          </p:grpSpPr>
          <p:grpSp>
            <p:nvGrpSpPr>
              <p:cNvPr id="4" name="Group 5"/>
              <p:cNvGrpSpPr>
                <a:grpSpLocks/>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eaLnBrk="0" hangingPunct="0">
                    <a:defRPr/>
                  </a:pPr>
                  <a:endParaRPr lang="en-US" dirty="0">
                    <a:ea typeface="+mn-ea"/>
                    <a:cs typeface="+mn-cs"/>
                  </a:endParaRPr>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eaLnBrk="0" hangingPunct="0">
                  <a:defRPr/>
                </a:pPr>
                <a:endParaRPr lang="en-US" dirty="0">
                  <a:ea typeface="+mn-ea"/>
                  <a:cs typeface="+mn-cs"/>
                </a:endParaRPr>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1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1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1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eaLnBrk="0" hangingPunct="0">
                  <a:defRPr/>
                </a:pPr>
                <a:endParaRPr lang="en-US" dirty="0">
                  <a:ea typeface="+mn-ea"/>
                  <a:cs typeface="+mn-cs"/>
                </a:endParaRPr>
              </a:p>
            </p:txBody>
          </p:sp>
          <p:sp>
            <p:nvSpPr>
              <p:cNvPr id="1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1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1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eaLnBrk="0" hangingPunct="0">
                  <a:defRPr/>
                </a:pPr>
                <a:endParaRPr lang="en-US" dirty="0">
                  <a:ea typeface="+mn-ea"/>
                  <a:cs typeface="+mn-cs"/>
                </a:endParaRPr>
              </a:p>
            </p:txBody>
          </p:sp>
          <p:sp>
            <p:nvSpPr>
              <p:cNvPr id="2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2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2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2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eaLnBrk="0" hangingPunct="0">
                  <a:defRPr/>
                </a:pPr>
                <a:endParaRPr lang="en-US" dirty="0">
                  <a:ea typeface="+mn-ea"/>
                  <a:cs typeface="+mn-cs"/>
                </a:endParaRPr>
              </a:p>
            </p:txBody>
          </p:sp>
          <p:sp>
            <p:nvSpPr>
              <p:cNvPr id="3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nvGrpSpPr>
              <p:cNvPr id="6" name="Group 54"/>
              <p:cNvGrpSpPr>
                <a:grpSpLocks/>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eaLnBrk="0" hangingPunct="0">
                    <a:defRPr/>
                  </a:pPr>
                  <a:endParaRPr lang="en-US" dirty="0">
                    <a:ea typeface="+mn-ea"/>
                    <a:cs typeface="+mn-cs"/>
                  </a:endParaRPr>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nvGrpSpPr>
              <p:cNvPr id="7" name="Group 61"/>
              <p:cNvGrpSpPr>
                <a:grpSpLocks/>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grpSp>
      <p:sp>
        <p:nvSpPr>
          <p:cNvPr id="57410"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57411"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110" charset="2"/>
              <a:buNone/>
              <a:defRPr/>
            </a:lvl1pPr>
          </a:lstStyle>
          <a:p>
            <a:r>
              <a:rPr lang="en-US"/>
              <a:t>Click to edit Master subtitle style</a:t>
            </a:r>
          </a:p>
        </p:txBody>
      </p:sp>
      <p:sp>
        <p:nvSpPr>
          <p:cNvPr id="68" name="Rectangle 68"/>
          <p:cNvSpPr>
            <a:spLocks noGrp="1" noChangeArrowheads="1"/>
          </p:cNvSpPr>
          <p:nvPr>
            <p:ph type="dt" sz="quarter" idx="10"/>
          </p:nvPr>
        </p:nvSpPr>
        <p:spPr/>
        <p:txBody>
          <a:bodyPr/>
          <a:lstStyle>
            <a:lvl1pPr>
              <a:defRPr/>
            </a:lvl1pPr>
          </a:lstStyle>
          <a:p>
            <a:pPr>
              <a:defRPr/>
            </a:pPr>
            <a:endParaRPr lang="en-US" dirty="0"/>
          </a:p>
        </p:txBody>
      </p:sp>
      <p:sp>
        <p:nvSpPr>
          <p:cNvPr id="69" name="Rectangle 69"/>
          <p:cNvSpPr>
            <a:spLocks noGrp="1" noChangeArrowheads="1"/>
          </p:cNvSpPr>
          <p:nvPr>
            <p:ph type="ftr" sz="quarter" idx="11"/>
          </p:nvPr>
        </p:nvSpPr>
        <p:spPr/>
        <p:txBody>
          <a:bodyPr/>
          <a:lstStyle>
            <a:lvl1pPr>
              <a:defRPr/>
            </a:lvl1pPr>
          </a:lstStyle>
          <a:p>
            <a:pPr>
              <a:defRPr/>
            </a:pPr>
            <a:r>
              <a:rPr lang="en-US" dirty="0"/>
              <a:t>Data and Computer Communications, Ninth Edition by William Stallings, (c) Pearson Education - Prentice Hall, 2011</a:t>
            </a:r>
          </a:p>
        </p:txBody>
      </p:sp>
      <p:sp>
        <p:nvSpPr>
          <p:cNvPr id="70" name="Rectangle 70"/>
          <p:cNvSpPr>
            <a:spLocks noGrp="1" noChangeArrowheads="1"/>
          </p:cNvSpPr>
          <p:nvPr>
            <p:ph type="sldNum" sz="quarter" idx="12"/>
          </p:nvPr>
        </p:nvSpPr>
        <p:spPr/>
        <p:txBody>
          <a:bodyPr/>
          <a:lstStyle>
            <a:lvl1pPr>
              <a:defRPr/>
            </a:lvl1pPr>
          </a:lstStyle>
          <a:p>
            <a:fld id="{D17769CC-C4EF-CE44-8FE8-4417A2163FC5}" type="slidenum">
              <a:rPr lang="en-US"/>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a:t>Data and Computer Communications, Ninth Edition by William Stallings, (c) Pearson Education - Prentice Hall, 2011</a:t>
            </a:r>
          </a:p>
        </p:txBody>
      </p:sp>
      <p:sp>
        <p:nvSpPr>
          <p:cNvPr id="6" name="Rectangle 69"/>
          <p:cNvSpPr>
            <a:spLocks noGrp="1" noChangeArrowheads="1"/>
          </p:cNvSpPr>
          <p:nvPr>
            <p:ph type="sldNum" sz="quarter" idx="12"/>
          </p:nvPr>
        </p:nvSpPr>
        <p:spPr>
          <a:ln/>
        </p:spPr>
        <p:txBody>
          <a:bodyPr/>
          <a:lstStyle>
            <a:lvl1pPr>
              <a:defRPr/>
            </a:lvl1pPr>
          </a:lstStyle>
          <a:p>
            <a:fld id="{1C4FC1D6-BF0C-9749-816C-1702B0C4A78A}" type="slidenum">
              <a:rPr lang="en-US"/>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a:t>Data and Computer Communications, Ninth Edition by William Stallings, (c) Pearson Education - Prentice Hall, 2011</a:t>
            </a:r>
          </a:p>
        </p:txBody>
      </p:sp>
      <p:sp>
        <p:nvSpPr>
          <p:cNvPr id="6" name="Rectangle 69"/>
          <p:cNvSpPr>
            <a:spLocks noGrp="1" noChangeArrowheads="1"/>
          </p:cNvSpPr>
          <p:nvPr>
            <p:ph type="sldNum" sz="quarter" idx="12"/>
          </p:nvPr>
        </p:nvSpPr>
        <p:spPr>
          <a:ln/>
        </p:spPr>
        <p:txBody>
          <a:bodyPr/>
          <a:lstStyle>
            <a:lvl1pPr>
              <a:defRPr/>
            </a:lvl1pPr>
          </a:lstStyle>
          <a:p>
            <a:fld id="{D08B9C47-D783-9040-89DA-8EF84378EE92}" type="slidenum">
              <a:rPr lang="en-US"/>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dirty="0"/>
              <a:t>Data and Computer Communications, Ninth Edition by William Stallings, (c) Pearson Education - Prentice Hall, 2011</a:t>
            </a:r>
          </a:p>
        </p:txBody>
      </p:sp>
      <p:sp>
        <p:nvSpPr>
          <p:cNvPr id="7" name="Rectangle 69"/>
          <p:cNvSpPr>
            <a:spLocks noGrp="1" noChangeArrowheads="1"/>
          </p:cNvSpPr>
          <p:nvPr>
            <p:ph type="sldNum" sz="quarter" idx="12"/>
          </p:nvPr>
        </p:nvSpPr>
        <p:spPr>
          <a:ln/>
        </p:spPr>
        <p:txBody>
          <a:bodyPr/>
          <a:lstStyle>
            <a:lvl1pPr>
              <a:defRPr/>
            </a:lvl1pPr>
          </a:lstStyle>
          <a:p>
            <a:fld id="{A61F1B6F-62CC-5F4D-9F84-332ECC650186}" type="slidenum">
              <a:rPr lang="en-US"/>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r>
              <a:rPr lang="en-US" dirty="0"/>
              <a:t>Data and Computer Communications, Ninth Edition by William Stallings, (c) Pearson Education - Prentice Hall, 2011</a:t>
            </a:r>
          </a:p>
        </p:txBody>
      </p:sp>
      <p:sp>
        <p:nvSpPr>
          <p:cNvPr id="9" name="Rectangle 69"/>
          <p:cNvSpPr>
            <a:spLocks noGrp="1" noChangeArrowheads="1"/>
          </p:cNvSpPr>
          <p:nvPr>
            <p:ph type="sldNum" sz="quarter" idx="12"/>
          </p:nvPr>
        </p:nvSpPr>
        <p:spPr>
          <a:ln/>
        </p:spPr>
        <p:txBody>
          <a:bodyPr/>
          <a:lstStyle>
            <a:lvl1pPr>
              <a:defRPr/>
            </a:lvl1pPr>
          </a:lstStyle>
          <a:p>
            <a:fld id="{2DBE4D59-E122-044A-A01D-E29AED99A75E}" type="slidenum">
              <a:rPr lang="en-US"/>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r>
              <a:rPr lang="en-US" dirty="0"/>
              <a:t>Data and Computer Communications, Ninth Edition by William Stallings, (c) Pearson Education - Prentice Hall, 2011</a:t>
            </a:r>
          </a:p>
        </p:txBody>
      </p:sp>
      <p:sp>
        <p:nvSpPr>
          <p:cNvPr id="5" name="Rectangle 69"/>
          <p:cNvSpPr>
            <a:spLocks noGrp="1" noChangeArrowheads="1"/>
          </p:cNvSpPr>
          <p:nvPr>
            <p:ph type="sldNum" sz="quarter" idx="12"/>
          </p:nvPr>
        </p:nvSpPr>
        <p:spPr>
          <a:ln/>
        </p:spPr>
        <p:txBody>
          <a:bodyPr/>
          <a:lstStyle>
            <a:lvl1pPr>
              <a:defRPr/>
            </a:lvl1pPr>
          </a:lstStyle>
          <a:p>
            <a:fld id="{0727A712-7836-3E46-B05C-35E636B56363}" type="slidenum">
              <a:rPr lang="en-US"/>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r>
              <a:rPr lang="en-US" dirty="0"/>
              <a:t>Data and Computer Communications, Ninth Edition by William Stallings, (c) Pearson Education - Prentice Hall, 2011</a:t>
            </a:r>
          </a:p>
        </p:txBody>
      </p:sp>
      <p:sp>
        <p:nvSpPr>
          <p:cNvPr id="4" name="Rectangle 69"/>
          <p:cNvSpPr>
            <a:spLocks noGrp="1" noChangeArrowheads="1"/>
          </p:cNvSpPr>
          <p:nvPr>
            <p:ph type="sldNum" sz="quarter" idx="12"/>
          </p:nvPr>
        </p:nvSpPr>
        <p:spPr>
          <a:ln/>
        </p:spPr>
        <p:txBody>
          <a:bodyPr/>
          <a:lstStyle>
            <a:lvl1pPr>
              <a:defRPr/>
            </a:lvl1pPr>
          </a:lstStyle>
          <a:p>
            <a:fld id="{76C920E5-3B0C-3343-BA3D-A98C053EC410}" type="slidenum">
              <a:rPr lang="en-US"/>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dirty="0"/>
              <a:t>Data and Computer Communications, Ninth Edition by William Stallings, (c) Pearson Education - Prentice Hall, 2011</a:t>
            </a:r>
          </a:p>
        </p:txBody>
      </p:sp>
      <p:sp>
        <p:nvSpPr>
          <p:cNvPr id="7" name="Rectangle 69"/>
          <p:cNvSpPr>
            <a:spLocks noGrp="1" noChangeArrowheads="1"/>
          </p:cNvSpPr>
          <p:nvPr>
            <p:ph type="sldNum" sz="quarter" idx="12"/>
          </p:nvPr>
        </p:nvSpPr>
        <p:spPr>
          <a:ln/>
        </p:spPr>
        <p:txBody>
          <a:bodyPr/>
          <a:lstStyle>
            <a:lvl1pPr>
              <a:defRPr/>
            </a:lvl1pPr>
          </a:lstStyle>
          <a:p>
            <a:fld id="{107251F6-4E5A-1F44-ADED-8BB7DA8937FA}"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46C61ECE-19E1-BE47-BA44-AAB7348897C7}"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dirty="0"/>
              <a:t>Data and Computer Communications, Ninth Edition by William Stallings, (c) Pearson Education - Prentice Hall, 2011</a:t>
            </a:r>
          </a:p>
        </p:txBody>
      </p:sp>
      <p:sp>
        <p:nvSpPr>
          <p:cNvPr id="7" name="Rectangle 69"/>
          <p:cNvSpPr>
            <a:spLocks noGrp="1" noChangeArrowheads="1"/>
          </p:cNvSpPr>
          <p:nvPr>
            <p:ph type="sldNum" sz="quarter" idx="12"/>
          </p:nvPr>
        </p:nvSpPr>
        <p:spPr>
          <a:ln/>
        </p:spPr>
        <p:txBody>
          <a:bodyPr/>
          <a:lstStyle>
            <a:lvl1pPr>
              <a:defRPr/>
            </a:lvl1pPr>
          </a:lstStyle>
          <a:p>
            <a:fld id="{6B8BC37E-4ADF-AF46-98A3-0D5FB97F609C}" type="slidenum">
              <a:rPr lang="en-US"/>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a:t>Data and Computer Communications, Ninth Edition by William Stallings, (c) Pearson Education - Prentice Hall, 2011</a:t>
            </a:r>
          </a:p>
        </p:txBody>
      </p:sp>
      <p:sp>
        <p:nvSpPr>
          <p:cNvPr id="6" name="Rectangle 69"/>
          <p:cNvSpPr>
            <a:spLocks noGrp="1" noChangeArrowheads="1"/>
          </p:cNvSpPr>
          <p:nvPr>
            <p:ph type="sldNum" sz="quarter" idx="12"/>
          </p:nvPr>
        </p:nvSpPr>
        <p:spPr>
          <a:ln/>
        </p:spPr>
        <p:txBody>
          <a:bodyPr/>
          <a:lstStyle>
            <a:lvl1pPr>
              <a:defRPr/>
            </a:lvl1pPr>
          </a:lstStyle>
          <a:p>
            <a:fld id="{E6BCC22B-BD40-EE4D-8BCA-11ADF8C63D87}" type="slidenum">
              <a:rPr lang="en-US"/>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a:t>Data and Computer Communications, Ninth Edition by William Stallings, (c) Pearson Education - Prentice Hall, 2011</a:t>
            </a:r>
          </a:p>
        </p:txBody>
      </p:sp>
      <p:sp>
        <p:nvSpPr>
          <p:cNvPr id="6" name="Rectangle 69"/>
          <p:cNvSpPr>
            <a:spLocks noGrp="1" noChangeArrowheads="1"/>
          </p:cNvSpPr>
          <p:nvPr>
            <p:ph type="sldNum" sz="quarter" idx="12"/>
          </p:nvPr>
        </p:nvSpPr>
        <p:spPr>
          <a:ln/>
        </p:spPr>
        <p:txBody>
          <a:bodyPr/>
          <a:lstStyle>
            <a:lvl1pPr>
              <a:defRPr/>
            </a:lvl1pPr>
          </a:lstStyle>
          <a:p>
            <a:fld id="{B42123D3-5594-294D-847F-EF0836CFC416}" type="slidenum">
              <a:rPr lang="en-US"/>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able Placeholder 2"/>
          <p:cNvSpPr>
            <a:spLocks noGrp="1"/>
          </p:cNvSpPr>
          <p:nvPr>
            <p:ph type="tbl" idx="1"/>
          </p:nvPr>
        </p:nvSpPr>
        <p:spPr>
          <a:xfrm>
            <a:off x="457200" y="1676400"/>
            <a:ext cx="8229600" cy="4454525"/>
          </a:xfrm>
        </p:spPr>
        <p:txBody>
          <a:bodyPr/>
          <a:lstStyle/>
          <a:p>
            <a:pPr lvl="0"/>
            <a:endParaRPr lang="en-US" noProof="0" dirty="0"/>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a:t>Data and Computer Communications, Ninth Edition by William Stallings, (c) Pearson Education - Prentice Hall, 2011</a:t>
            </a:r>
          </a:p>
        </p:txBody>
      </p:sp>
      <p:sp>
        <p:nvSpPr>
          <p:cNvPr id="6" name="Rectangle 69"/>
          <p:cNvSpPr>
            <a:spLocks noGrp="1" noChangeArrowheads="1"/>
          </p:cNvSpPr>
          <p:nvPr>
            <p:ph type="sldNum" sz="quarter" idx="12"/>
          </p:nvPr>
        </p:nvSpPr>
        <p:spPr>
          <a:ln/>
        </p:spPr>
        <p:txBody>
          <a:bodyPr/>
          <a:lstStyle>
            <a:lvl1pPr>
              <a:defRPr/>
            </a:lvl1pPr>
          </a:lstStyle>
          <a:p>
            <a:fld id="{55FDFAF5-A363-414A-8AFA-3B6F3B8F6A3D}"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04C0FC6D-36B7-EB4F-859D-919AC26E921A}"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023C97B3-D290-304C-A2EB-DCCD1AA04CE5}"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9"/>
          <p:cNvSpPr>
            <a:spLocks noGrp="1" noChangeArrowheads="1"/>
          </p:cNvSpPr>
          <p:nvPr>
            <p:ph type="sldNum" sz="quarter" idx="12"/>
          </p:nvPr>
        </p:nvSpPr>
        <p:spPr>
          <a:ln/>
        </p:spPr>
        <p:txBody>
          <a:bodyPr/>
          <a:lstStyle>
            <a:lvl1pPr>
              <a:defRPr/>
            </a:lvl1pPr>
          </a:lstStyle>
          <a:p>
            <a:pPr>
              <a:defRPr/>
            </a:pPr>
            <a:fld id="{83981F70-3B3F-6F4D-A576-E7B2365523F7}"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9"/>
          <p:cNvSpPr>
            <a:spLocks noGrp="1" noChangeArrowheads="1"/>
          </p:cNvSpPr>
          <p:nvPr>
            <p:ph type="sldNum" sz="quarter" idx="12"/>
          </p:nvPr>
        </p:nvSpPr>
        <p:spPr>
          <a:ln/>
        </p:spPr>
        <p:txBody>
          <a:bodyPr/>
          <a:lstStyle>
            <a:lvl1pPr>
              <a:defRPr/>
            </a:lvl1pPr>
          </a:lstStyle>
          <a:p>
            <a:pPr>
              <a:defRPr/>
            </a:pPr>
            <a:fld id="{3C0F4553-2C8C-0843-82D8-332007AE2CF9}"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9"/>
          <p:cNvSpPr>
            <a:spLocks noGrp="1" noChangeArrowheads="1"/>
          </p:cNvSpPr>
          <p:nvPr>
            <p:ph type="sldNum" sz="quarter" idx="12"/>
          </p:nvPr>
        </p:nvSpPr>
        <p:spPr>
          <a:ln/>
        </p:spPr>
        <p:txBody>
          <a:bodyPr/>
          <a:lstStyle>
            <a:lvl1pPr>
              <a:defRPr/>
            </a:lvl1pPr>
          </a:lstStyle>
          <a:p>
            <a:pPr>
              <a:defRPr/>
            </a:pPr>
            <a:fld id="{28E68B47-4ADF-A242-ACF7-0AC0CD26D18B}"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D4F8B0BA-FD79-D049-9A76-DE84315735A6}"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518A143C-67BD-484F-A033-33F2CA2ED3A0}"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75" y="4267200"/>
            <a:ext cx="9140825" cy="2590800"/>
            <a:chOff x="2" y="2688"/>
            <a:chExt cx="5758" cy="1632"/>
          </a:xfrm>
        </p:grpSpPr>
        <p:sp>
          <p:nvSpPr>
            <p:cNvPr id="7475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grpSp>
          <p:nvGrpSpPr>
            <p:cNvPr id="1033" name="Group 4"/>
            <p:cNvGrpSpPr>
              <a:grpSpLocks/>
            </p:cNvGrpSpPr>
            <p:nvPr/>
          </p:nvGrpSpPr>
          <p:grpSpPr bwMode="auto">
            <a:xfrm>
              <a:off x="1776" y="3024"/>
              <a:ext cx="3929" cy="1290"/>
              <a:chOff x="1776" y="3024"/>
              <a:chExt cx="3929" cy="1290"/>
            </a:xfrm>
          </p:grpSpPr>
          <p:grpSp>
            <p:nvGrpSpPr>
              <p:cNvPr id="1034" name="Group 5"/>
              <p:cNvGrpSpPr>
                <a:grpSpLocks/>
              </p:cNvGrpSpPr>
              <p:nvPr userDrawn="1"/>
            </p:nvGrpSpPr>
            <p:grpSpPr bwMode="auto">
              <a:xfrm>
                <a:off x="2268" y="3934"/>
                <a:ext cx="638" cy="377"/>
                <a:chOff x="2268" y="3934"/>
                <a:chExt cx="638" cy="377"/>
              </a:xfrm>
            </p:grpSpPr>
            <p:sp>
              <p:nvSpPr>
                <p:cNvPr id="74758"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74759"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74760"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74761"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74762"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74763"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74764"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74765"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grpSp>
          <p:sp>
            <p:nvSpPr>
              <p:cNvPr id="74766"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74767"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74768"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74769"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74770"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74771"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772"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773"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774"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775"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776"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777"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778"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779"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780"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781"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782"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783"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784"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785"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786"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787"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788"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789"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790"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791"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792"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793"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794"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795"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796"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797"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798"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799"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800"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801"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802"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803"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804"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805"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grpSp>
            <p:nvGrpSpPr>
              <p:cNvPr id="1075" name="Group 54"/>
              <p:cNvGrpSpPr>
                <a:grpSpLocks/>
              </p:cNvGrpSpPr>
              <p:nvPr userDrawn="1"/>
            </p:nvGrpSpPr>
            <p:grpSpPr bwMode="auto">
              <a:xfrm>
                <a:off x="4546" y="3608"/>
                <a:ext cx="518" cy="319"/>
                <a:chOff x="4546" y="3608"/>
                <a:chExt cx="518" cy="319"/>
              </a:xfrm>
            </p:grpSpPr>
            <p:sp>
              <p:nvSpPr>
                <p:cNvPr id="74807"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74808"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74809"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74810"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74811"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74812"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grpSp>
          <p:grpSp>
            <p:nvGrpSpPr>
              <p:cNvPr id="1076" name="Group 61"/>
              <p:cNvGrpSpPr>
                <a:grpSpLocks/>
              </p:cNvGrpSpPr>
              <p:nvPr userDrawn="1"/>
            </p:nvGrpSpPr>
            <p:grpSpPr bwMode="auto">
              <a:xfrm>
                <a:off x="5381" y="3085"/>
                <a:ext cx="227" cy="132"/>
                <a:chOff x="5381" y="3085"/>
                <a:chExt cx="227" cy="132"/>
              </a:xfrm>
            </p:grpSpPr>
            <p:sp>
              <p:nvSpPr>
                <p:cNvPr id="74814"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74815"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74816"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74817"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grpSp>
        </p:grpSp>
      </p:grpSp>
      <p:sp>
        <p:nvSpPr>
          <p:cNvPr id="74818"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74819"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latin typeface="+mn-lt"/>
              </a:defRPr>
            </a:lvl1pPr>
          </a:lstStyle>
          <a:p>
            <a:pPr>
              <a:defRPr/>
            </a:pPr>
            <a:endParaRPr lang="en-US" dirty="0"/>
          </a:p>
        </p:txBody>
      </p:sp>
      <p:sp>
        <p:nvSpPr>
          <p:cNvPr id="74820"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latin typeface="+mn-lt"/>
              </a:defRPr>
            </a:lvl1pPr>
          </a:lstStyle>
          <a:p>
            <a:pPr>
              <a:defRPr/>
            </a:pPr>
            <a:endParaRPr lang="en-US" dirty="0"/>
          </a:p>
        </p:txBody>
      </p:sp>
      <p:sp>
        <p:nvSpPr>
          <p:cNvPr id="74821"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00000"/>
                  </a:outerShdw>
                </a:effectLst>
                <a:latin typeface="+mn-lt"/>
              </a:defRPr>
            </a:lvl1pPr>
          </a:lstStyle>
          <a:p>
            <a:pPr>
              <a:defRPr/>
            </a:pPr>
            <a:fld id="{518A8361-F6B2-5845-B2F0-4A5389C0352A}" type="slidenum">
              <a:rPr lang="en-US"/>
              <a:pPr>
                <a:defRPr/>
              </a:pPr>
              <a:t>‹#›</a:t>
            </a:fld>
            <a:endParaRPr lang="en-US" dirty="0"/>
          </a:p>
        </p:txBody>
      </p:sp>
      <p:sp>
        <p:nvSpPr>
          <p:cNvPr id="74822"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704"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10" charset="-128"/>
          <a:cs typeface="ＭＳ Ｐゴシック" pitchFamily="-110"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32" charset="2"/>
        <a:buChar char="Ø"/>
        <a:defRPr sz="3200">
          <a:solidFill>
            <a:schemeClr val="tx1"/>
          </a:solidFill>
          <a:effectLst>
            <a:outerShdw blurRad="38100" dist="38100" dir="2700000" algn="tl">
              <a:srgbClr val="000000"/>
            </a:outerShdw>
          </a:effectLst>
          <a:latin typeface="+mn-lt"/>
          <a:ea typeface="ＭＳ Ｐゴシック" pitchFamily="-110" charset="-128"/>
          <a:cs typeface="ＭＳ Ｐゴシック" pitchFamily="-110" charset="-128"/>
        </a:defRPr>
      </a:lvl1pPr>
      <a:lvl2pPr marL="742950" indent="-285750" algn="l" rtl="0" eaLnBrk="0" fontAlgn="base" hangingPunct="0">
        <a:spcBef>
          <a:spcPct val="20000"/>
        </a:spcBef>
        <a:spcAft>
          <a:spcPct val="0"/>
        </a:spcAft>
        <a:buClr>
          <a:schemeClr val="tx2"/>
        </a:buClr>
        <a:buSzPct val="50000"/>
        <a:buFont typeface="Wingdings" pitchFamily="32" charset="2"/>
        <a:buChar char="l"/>
        <a:defRPr sz="2800">
          <a:solidFill>
            <a:schemeClr val="tx1"/>
          </a:solidFill>
          <a:effectLst>
            <a:outerShdw blurRad="38100" dist="38100" dir="2700000" algn="tl">
              <a:srgbClr val="000000"/>
            </a:outerShdw>
          </a:effectLst>
          <a:latin typeface="+mn-lt"/>
          <a:ea typeface="ＭＳ Ｐゴシック" pitchFamily="-110"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110" charset="-128"/>
        </a:defRPr>
      </a:lvl3pPr>
      <a:lvl4pPr marL="1600200" indent="-228600" algn="l" rtl="0" eaLnBrk="0" fontAlgn="base" hangingPunct="0">
        <a:spcBef>
          <a:spcPct val="20000"/>
        </a:spcBef>
        <a:spcAft>
          <a:spcPct val="0"/>
        </a:spcAft>
        <a:buClr>
          <a:schemeClr val="folHlink"/>
        </a:buClr>
        <a:buSzPct val="50000"/>
        <a:buFont typeface="Wingdings" pitchFamily="32" charset="2"/>
        <a:buChar char="l"/>
        <a:defRPr sz="2000">
          <a:solidFill>
            <a:schemeClr val="tx1"/>
          </a:solidFill>
          <a:effectLst>
            <a:outerShdw blurRad="38100" dist="38100" dir="2700000" algn="tl">
              <a:srgbClr val="000000"/>
            </a:outerShdw>
          </a:effectLst>
          <a:latin typeface="+mn-lt"/>
          <a:ea typeface="ＭＳ Ｐゴシック" pitchFamily="-110"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3175" y="4267200"/>
            <a:ext cx="9140825" cy="2590800"/>
            <a:chOff x="2" y="2688"/>
            <a:chExt cx="5758" cy="1632"/>
          </a:xfrm>
        </p:grpSpPr>
        <p:sp>
          <p:nvSpPr>
            <p:cNvPr id="56323"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grpSp>
          <p:nvGrpSpPr>
            <p:cNvPr id="3" name="Group 4"/>
            <p:cNvGrpSpPr>
              <a:grpSpLocks/>
            </p:cNvGrpSpPr>
            <p:nvPr/>
          </p:nvGrpSpPr>
          <p:grpSpPr bwMode="auto">
            <a:xfrm>
              <a:off x="1776" y="3024"/>
              <a:ext cx="3929" cy="1290"/>
              <a:chOff x="1776" y="3024"/>
              <a:chExt cx="3929" cy="1290"/>
            </a:xfrm>
          </p:grpSpPr>
          <p:grpSp>
            <p:nvGrpSpPr>
              <p:cNvPr id="4" name="Group 5"/>
              <p:cNvGrpSpPr>
                <a:grpSpLocks/>
              </p:cNvGrpSpPr>
              <p:nvPr userDrawn="1"/>
            </p:nvGrpSpPr>
            <p:grpSpPr bwMode="auto">
              <a:xfrm>
                <a:off x="2268" y="3934"/>
                <a:ext cx="638" cy="377"/>
                <a:chOff x="2268" y="3934"/>
                <a:chExt cx="638" cy="377"/>
              </a:xfrm>
            </p:grpSpPr>
            <p:sp>
              <p:nvSpPr>
                <p:cNvPr id="56326"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27"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28"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29"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0"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1"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2"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33"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eaLnBrk="0" hangingPunct="0">
                    <a:defRPr/>
                  </a:pPr>
                  <a:endParaRPr lang="en-US" dirty="0">
                    <a:ea typeface="+mn-ea"/>
                    <a:cs typeface="+mn-cs"/>
                  </a:endParaRPr>
                </a:p>
              </p:txBody>
            </p:sp>
          </p:grpSp>
          <p:sp>
            <p:nvSpPr>
              <p:cNvPr id="56334"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eaLnBrk="0" hangingPunct="0">
                  <a:defRPr/>
                </a:pPr>
                <a:endParaRPr lang="en-US" dirty="0">
                  <a:ea typeface="+mn-ea"/>
                  <a:cs typeface="+mn-cs"/>
                </a:endParaRPr>
              </a:p>
            </p:txBody>
          </p:sp>
          <p:sp>
            <p:nvSpPr>
              <p:cNvPr id="56335"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6"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7"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8"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9"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0"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56341"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2"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eaLnBrk="0" hangingPunct="0">
                  <a:defRPr/>
                </a:pPr>
                <a:endParaRPr lang="en-US" dirty="0">
                  <a:ea typeface="+mn-ea"/>
                  <a:cs typeface="+mn-cs"/>
                </a:endParaRPr>
              </a:p>
            </p:txBody>
          </p:sp>
          <p:sp>
            <p:nvSpPr>
              <p:cNvPr id="56343"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56344"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56345"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6"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eaLnBrk="0" hangingPunct="0">
                  <a:defRPr/>
                </a:pPr>
                <a:endParaRPr lang="en-US" dirty="0">
                  <a:ea typeface="+mn-ea"/>
                  <a:cs typeface="+mn-cs"/>
                </a:endParaRPr>
              </a:p>
            </p:txBody>
          </p:sp>
          <p:sp>
            <p:nvSpPr>
              <p:cNvPr id="56347"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56348"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9"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56350"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56351"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2"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3"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4"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56355"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6"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7"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8"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9"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0"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1"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2"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3"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eaLnBrk="0" hangingPunct="0">
                  <a:defRPr/>
                </a:pPr>
                <a:endParaRPr lang="en-US" dirty="0">
                  <a:ea typeface="+mn-ea"/>
                  <a:cs typeface="+mn-cs"/>
                </a:endParaRPr>
              </a:p>
            </p:txBody>
          </p:sp>
          <p:sp>
            <p:nvSpPr>
              <p:cNvPr id="56364"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5"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6"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7"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8"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9"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0"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1"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2"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3"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nvGrpSpPr>
              <p:cNvPr id="5" name="Group 54"/>
              <p:cNvGrpSpPr>
                <a:grpSpLocks/>
              </p:cNvGrpSpPr>
              <p:nvPr userDrawn="1"/>
            </p:nvGrpSpPr>
            <p:grpSpPr bwMode="auto">
              <a:xfrm>
                <a:off x="4546" y="3608"/>
                <a:ext cx="518" cy="319"/>
                <a:chOff x="4546" y="3608"/>
                <a:chExt cx="518" cy="319"/>
              </a:xfrm>
            </p:grpSpPr>
            <p:sp>
              <p:nvSpPr>
                <p:cNvPr id="56375"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eaLnBrk="0" hangingPunct="0">
                    <a:defRPr/>
                  </a:pPr>
                  <a:endParaRPr lang="en-US" dirty="0">
                    <a:ea typeface="+mn-ea"/>
                    <a:cs typeface="+mn-cs"/>
                  </a:endParaRPr>
                </a:p>
              </p:txBody>
            </p:sp>
            <p:sp>
              <p:nvSpPr>
                <p:cNvPr id="56376"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77"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78"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79"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0"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nvGrpSpPr>
              <p:cNvPr id="6" name="Group 61"/>
              <p:cNvGrpSpPr>
                <a:grpSpLocks/>
              </p:cNvGrpSpPr>
              <p:nvPr userDrawn="1"/>
            </p:nvGrpSpPr>
            <p:grpSpPr bwMode="auto">
              <a:xfrm>
                <a:off x="5381" y="3085"/>
                <a:ext cx="227" cy="132"/>
                <a:chOff x="5381" y="3085"/>
                <a:chExt cx="227" cy="132"/>
              </a:xfrm>
            </p:grpSpPr>
            <p:sp>
              <p:nvSpPr>
                <p:cNvPr id="56382"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3"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4"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5"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grpSp>
      <p:sp>
        <p:nvSpPr>
          <p:cNvPr id="56386"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56387"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latin typeface="+mn-lt"/>
                <a:ea typeface="+mn-ea"/>
                <a:cs typeface="+mn-cs"/>
              </a:defRPr>
            </a:lvl1pPr>
          </a:lstStyle>
          <a:p>
            <a:pPr>
              <a:defRPr/>
            </a:pPr>
            <a:endParaRPr lang="en-US" dirty="0"/>
          </a:p>
        </p:txBody>
      </p:sp>
      <p:sp>
        <p:nvSpPr>
          <p:cNvPr id="56388"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latin typeface="+mn-lt"/>
                <a:ea typeface="+mn-ea"/>
                <a:cs typeface="+mn-cs"/>
              </a:defRPr>
            </a:lvl1pPr>
          </a:lstStyle>
          <a:p>
            <a:pPr>
              <a:defRPr/>
            </a:pPr>
            <a:r>
              <a:rPr lang="en-US" dirty="0"/>
              <a:t>Data and Computer Communications, Ninth Edition by William Stallings, (c) Pearson Education - Prentice Hall, 2011</a:t>
            </a:r>
          </a:p>
        </p:txBody>
      </p:sp>
      <p:sp>
        <p:nvSpPr>
          <p:cNvPr id="56389"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latin typeface="Arial" pitchFamily="-110" charset="0"/>
              </a:defRPr>
            </a:lvl1pPr>
          </a:lstStyle>
          <a:p>
            <a:fld id="{171B12AA-2077-3D43-A06B-56620C082BFD}" type="slidenum">
              <a:rPr lang="en-US"/>
              <a:pPr/>
              <a:t>‹#›</a:t>
            </a:fld>
            <a:endParaRPr lang="en-US" dirty="0"/>
          </a:p>
        </p:txBody>
      </p:sp>
      <p:sp>
        <p:nvSpPr>
          <p:cNvPr id="56390"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Lst>
  <p:hf sldNum="0" hdr="0" ftr="0" dt="0"/>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10" charset="-128"/>
          <a:cs typeface="ＭＳ Ｐゴシック" pitchFamily="-110"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110" charset="2"/>
        <a:buChar char="Ø"/>
        <a:defRPr sz="3200">
          <a:solidFill>
            <a:schemeClr val="tx1"/>
          </a:solidFill>
          <a:effectLst>
            <a:outerShdw blurRad="38100" dist="38100" dir="2700000" algn="tl">
              <a:srgbClr val="000000"/>
            </a:outerShdw>
          </a:effectLst>
          <a:latin typeface="+mn-lt"/>
          <a:ea typeface="ＭＳ Ｐゴシック" pitchFamily="-110" charset="-128"/>
          <a:cs typeface="ＭＳ Ｐゴシック" pitchFamily="-110" charset="-128"/>
        </a:defRPr>
      </a:lvl1pPr>
      <a:lvl2pPr marL="742950" indent="-285750" algn="l" rtl="0" eaLnBrk="0" fontAlgn="base" hangingPunct="0">
        <a:spcBef>
          <a:spcPct val="20000"/>
        </a:spcBef>
        <a:spcAft>
          <a:spcPct val="0"/>
        </a:spcAft>
        <a:buClr>
          <a:schemeClr val="tx2"/>
        </a:buClr>
        <a:buSzPct val="50000"/>
        <a:buFont typeface="Wingdings" pitchFamily="-110" charset="2"/>
        <a:buChar char="l"/>
        <a:defRPr sz="2800">
          <a:solidFill>
            <a:schemeClr val="tx1"/>
          </a:solidFill>
          <a:effectLst>
            <a:outerShdw blurRad="38100" dist="38100" dir="2700000" algn="tl">
              <a:srgbClr val="000000"/>
            </a:outerShdw>
          </a:effectLst>
          <a:latin typeface="+mn-lt"/>
          <a:ea typeface="ＭＳ Ｐゴシック" pitchFamily="-110"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110" charset="-128"/>
        </a:defRPr>
      </a:lvl3pPr>
      <a:lvl4pPr marL="1600200" indent="-228600" algn="l" rtl="0" eaLnBrk="0" fontAlgn="base" hangingPunct="0">
        <a:spcBef>
          <a:spcPct val="20000"/>
        </a:spcBef>
        <a:spcAft>
          <a:spcPct val="0"/>
        </a:spcAft>
        <a:buClr>
          <a:schemeClr val="folHlink"/>
        </a:buClr>
        <a:buSzPct val="50000"/>
        <a:buFont typeface="Wingdings" pitchFamily="-110" charset="2"/>
        <a:buChar char="l"/>
        <a:defRPr sz="2000">
          <a:solidFill>
            <a:schemeClr val="tx1"/>
          </a:solidFill>
          <a:effectLst>
            <a:outerShdw blurRad="38100" dist="38100" dir="2700000" algn="tl">
              <a:srgbClr val="000000"/>
            </a:outerShdw>
          </a:effectLst>
          <a:latin typeface="+mn-lt"/>
          <a:ea typeface="ＭＳ Ｐゴシック" pitchFamily="-110"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5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package" Target="../embeddings/Microsoft_Word_Document.docx"/></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a:xfrm>
            <a:off x="838200" y="685800"/>
            <a:ext cx="7848600" cy="1752600"/>
          </a:xfrm>
        </p:spPr>
        <p:txBody>
          <a:bodyPr/>
          <a:lstStyle/>
          <a:p>
            <a:pPr eaLnBrk="1" hangingPunct="1"/>
            <a:r>
              <a:rPr kumimoji="1" lang="en-US" dirty="0"/>
              <a:t>Data and Computer Communications</a:t>
            </a:r>
            <a:endParaRPr lang="en-AU" dirty="0"/>
          </a:p>
        </p:txBody>
      </p:sp>
      <p:sp>
        <p:nvSpPr>
          <p:cNvPr id="58371" name="Rectangle 3"/>
          <p:cNvSpPr>
            <a:spLocks noGrp="1" noChangeArrowheads="1"/>
          </p:cNvSpPr>
          <p:nvPr>
            <p:ph type="subTitle" idx="1"/>
          </p:nvPr>
        </p:nvSpPr>
        <p:spPr>
          <a:xfrm>
            <a:off x="1447800" y="3810000"/>
            <a:ext cx="6400800" cy="2057400"/>
          </a:xfrm>
        </p:spPr>
        <p:txBody>
          <a:bodyPr/>
          <a:lstStyle/>
          <a:p>
            <a:pPr eaLnBrk="1" hangingPunct="1"/>
            <a:r>
              <a:rPr lang="en-US" sz="2800" dirty="0"/>
              <a:t>Tenth Edition</a:t>
            </a:r>
          </a:p>
          <a:p>
            <a:pPr eaLnBrk="1" hangingPunct="1"/>
            <a:r>
              <a:rPr lang="en-US" sz="2800" dirty="0"/>
              <a:t>by William Stallings</a:t>
            </a:r>
          </a:p>
          <a:p>
            <a:pPr eaLnBrk="1" hangingPunct="1"/>
            <a:endParaRPr lang="en-US" sz="1800" dirty="0"/>
          </a:p>
        </p:txBody>
      </p:sp>
      <p:sp>
        <p:nvSpPr>
          <p:cNvPr id="6" name="Footer Placeholder 5"/>
          <p:cNvSpPr>
            <a:spLocks noGrp="1"/>
          </p:cNvSpPr>
          <p:nvPr>
            <p:ph type="ftr" sz="quarter" idx="11"/>
          </p:nvPr>
        </p:nvSpPr>
        <p:spPr/>
        <p:txBody>
          <a:bodyPr/>
          <a:lstStyle/>
          <a:p>
            <a:pPr>
              <a:defRPr/>
            </a:pPr>
            <a:r>
              <a:rPr lang="en-US" dirty="0"/>
              <a:t>Data and Computer Communications, Tenth Edition by William Stallings, (c) Pearson Education</a:t>
            </a:r>
            <a:r>
              <a:rPr lang="en-US"/>
              <a:t>,  2013</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2.pdf"/>
          <p:cNvPicPr>
            <a:picLocks noChangeAspect="1"/>
          </p:cNvPicPr>
          <p:nvPr/>
        </p:nvPicPr>
        <p:blipFill>
          <a:blip r:embed="rId3"/>
          <a:srcRect l="1176" t="13636" r="3529" b="3636"/>
          <a:stretch>
            <a:fillRect/>
          </a:stretch>
        </p:blipFill>
        <p:spPr>
          <a:xfrm>
            <a:off x="1676400" y="152400"/>
            <a:ext cx="5739226" cy="6447730"/>
          </a:xfrm>
          <a:prstGeom prst="rect">
            <a:avLst/>
          </a:prstGeom>
          <a:solidFill>
            <a:schemeClr val="accent3">
              <a:lumMod val="20000"/>
              <a:lumOff val="80000"/>
            </a:schemeClr>
          </a:solidFill>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152400"/>
            <a:ext cx="8229600" cy="838200"/>
          </a:xfrm>
        </p:spPr>
        <p:txBody>
          <a:bodyPr/>
          <a:lstStyle/>
          <a:p>
            <a:pPr eaLnBrk="1" hangingPunct="1">
              <a:defRPr/>
            </a:pPr>
            <a:r>
              <a:rPr kumimoji="1" lang="en-US" dirty="0"/>
              <a:t>Encoding Schemes</a:t>
            </a:r>
          </a:p>
        </p:txBody>
      </p:sp>
      <p:graphicFrame>
        <p:nvGraphicFramePr>
          <p:cNvPr id="4" name="Diagram 3"/>
          <p:cNvGraphicFramePr/>
          <p:nvPr>
            <p:extLst>
              <p:ext uri="{D42A27DB-BD31-4B8C-83A1-F6EECF244321}">
                <p14:modId xmlns:p14="http://schemas.microsoft.com/office/powerpoint/2010/main" val="1056502607"/>
              </p:ext>
            </p:extLst>
          </p:nvPr>
        </p:nvGraphicFramePr>
        <p:xfrm>
          <a:off x="533400" y="990600"/>
          <a:ext cx="8229600" cy="556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defRPr/>
            </a:pPr>
            <a:r>
              <a:rPr kumimoji="1" lang="en-US" dirty="0">
                <a:ea typeface="+mj-ea"/>
                <a:cs typeface="+mj-cs"/>
              </a:rPr>
              <a:t>Nonreturn to Zero</a:t>
            </a:r>
          </a:p>
        </p:txBody>
      </p:sp>
      <p:sp>
        <p:nvSpPr>
          <p:cNvPr id="14339" name="Rectangle 3"/>
          <p:cNvSpPr>
            <a:spLocks noGrp="1" noChangeArrowheads="1"/>
          </p:cNvSpPr>
          <p:nvPr>
            <p:ph type="body" idx="1"/>
          </p:nvPr>
        </p:nvSpPr>
        <p:spPr>
          <a:xfrm>
            <a:off x="457200" y="1981200"/>
            <a:ext cx="8382000" cy="4454525"/>
          </a:xfrm>
        </p:spPr>
        <p:txBody>
          <a:bodyPr>
            <a:normAutofit fontScale="92500"/>
          </a:bodyPr>
          <a:lstStyle/>
          <a:p>
            <a:pPr eaLnBrk="1" hangingPunct="1">
              <a:buFont typeface="Wingdings" pitchFamily="-110" charset="2"/>
              <a:buChar char="Ø"/>
              <a:defRPr/>
            </a:pPr>
            <a:r>
              <a:rPr kumimoji="1" lang="en-US" dirty="0"/>
              <a:t>Easiest way to transmit digital signals is to use two different voltages for 0 and 1 bits</a:t>
            </a:r>
          </a:p>
          <a:p>
            <a:pPr eaLnBrk="1" hangingPunct="1">
              <a:buFont typeface="Wingdings" pitchFamily="-110" charset="2"/>
              <a:buChar char="Ø"/>
              <a:defRPr/>
            </a:pPr>
            <a:r>
              <a:rPr kumimoji="1" lang="en-US" dirty="0"/>
              <a:t>Voltage level is constant during a bit interval</a:t>
            </a:r>
          </a:p>
          <a:p>
            <a:pPr lvl="1" eaLnBrk="1" hangingPunct="1">
              <a:buFont typeface="Wingdings" pitchFamily="-110" charset="2"/>
              <a:buChar char="l"/>
              <a:defRPr/>
            </a:pPr>
            <a:r>
              <a:rPr kumimoji="1" lang="en-US" dirty="0"/>
              <a:t>No transition (no return to a zero voltage level)</a:t>
            </a:r>
          </a:p>
          <a:p>
            <a:pPr lvl="1" eaLnBrk="1" hangingPunct="1">
              <a:buFont typeface="Wingdings" pitchFamily="-110" charset="2"/>
              <a:buChar char="l"/>
              <a:defRPr/>
            </a:pPr>
            <a:r>
              <a:rPr kumimoji="1" lang="en-US" dirty="0"/>
              <a:t>Absence of voltage for 0, constant positive voltage for 1</a:t>
            </a:r>
          </a:p>
          <a:p>
            <a:pPr lvl="1" eaLnBrk="1" hangingPunct="1">
              <a:buFont typeface="Wingdings" pitchFamily="-110" charset="2"/>
              <a:buChar char="l"/>
              <a:defRPr/>
            </a:pPr>
            <a:r>
              <a:rPr kumimoji="1" lang="en-US" dirty="0"/>
              <a:t>More often, a negative voltage represents one value and a positive voltage represents the other (NRZ-L)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defRPr/>
            </a:pPr>
            <a:r>
              <a:rPr kumimoji="1" lang="en-US" dirty="0"/>
              <a:t>Non-return to Zero Inverted (NRZI)</a:t>
            </a:r>
          </a:p>
        </p:txBody>
      </p:sp>
      <p:sp>
        <p:nvSpPr>
          <p:cNvPr id="15363" name="Rectangle 3"/>
          <p:cNvSpPr>
            <a:spLocks noGrp="1" noChangeArrowheads="1"/>
          </p:cNvSpPr>
          <p:nvPr>
            <p:ph type="body" idx="1"/>
          </p:nvPr>
        </p:nvSpPr>
        <p:spPr>
          <a:xfrm>
            <a:off x="457200" y="1828800"/>
            <a:ext cx="8229600" cy="2819400"/>
          </a:xfrm>
        </p:spPr>
        <p:txBody>
          <a:bodyPr>
            <a:normAutofit lnSpcReduction="10000"/>
          </a:bodyPr>
          <a:lstStyle/>
          <a:p>
            <a:pPr eaLnBrk="1" hangingPunct="1">
              <a:lnSpc>
                <a:spcPct val="90000"/>
              </a:lnSpc>
              <a:buFont typeface="Wingdings" pitchFamily="-110" charset="2"/>
              <a:buChar char="Ø"/>
              <a:defRPr/>
            </a:pPr>
            <a:r>
              <a:rPr kumimoji="1" lang="en-US" sz="2800" dirty="0"/>
              <a:t>Non-return to zero, invert on ones</a:t>
            </a:r>
          </a:p>
          <a:p>
            <a:pPr eaLnBrk="1" hangingPunct="1">
              <a:lnSpc>
                <a:spcPct val="90000"/>
              </a:lnSpc>
              <a:buFont typeface="Wingdings" pitchFamily="-110" charset="2"/>
              <a:buChar char="Ø"/>
              <a:defRPr/>
            </a:pPr>
            <a:r>
              <a:rPr kumimoji="1" lang="en-US" sz="2800" dirty="0"/>
              <a:t>Maintains a constant voltage pulse for duration of a bit time</a:t>
            </a:r>
          </a:p>
          <a:p>
            <a:pPr eaLnBrk="1" hangingPunct="1">
              <a:lnSpc>
                <a:spcPct val="90000"/>
              </a:lnSpc>
              <a:buFont typeface="Wingdings" pitchFamily="-110" charset="2"/>
              <a:buChar char="Ø"/>
              <a:defRPr/>
            </a:pPr>
            <a:r>
              <a:rPr kumimoji="1" lang="en-US" sz="2800" dirty="0"/>
              <a:t>Data are encoded as presence or absence of signal transition at the beginning of the bit time</a:t>
            </a:r>
          </a:p>
          <a:p>
            <a:pPr lvl="1" eaLnBrk="1" hangingPunct="1">
              <a:lnSpc>
                <a:spcPct val="90000"/>
              </a:lnSpc>
              <a:buFont typeface="Wingdings" pitchFamily="-110" charset="2"/>
              <a:buChar char="l"/>
              <a:defRPr/>
            </a:pPr>
            <a:r>
              <a:rPr kumimoji="1" lang="en-US" sz="2400" dirty="0"/>
              <a:t>Transition (low to high, high to low) denotes binary 1</a:t>
            </a:r>
          </a:p>
          <a:p>
            <a:pPr lvl="1" eaLnBrk="1" hangingPunct="1">
              <a:lnSpc>
                <a:spcPct val="90000"/>
              </a:lnSpc>
              <a:buFont typeface="Wingdings" pitchFamily="-110" charset="2"/>
              <a:buChar char="l"/>
              <a:defRPr/>
            </a:pPr>
            <a:r>
              <a:rPr kumimoji="1" lang="en-US" sz="2400" dirty="0"/>
              <a:t>No transition denotes binary 0</a:t>
            </a:r>
          </a:p>
        </p:txBody>
      </p:sp>
      <p:graphicFrame>
        <p:nvGraphicFramePr>
          <p:cNvPr id="2" name="Diagram 1"/>
          <p:cNvGraphicFramePr/>
          <p:nvPr>
            <p:extLst>
              <p:ext uri="{D42A27DB-BD31-4B8C-83A1-F6EECF244321}">
                <p14:modId xmlns:p14="http://schemas.microsoft.com/office/powerpoint/2010/main" val="3867284292"/>
              </p:ext>
            </p:extLst>
          </p:nvPr>
        </p:nvGraphicFramePr>
        <p:xfrm>
          <a:off x="1524000" y="4648200"/>
          <a:ext cx="6096000" cy="187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descr="f3.pdf"/>
          <p:cNvPicPr>
            <a:picLocks noChangeAspect="1"/>
          </p:cNvPicPr>
          <p:nvPr/>
        </p:nvPicPr>
        <p:blipFill>
          <a:blip r:embed="rId3"/>
          <a:srcRect l="5455" t="4706" r="4545" b="5882"/>
          <a:stretch>
            <a:fillRect/>
          </a:stretch>
        </p:blipFill>
        <p:spPr>
          <a:xfrm>
            <a:off x="618680" y="322782"/>
            <a:ext cx="7987365" cy="6131764"/>
          </a:xfrm>
          <a:prstGeom prst="rect">
            <a:avLst/>
          </a:prstGeom>
          <a:solidFill>
            <a:schemeClr val="accent3">
              <a:lumMod val="20000"/>
              <a:lumOff val="80000"/>
            </a:schemeClr>
          </a:solidFill>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defRPr/>
            </a:pPr>
            <a:r>
              <a:rPr kumimoji="1" lang="en-US" dirty="0">
                <a:ea typeface="+mj-ea"/>
                <a:cs typeface="+mj-cs"/>
              </a:rPr>
              <a:t>Multilevel Binary</a:t>
            </a:r>
            <a:br>
              <a:rPr kumimoji="1" lang="en-US" dirty="0">
                <a:ea typeface="+mj-ea"/>
                <a:cs typeface="+mj-cs"/>
              </a:rPr>
            </a:br>
            <a:r>
              <a:rPr kumimoji="1" lang="en-US" dirty="0">
                <a:ea typeface="+mj-ea"/>
                <a:cs typeface="+mj-cs"/>
              </a:rPr>
              <a:t>Bipolar-AMI</a:t>
            </a:r>
          </a:p>
        </p:txBody>
      </p:sp>
      <p:sp>
        <p:nvSpPr>
          <p:cNvPr id="20483" name="Rectangle 3"/>
          <p:cNvSpPr>
            <a:spLocks noGrp="1" noChangeArrowheads="1"/>
          </p:cNvSpPr>
          <p:nvPr>
            <p:ph type="body" idx="1"/>
          </p:nvPr>
        </p:nvSpPr>
        <p:spPr>
          <a:xfrm>
            <a:off x="914400" y="1828800"/>
            <a:ext cx="7772400" cy="4648200"/>
          </a:xfrm>
        </p:spPr>
        <p:txBody>
          <a:bodyPr/>
          <a:lstStyle/>
          <a:p>
            <a:pPr eaLnBrk="1" hangingPunct="1">
              <a:lnSpc>
                <a:spcPct val="90000"/>
              </a:lnSpc>
              <a:buFont typeface="Wingdings" pitchFamily="-110" charset="2"/>
              <a:buChar char="Ø"/>
              <a:defRPr/>
            </a:pPr>
            <a:r>
              <a:rPr kumimoji="1" lang="en-US" dirty="0"/>
              <a:t>Use more than two signal levels</a:t>
            </a:r>
          </a:p>
          <a:p>
            <a:pPr eaLnBrk="1" hangingPunct="1">
              <a:lnSpc>
                <a:spcPct val="90000"/>
              </a:lnSpc>
              <a:buFont typeface="Wingdings" pitchFamily="-110" charset="2"/>
              <a:buChar char="Ø"/>
              <a:defRPr/>
            </a:pPr>
            <a:r>
              <a:rPr kumimoji="1" lang="en-US" dirty="0"/>
              <a:t>Bipolar-AMI</a:t>
            </a:r>
          </a:p>
          <a:p>
            <a:pPr lvl="1" eaLnBrk="1" hangingPunct="1">
              <a:lnSpc>
                <a:spcPct val="90000"/>
              </a:lnSpc>
              <a:buFont typeface="Wingdings" pitchFamily="-110" charset="2"/>
              <a:buChar char="l"/>
              <a:defRPr/>
            </a:pPr>
            <a:r>
              <a:rPr kumimoji="1" lang="en-US" dirty="0"/>
              <a:t>Binary 0 represented by no line signal Binary 1 represented by positive or            negative pulse</a:t>
            </a:r>
          </a:p>
          <a:p>
            <a:pPr lvl="1" eaLnBrk="1" hangingPunct="1">
              <a:lnSpc>
                <a:spcPct val="90000"/>
              </a:lnSpc>
              <a:buFont typeface="Wingdings" pitchFamily="-110" charset="2"/>
              <a:buChar char="l"/>
              <a:defRPr/>
            </a:pPr>
            <a:r>
              <a:rPr kumimoji="1" lang="en-US" dirty="0"/>
              <a:t>Binary 1 pulses alternate in polarity</a:t>
            </a:r>
          </a:p>
          <a:p>
            <a:pPr lvl="1" eaLnBrk="1" hangingPunct="1">
              <a:lnSpc>
                <a:spcPct val="90000"/>
              </a:lnSpc>
              <a:buFont typeface="Wingdings" pitchFamily="-110" charset="2"/>
              <a:buChar char="l"/>
              <a:defRPr/>
            </a:pPr>
            <a:r>
              <a:rPr kumimoji="1" lang="en-US" dirty="0"/>
              <a:t>No loss of sync if a long string of 1s occurs</a:t>
            </a:r>
          </a:p>
          <a:p>
            <a:pPr lvl="1" eaLnBrk="1" hangingPunct="1">
              <a:lnSpc>
                <a:spcPct val="90000"/>
              </a:lnSpc>
              <a:buFont typeface="Wingdings" pitchFamily="-110" charset="2"/>
              <a:buChar char="l"/>
              <a:defRPr/>
            </a:pPr>
            <a:r>
              <a:rPr kumimoji="1" lang="en-US" dirty="0"/>
              <a:t>No net dc component</a:t>
            </a:r>
          </a:p>
          <a:p>
            <a:pPr lvl="1" eaLnBrk="1" hangingPunct="1">
              <a:lnSpc>
                <a:spcPct val="90000"/>
              </a:lnSpc>
              <a:buFont typeface="Wingdings" pitchFamily="-110" charset="2"/>
              <a:buChar char="l"/>
              <a:defRPr/>
            </a:pPr>
            <a:r>
              <a:rPr kumimoji="1" lang="en-US" dirty="0"/>
              <a:t>Lower bandwidth</a:t>
            </a:r>
          </a:p>
          <a:p>
            <a:pPr lvl="1" eaLnBrk="1" hangingPunct="1">
              <a:lnSpc>
                <a:spcPct val="90000"/>
              </a:lnSpc>
              <a:buFont typeface="Wingdings" pitchFamily="-110" charset="2"/>
              <a:buChar char="l"/>
              <a:defRPr/>
            </a:pPr>
            <a:r>
              <a:rPr kumimoji="1" lang="en-US" dirty="0"/>
              <a:t>Easy error detection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defRPr/>
            </a:pPr>
            <a:r>
              <a:rPr kumimoji="1" lang="en-US" dirty="0">
                <a:ea typeface="+mj-ea"/>
                <a:cs typeface="+mj-cs"/>
              </a:rPr>
              <a:t>Multilevel Binary</a:t>
            </a:r>
            <a:br>
              <a:rPr kumimoji="1" lang="en-US" dirty="0">
                <a:ea typeface="+mj-ea"/>
                <a:cs typeface="+mj-cs"/>
              </a:rPr>
            </a:br>
            <a:r>
              <a:rPr kumimoji="1" lang="en-US" dirty="0">
                <a:ea typeface="+mj-ea"/>
                <a:cs typeface="+mj-cs"/>
              </a:rPr>
              <a:t>Pseudoternary</a:t>
            </a:r>
          </a:p>
        </p:txBody>
      </p:sp>
      <p:sp>
        <p:nvSpPr>
          <p:cNvPr id="22531" name="Rectangle 3"/>
          <p:cNvSpPr>
            <a:spLocks noGrp="1" noChangeArrowheads="1"/>
          </p:cNvSpPr>
          <p:nvPr>
            <p:ph type="body" idx="1"/>
          </p:nvPr>
        </p:nvSpPr>
        <p:spPr>
          <a:xfrm>
            <a:off x="457200" y="1981200"/>
            <a:ext cx="8229600" cy="4454525"/>
          </a:xfrm>
        </p:spPr>
        <p:txBody>
          <a:bodyPr/>
          <a:lstStyle/>
          <a:p>
            <a:pPr eaLnBrk="1" hangingPunct="1">
              <a:buFont typeface="Wingdings" pitchFamily="-110" charset="2"/>
              <a:buChar char="Ø"/>
              <a:defRPr/>
            </a:pPr>
            <a:r>
              <a:rPr kumimoji="1" lang="en-US" dirty="0"/>
              <a:t>Binary 1 represented by absence of line signal </a:t>
            </a:r>
            <a:r>
              <a:rPr kumimoji="1" lang="en-US" altLang="zh-TW" dirty="0"/>
              <a:t>(</a:t>
            </a:r>
            <a:r>
              <a:rPr kumimoji="1" lang="en-US" altLang="zh-TW" dirty="0">
                <a:solidFill>
                  <a:srgbClr val="FFFF00"/>
                </a:solidFill>
              </a:rPr>
              <a:t>zero voltage</a:t>
            </a:r>
            <a:r>
              <a:rPr kumimoji="1" lang="en-US" altLang="zh-TW" dirty="0"/>
              <a:t>)</a:t>
            </a:r>
            <a:endParaRPr kumimoji="1" lang="en-US" dirty="0"/>
          </a:p>
          <a:p>
            <a:pPr eaLnBrk="1" hangingPunct="1">
              <a:buFont typeface="Wingdings" pitchFamily="-110" charset="2"/>
              <a:buChar char="Ø"/>
              <a:defRPr/>
            </a:pPr>
            <a:r>
              <a:rPr kumimoji="1" lang="en-US" dirty="0"/>
              <a:t>Binary 0 represented by alternating positive and negative pulses</a:t>
            </a:r>
          </a:p>
          <a:p>
            <a:pPr eaLnBrk="1" hangingPunct="1">
              <a:buFont typeface="Wingdings" pitchFamily="-110" charset="2"/>
              <a:buChar char="Ø"/>
              <a:defRPr/>
            </a:pPr>
            <a:r>
              <a:rPr kumimoji="1" lang="en-US" dirty="0"/>
              <a:t>No advantage or disadvantage over bipolar-AMI and each is the basis of some applications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defRPr/>
            </a:pPr>
            <a:r>
              <a:rPr kumimoji="1" lang="en-US" dirty="0">
                <a:ea typeface="+mj-ea"/>
                <a:cs typeface="+mj-cs"/>
              </a:rPr>
              <a:t>Multilevel Binary Issues</a:t>
            </a:r>
          </a:p>
        </p:txBody>
      </p:sp>
      <p:sp>
        <p:nvSpPr>
          <p:cNvPr id="24579" name="Rectangle 3"/>
          <p:cNvSpPr>
            <a:spLocks noGrp="1" noChangeArrowheads="1"/>
          </p:cNvSpPr>
          <p:nvPr>
            <p:ph type="body" idx="1"/>
          </p:nvPr>
        </p:nvSpPr>
        <p:spPr>
          <a:xfrm>
            <a:off x="457200" y="1524000"/>
            <a:ext cx="8229600" cy="4876800"/>
          </a:xfrm>
        </p:spPr>
        <p:txBody>
          <a:bodyPr/>
          <a:lstStyle/>
          <a:p>
            <a:pPr eaLnBrk="1" hangingPunct="1">
              <a:buFont typeface="Wingdings" pitchFamily="-110" charset="2"/>
              <a:buChar char="Ø"/>
              <a:defRPr/>
            </a:pPr>
            <a:r>
              <a:rPr kumimoji="1" lang="en-US" sz="2800" dirty="0"/>
              <a:t>Synchronization with long runs of 0’s or 1’s</a:t>
            </a:r>
          </a:p>
          <a:p>
            <a:pPr lvl="1" eaLnBrk="1" hangingPunct="1">
              <a:buFont typeface="Wingdings" pitchFamily="-110" charset="2"/>
              <a:buChar char="l"/>
              <a:defRPr/>
            </a:pPr>
            <a:r>
              <a:rPr kumimoji="1" lang="en-US" sz="2400" dirty="0"/>
              <a:t>Can insert additional bits that force transitions</a:t>
            </a:r>
          </a:p>
          <a:p>
            <a:pPr lvl="1" eaLnBrk="1" hangingPunct="1">
              <a:buFont typeface="Wingdings" pitchFamily="-110" charset="2"/>
              <a:buChar char="l"/>
              <a:defRPr/>
            </a:pPr>
            <a:r>
              <a:rPr kumimoji="1" lang="en-US" sz="2400" dirty="0"/>
              <a:t>Scramble data</a:t>
            </a:r>
          </a:p>
          <a:p>
            <a:pPr eaLnBrk="1" hangingPunct="1">
              <a:buFont typeface="Wingdings" pitchFamily="-110" charset="2"/>
              <a:buChar char="Ø"/>
              <a:defRPr/>
            </a:pPr>
            <a:r>
              <a:rPr kumimoji="1" lang="en-US" sz="2800" dirty="0"/>
              <a:t>Not as efficient as NRZ</a:t>
            </a:r>
          </a:p>
          <a:p>
            <a:pPr lvl="1" eaLnBrk="1" hangingPunct="1">
              <a:buFont typeface="Wingdings" pitchFamily="-110" charset="2"/>
              <a:buChar char="l"/>
              <a:defRPr/>
            </a:pPr>
            <a:r>
              <a:rPr kumimoji="1" lang="en-US" sz="2400" dirty="0"/>
              <a:t>Each signal element only represents one bit</a:t>
            </a:r>
          </a:p>
          <a:p>
            <a:pPr lvl="2" eaLnBrk="1" hangingPunct="1">
              <a:defRPr/>
            </a:pPr>
            <a:r>
              <a:rPr kumimoji="1" lang="en-US" sz="2000" dirty="0"/>
              <a:t>Receiver distinguishes between three levels: +A, -A, 0</a:t>
            </a:r>
          </a:p>
          <a:p>
            <a:pPr lvl="1" eaLnBrk="1" hangingPunct="1">
              <a:buFont typeface="Wingdings" pitchFamily="-110" charset="2"/>
              <a:buChar char="l"/>
              <a:defRPr/>
            </a:pPr>
            <a:r>
              <a:rPr kumimoji="1" lang="en-US" sz="2400" dirty="0"/>
              <a:t>A 3 level system could represent log</a:t>
            </a:r>
            <a:r>
              <a:rPr kumimoji="1" lang="en-US" sz="2400" baseline="-25000" dirty="0"/>
              <a:t>2</a:t>
            </a:r>
            <a:r>
              <a:rPr kumimoji="1" lang="en-US" sz="2400" dirty="0"/>
              <a:t>3 = 1.58 bits</a:t>
            </a:r>
          </a:p>
          <a:p>
            <a:pPr lvl="1" eaLnBrk="1" hangingPunct="1">
              <a:buFont typeface="Wingdings" pitchFamily="-110" charset="2"/>
              <a:buChar char="l"/>
              <a:defRPr/>
            </a:pPr>
            <a:r>
              <a:rPr kumimoji="1" lang="en-US" sz="2400" dirty="0"/>
              <a:t>Requires approximately 3dB more signal power for same probability of bit error</a:t>
            </a:r>
          </a:p>
        </p:txBody>
      </p:sp>
      <p:pic>
        <p:nvPicPr>
          <p:cNvPr id="4" name="Picture 3"/>
          <p:cNvPicPr>
            <a:picLocks noChangeAspect="1"/>
          </p:cNvPicPr>
          <p:nvPr/>
        </p:nvPicPr>
        <p:blipFill>
          <a:blip r:embed="rId3"/>
          <a:stretch>
            <a:fillRect/>
          </a:stretch>
        </p:blipFill>
        <p:spPr>
          <a:xfrm>
            <a:off x="6629400" y="5367020"/>
            <a:ext cx="1893022" cy="14909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descr="f4.pdf"/>
          <p:cNvPicPr>
            <a:picLocks noChangeAspect="1"/>
          </p:cNvPicPr>
          <p:nvPr/>
        </p:nvPicPr>
        <p:blipFill>
          <a:blip r:embed="rId3"/>
          <a:srcRect t="20000" b="19091"/>
          <a:stretch>
            <a:fillRect/>
          </a:stretch>
        </p:blipFill>
        <p:spPr>
          <a:xfrm>
            <a:off x="938038" y="577101"/>
            <a:ext cx="7291561" cy="5747499"/>
          </a:xfrm>
          <a:prstGeom prst="rect">
            <a:avLst/>
          </a:prstGeom>
          <a:solidFill>
            <a:schemeClr val="accent3">
              <a:lumMod val="20000"/>
              <a:lumOff val="80000"/>
            </a:schemeClr>
          </a:solidFill>
        </p:spPr>
      </p:pic>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152400"/>
            <a:ext cx="8229600" cy="1139825"/>
          </a:xfrm>
        </p:spPr>
        <p:txBody>
          <a:bodyPr/>
          <a:lstStyle/>
          <a:p>
            <a:pPr eaLnBrk="1" hangingPunct="1">
              <a:defRPr/>
            </a:pPr>
            <a:r>
              <a:rPr kumimoji="1" lang="en-GB" dirty="0">
                <a:ea typeface="+mj-ea"/>
                <a:cs typeface="+mj-cs"/>
              </a:rPr>
              <a:t>Manchester Encoding</a:t>
            </a:r>
          </a:p>
        </p:txBody>
      </p:sp>
      <p:sp>
        <p:nvSpPr>
          <p:cNvPr id="60421" name="Rectangle 5"/>
          <p:cNvSpPr>
            <a:spLocks noGrp="1" noChangeArrowheads="1"/>
          </p:cNvSpPr>
          <p:nvPr>
            <p:ph type="body" idx="1"/>
          </p:nvPr>
        </p:nvSpPr>
        <p:spPr>
          <a:xfrm>
            <a:off x="457200" y="1828800"/>
            <a:ext cx="8229600" cy="4495800"/>
          </a:xfrm>
        </p:spPr>
        <p:txBody>
          <a:bodyPr/>
          <a:lstStyle/>
          <a:p>
            <a:pPr eaLnBrk="1" hangingPunct="1">
              <a:lnSpc>
                <a:spcPct val="90000"/>
              </a:lnSpc>
              <a:buFont typeface="Wingdings" pitchFamily="-110" charset="2"/>
              <a:buChar char="Ø"/>
              <a:defRPr/>
            </a:pPr>
            <a:r>
              <a:rPr kumimoji="1" lang="en-US" sz="2800" dirty="0"/>
              <a:t>There is a transition at the middle of each bit period</a:t>
            </a:r>
          </a:p>
          <a:p>
            <a:pPr eaLnBrk="1" hangingPunct="1">
              <a:lnSpc>
                <a:spcPct val="90000"/>
              </a:lnSpc>
              <a:buFont typeface="Wingdings" pitchFamily="-110" charset="2"/>
              <a:buChar char="Ø"/>
              <a:defRPr/>
            </a:pPr>
            <a:r>
              <a:rPr kumimoji="1" lang="en-US" sz="2800" dirty="0" err="1"/>
              <a:t>Midbit</a:t>
            </a:r>
            <a:r>
              <a:rPr kumimoji="1" lang="en-US" sz="2800" dirty="0"/>
              <a:t> transition serves as a clocking mechanism and also as data</a:t>
            </a:r>
          </a:p>
          <a:p>
            <a:pPr eaLnBrk="1" hangingPunct="1">
              <a:lnSpc>
                <a:spcPct val="90000"/>
              </a:lnSpc>
              <a:buFont typeface="Wingdings" pitchFamily="-110" charset="2"/>
              <a:buChar char="Ø"/>
              <a:defRPr/>
            </a:pPr>
            <a:r>
              <a:rPr kumimoji="1" lang="en-US" sz="2800" dirty="0"/>
              <a:t>Low to high transition represents a 1</a:t>
            </a:r>
          </a:p>
          <a:p>
            <a:pPr eaLnBrk="1" hangingPunct="1">
              <a:lnSpc>
                <a:spcPct val="90000"/>
              </a:lnSpc>
              <a:buFont typeface="Wingdings" pitchFamily="-110" charset="2"/>
              <a:buChar char="Ø"/>
              <a:defRPr/>
            </a:pPr>
            <a:r>
              <a:rPr kumimoji="1" lang="en-US" sz="2800" dirty="0"/>
              <a:t>High to low transition represents a 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kumimoji="1" lang="en-GB" sz="3200" cap="none" dirty="0">
                <a:latin typeface="Arial" pitchFamily="-110" charset="0"/>
              </a:rPr>
              <a:t>Signal Encoding Techniques</a:t>
            </a:r>
            <a:endParaRPr lang="en-US" sz="3200" cap="none" dirty="0"/>
          </a:p>
        </p:txBody>
      </p:sp>
      <p:sp>
        <p:nvSpPr>
          <p:cNvPr id="5" name="Text Placeholder 4"/>
          <p:cNvSpPr>
            <a:spLocks noGrp="1"/>
          </p:cNvSpPr>
          <p:nvPr>
            <p:ph type="body" idx="1"/>
          </p:nvPr>
        </p:nvSpPr>
        <p:spPr>
          <a:xfrm>
            <a:off x="685800" y="1905000"/>
            <a:ext cx="7772400" cy="1500187"/>
          </a:xfrm>
        </p:spPr>
        <p:txBody>
          <a:bodyPr/>
          <a:lstStyle/>
          <a:p>
            <a:pPr algn="ctr"/>
            <a:r>
              <a:rPr kumimoji="1" lang="en-US" sz="4000" b="1" cap="all" dirty="0">
                <a:solidFill>
                  <a:schemeClr val="tx2"/>
                </a:solidFill>
                <a:latin typeface="Arial" pitchFamily="-110" charset="0"/>
              </a:rPr>
              <a:t>Chapter 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57200" y="457200"/>
            <a:ext cx="8229600" cy="1139825"/>
          </a:xfrm>
        </p:spPr>
        <p:txBody>
          <a:bodyPr/>
          <a:lstStyle/>
          <a:p>
            <a:pPr eaLnBrk="1" hangingPunct="1">
              <a:defRPr/>
            </a:pPr>
            <a:r>
              <a:rPr kumimoji="1" lang="en-GB" dirty="0">
                <a:ea typeface="+mj-ea"/>
                <a:cs typeface="+mj-cs"/>
              </a:rPr>
              <a:t>Differential Manchester Encoding</a:t>
            </a:r>
          </a:p>
        </p:txBody>
      </p:sp>
      <p:sp>
        <p:nvSpPr>
          <p:cNvPr id="61445" name="Rectangle 5"/>
          <p:cNvSpPr>
            <a:spLocks noGrp="1" noChangeArrowheads="1"/>
          </p:cNvSpPr>
          <p:nvPr>
            <p:ph type="body" idx="1"/>
          </p:nvPr>
        </p:nvSpPr>
        <p:spPr>
          <a:xfrm>
            <a:off x="457200" y="2590800"/>
            <a:ext cx="8229600" cy="3657600"/>
          </a:xfrm>
        </p:spPr>
        <p:txBody>
          <a:bodyPr/>
          <a:lstStyle/>
          <a:p>
            <a:pPr eaLnBrk="1" hangingPunct="1">
              <a:lnSpc>
                <a:spcPct val="90000"/>
              </a:lnSpc>
              <a:buFont typeface="Wingdings" pitchFamily="-110" charset="2"/>
              <a:buChar char="Ø"/>
              <a:defRPr/>
            </a:pPr>
            <a:r>
              <a:rPr kumimoji="1" lang="en-US" sz="2800" dirty="0" err="1"/>
              <a:t>Midbit</a:t>
            </a:r>
            <a:r>
              <a:rPr kumimoji="1" lang="en-US" sz="2800" dirty="0"/>
              <a:t> transition is only used for clocking</a:t>
            </a:r>
          </a:p>
          <a:p>
            <a:pPr eaLnBrk="1" hangingPunct="1">
              <a:lnSpc>
                <a:spcPct val="90000"/>
              </a:lnSpc>
              <a:buFont typeface="Wingdings" pitchFamily="-110" charset="2"/>
              <a:buChar char="Ø"/>
              <a:defRPr/>
            </a:pPr>
            <a:r>
              <a:rPr kumimoji="1" lang="en-US" sz="2800" dirty="0"/>
              <a:t>The encoding of a 0 is represented by the presence of a transition at the beginning of a bit period</a:t>
            </a:r>
          </a:p>
          <a:p>
            <a:pPr eaLnBrk="1" hangingPunct="1">
              <a:lnSpc>
                <a:spcPct val="90000"/>
              </a:lnSpc>
              <a:buFont typeface="Wingdings" pitchFamily="-110" charset="2"/>
              <a:buChar char="Ø"/>
              <a:defRPr/>
            </a:pPr>
            <a:r>
              <a:rPr kumimoji="1" lang="en-US" sz="2800" dirty="0"/>
              <a:t>A 1 is represented by the absence of a transition at the beginning of a bit period</a:t>
            </a:r>
          </a:p>
          <a:p>
            <a:pPr eaLnBrk="1" hangingPunct="1">
              <a:lnSpc>
                <a:spcPct val="90000"/>
              </a:lnSpc>
              <a:buFont typeface="Wingdings" pitchFamily="-110" charset="2"/>
              <a:buChar char="Ø"/>
              <a:defRPr/>
            </a:pPr>
            <a:r>
              <a:rPr kumimoji="1" lang="en-US" sz="2800" dirty="0"/>
              <a:t>Has the added advantage of employing differential encoding</a:t>
            </a:r>
            <a:endParaRPr kumimoji="1" 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33400" y="152400"/>
            <a:ext cx="8229600" cy="1139825"/>
          </a:xfrm>
        </p:spPr>
        <p:txBody>
          <a:bodyPr/>
          <a:lstStyle/>
          <a:p>
            <a:pPr eaLnBrk="1" hangingPunct="1">
              <a:defRPr/>
            </a:pPr>
            <a:r>
              <a:rPr kumimoji="1" lang="en-US" dirty="0">
                <a:ea typeface="+mj-ea"/>
                <a:cs typeface="+mj-cs"/>
              </a:rPr>
              <a:t>Biphase Pros and Cons</a:t>
            </a:r>
          </a:p>
        </p:txBody>
      </p:sp>
      <p:graphicFrame>
        <p:nvGraphicFramePr>
          <p:cNvPr id="7" name="Diagram 6"/>
          <p:cNvGraphicFramePr/>
          <p:nvPr>
            <p:extLst>
              <p:ext uri="{D42A27DB-BD31-4B8C-83A1-F6EECF244321}">
                <p14:modId xmlns:p14="http://schemas.microsoft.com/office/powerpoint/2010/main" val="3685630770"/>
              </p:ext>
            </p:extLst>
          </p:nvPr>
        </p:nvGraphicFramePr>
        <p:xfrm>
          <a:off x="457200" y="1676400"/>
          <a:ext cx="8229600" cy="44545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5.pdf"/>
          <p:cNvPicPr>
            <a:picLocks noChangeAspect="1"/>
          </p:cNvPicPr>
          <p:nvPr/>
        </p:nvPicPr>
        <p:blipFill>
          <a:blip r:embed="rId3"/>
          <a:srcRect l="5882" t="10000" r="4706" b="20000"/>
          <a:stretch>
            <a:fillRect/>
          </a:stretch>
        </p:blipFill>
        <p:spPr>
          <a:xfrm>
            <a:off x="1524000" y="304800"/>
            <a:ext cx="6096000" cy="6176309"/>
          </a:xfrm>
          <a:prstGeom prst="rect">
            <a:avLst/>
          </a:prstGeom>
          <a:solidFill>
            <a:schemeClr val="accent3">
              <a:lumMod val="20000"/>
              <a:lumOff val="80000"/>
            </a:schemeClr>
          </a:solidFill>
        </p:spPr>
      </p:pic>
    </p:spTree>
  </p:cSld>
  <p:clrMapOvr>
    <a:masterClrMapping/>
  </p:clrMapOvr>
  <p:transition spd="slow">
    <p:zoom dir="in"/>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81000" y="3352800"/>
            <a:ext cx="8406268" cy="2749550"/>
          </a:xfrm>
          <a:prstGeom prst="rect">
            <a:avLst/>
          </a:prstGeom>
        </p:spPr>
      </p:pic>
      <p:sp>
        <p:nvSpPr>
          <p:cNvPr id="8" name="Rectangle 7"/>
          <p:cNvSpPr/>
          <p:nvPr/>
        </p:nvSpPr>
        <p:spPr>
          <a:xfrm>
            <a:off x="0" y="304800"/>
            <a:ext cx="9144000" cy="2677656"/>
          </a:xfrm>
          <a:prstGeom prst="rect">
            <a:avLst/>
          </a:prstGeom>
        </p:spPr>
        <p:txBody>
          <a:bodyPr wrap="square">
            <a:spAutoFit/>
          </a:bodyPr>
          <a:lstStyle/>
          <a:p>
            <a:pPr algn="ctr"/>
            <a:r>
              <a:rPr lang="en-US" sz="4400" b="1" dirty="0">
                <a:solidFill>
                  <a:schemeClr val="tx2"/>
                </a:solidFill>
                <a:effectLst>
                  <a:outerShdw blurRad="38100" dist="38100" dir="2700000" algn="tl">
                    <a:srgbClr val="000000"/>
                  </a:outerShdw>
                </a:effectLst>
                <a:latin typeface="+mj-lt"/>
                <a:ea typeface="ＭＳ Ｐゴシック" pitchFamily="-110" charset="-128"/>
                <a:cs typeface="ＭＳ Ｐゴシック" pitchFamily="-110" charset="-128"/>
              </a:rPr>
              <a:t>Table 5.3  </a:t>
            </a:r>
          </a:p>
          <a:p>
            <a:pPr algn="ctr"/>
            <a:endParaRPr lang="en-US" sz="1600" b="1" dirty="0">
              <a:solidFill>
                <a:schemeClr val="tx2"/>
              </a:solidFill>
              <a:effectLst>
                <a:outerShdw blurRad="38100" dist="38100" dir="2700000" algn="tl">
                  <a:srgbClr val="000000"/>
                </a:outerShdw>
              </a:effectLst>
              <a:latin typeface="+mj-lt"/>
              <a:ea typeface="ＭＳ Ｐゴシック" pitchFamily="-110" charset="-128"/>
              <a:cs typeface="ＭＳ Ｐゴシック" pitchFamily="-110" charset="-128"/>
            </a:endParaRPr>
          </a:p>
          <a:p>
            <a:pPr algn="ctr"/>
            <a:r>
              <a:rPr lang="en-US" sz="3600" b="1" dirty="0">
                <a:solidFill>
                  <a:schemeClr val="tx2"/>
                </a:solidFill>
                <a:effectLst>
                  <a:outerShdw blurRad="38100" dist="38100" dir="2700000" algn="tl">
                    <a:srgbClr val="000000"/>
                  </a:outerShdw>
                </a:effectLst>
                <a:latin typeface="+mj-lt"/>
                <a:ea typeface="ＭＳ Ｐゴシック" pitchFamily="-110" charset="-128"/>
                <a:cs typeface="ＭＳ Ｐゴシック" pitchFamily="-110" charset="-128"/>
              </a:rPr>
              <a:t>Normalized Signal Transition Rate of Various Digital Signal Encoding Schemes </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981200" y="152400"/>
            <a:ext cx="8229600" cy="1139825"/>
          </a:xfrm>
        </p:spPr>
        <p:txBody>
          <a:bodyPr/>
          <a:lstStyle/>
          <a:p>
            <a:pPr eaLnBrk="1" hangingPunct="1">
              <a:defRPr/>
            </a:pPr>
            <a:r>
              <a:rPr kumimoji="1" lang="en-US" dirty="0">
                <a:ea typeface="+mj-ea"/>
                <a:cs typeface="+mj-cs"/>
              </a:rPr>
              <a:t>Scrambling</a:t>
            </a:r>
          </a:p>
        </p:txBody>
      </p:sp>
      <p:sp>
        <p:nvSpPr>
          <p:cNvPr id="30723" name="Rectangle 3"/>
          <p:cNvSpPr>
            <a:spLocks noGrp="1" noChangeArrowheads="1"/>
          </p:cNvSpPr>
          <p:nvPr>
            <p:ph sz="half" idx="1"/>
          </p:nvPr>
        </p:nvSpPr>
        <p:spPr>
          <a:xfrm>
            <a:off x="152400" y="1676400"/>
            <a:ext cx="4038600" cy="4454525"/>
          </a:xfrm>
        </p:spPr>
        <p:txBody>
          <a:bodyPr>
            <a:normAutofit fontScale="77500" lnSpcReduction="20000"/>
          </a:bodyPr>
          <a:lstStyle/>
          <a:p>
            <a:pPr eaLnBrk="1" hangingPunct="1">
              <a:buFont typeface="Wingdings" pitchFamily="-110" charset="2"/>
              <a:buChar char="Ø"/>
              <a:defRPr/>
            </a:pPr>
            <a:r>
              <a:rPr kumimoji="1" lang="en-US" sz="2800" dirty="0"/>
              <a:t>Use scrambling to replace sequences that would produce constant voltage</a:t>
            </a:r>
          </a:p>
          <a:p>
            <a:pPr eaLnBrk="1" hangingPunct="1">
              <a:buFont typeface="Wingdings" pitchFamily="-110" charset="2"/>
              <a:buChar char="Ø"/>
              <a:defRPr/>
            </a:pPr>
            <a:r>
              <a:rPr kumimoji="1" lang="en-US" sz="2800" dirty="0"/>
              <a:t>These filling sequences must:</a:t>
            </a:r>
          </a:p>
          <a:p>
            <a:pPr lvl="1" eaLnBrk="1" hangingPunct="1">
              <a:buFont typeface="Wingdings" pitchFamily="-110" charset="2"/>
              <a:buChar char="l"/>
              <a:defRPr/>
            </a:pPr>
            <a:r>
              <a:rPr kumimoji="1" lang="en-US" sz="2400" dirty="0"/>
              <a:t>Provide sufficient transitions for the receiver’s clock to maintain synchronization</a:t>
            </a:r>
          </a:p>
          <a:p>
            <a:pPr lvl="1" eaLnBrk="1" hangingPunct="1">
              <a:buFont typeface="Wingdings" pitchFamily="-110" charset="2"/>
              <a:buChar char="l"/>
              <a:defRPr/>
            </a:pPr>
            <a:r>
              <a:rPr kumimoji="1" lang="en-US" sz="2400" dirty="0"/>
              <a:t>Be recognized by the receiver and replaced with the original data sequence</a:t>
            </a:r>
          </a:p>
          <a:p>
            <a:pPr lvl="1" eaLnBrk="1" hangingPunct="1">
              <a:buFont typeface="Wingdings" pitchFamily="-110" charset="2"/>
              <a:buChar char="l"/>
              <a:defRPr/>
            </a:pPr>
            <a:r>
              <a:rPr kumimoji="1" lang="en-US" sz="2400" dirty="0"/>
              <a:t>Be the same length as the original sequence so there is no data rate penalty</a:t>
            </a:r>
          </a:p>
        </p:txBody>
      </p:sp>
      <p:graphicFrame>
        <p:nvGraphicFramePr>
          <p:cNvPr id="3" name="Content Placeholder 2"/>
          <p:cNvGraphicFramePr>
            <a:graphicFrameLocks noGrp="1"/>
          </p:cNvGraphicFramePr>
          <p:nvPr>
            <p:ph sz="half" idx="2"/>
            <p:extLst>
              <p:ext uri="{D42A27DB-BD31-4B8C-83A1-F6EECF244321}">
                <p14:modId xmlns:p14="http://schemas.microsoft.com/office/powerpoint/2010/main" val="926852867"/>
              </p:ext>
            </p:extLst>
          </p:nvPr>
        </p:nvGraphicFramePr>
        <p:xfrm>
          <a:off x="2819400" y="990600"/>
          <a:ext cx="72390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5181600" y="457200"/>
            <a:ext cx="1905000" cy="461665"/>
          </a:xfrm>
          <a:prstGeom prst="rect">
            <a:avLst/>
          </a:prstGeom>
          <a:noFill/>
        </p:spPr>
        <p:txBody>
          <a:bodyPr wrap="square" rtlCol="0">
            <a:spAutoFit/>
          </a:bodyPr>
          <a:lstStyle/>
          <a:p>
            <a:r>
              <a:rPr lang="en-US" dirty="0"/>
              <a:t>Design Goals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B8ZS</a:t>
            </a:r>
          </a:p>
        </p:txBody>
      </p:sp>
      <p:sp>
        <p:nvSpPr>
          <p:cNvPr id="3" name="Content Placeholder 2"/>
          <p:cNvSpPr>
            <a:spLocks noGrp="1"/>
          </p:cNvSpPr>
          <p:nvPr>
            <p:ph idx="1"/>
          </p:nvPr>
        </p:nvSpPr>
        <p:spPr>
          <a:xfrm>
            <a:off x="457200" y="1676400"/>
            <a:ext cx="8229600" cy="4724400"/>
          </a:xfrm>
        </p:spPr>
        <p:txBody>
          <a:bodyPr>
            <a:normAutofit lnSpcReduction="10000"/>
          </a:bodyPr>
          <a:lstStyle/>
          <a:p>
            <a:r>
              <a:rPr lang="en-US" dirty="0"/>
              <a:t>Bipolar with 8-zeros substitution</a:t>
            </a:r>
          </a:p>
          <a:p>
            <a:r>
              <a:rPr lang="en-US" dirty="0"/>
              <a:t>Coding scheme commonly used in North America</a:t>
            </a:r>
          </a:p>
          <a:p>
            <a:r>
              <a:rPr lang="en-US" dirty="0"/>
              <a:t>Based on a bipolar-AMI</a:t>
            </a:r>
          </a:p>
          <a:p>
            <a:pPr lvl="1"/>
            <a:r>
              <a:rPr lang="en-US" dirty="0"/>
              <a:t>Amended with the following rules:</a:t>
            </a:r>
          </a:p>
          <a:p>
            <a:pPr lvl="2"/>
            <a:r>
              <a:rPr lang="en-US" dirty="0"/>
              <a:t>If an octet of all zeros occurs and the last voltage pulse preceding this octet was positive, then the eight zeros of the octet are encoded as 000+-0-+</a:t>
            </a:r>
          </a:p>
          <a:p>
            <a:pPr lvl="2"/>
            <a:r>
              <a:rPr lang="en-US" dirty="0"/>
              <a:t>If an octet of all zeros occurs and the last voltage pulse preceding this octet was negative, then the eight zeros of the octet are encoded as 000-+0+-</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703387"/>
          </a:xfrm>
        </p:spPr>
        <p:txBody>
          <a:bodyPr/>
          <a:lstStyle/>
          <a:p>
            <a:r>
              <a:rPr lang="en-US" dirty="0"/>
              <a:t>Table 5.4</a:t>
            </a:r>
            <a:br>
              <a:rPr lang="en-US" dirty="0"/>
            </a:br>
            <a:br>
              <a:rPr lang="en-US" sz="2000" dirty="0"/>
            </a:br>
            <a:r>
              <a:rPr lang="en-US" dirty="0"/>
              <a:t>HDB3 Substitution Rules</a:t>
            </a:r>
          </a:p>
        </p:txBody>
      </p:sp>
      <p:pic>
        <p:nvPicPr>
          <p:cNvPr id="6" name="Picture 5"/>
          <p:cNvPicPr>
            <a:picLocks noChangeAspect="1"/>
          </p:cNvPicPr>
          <p:nvPr/>
        </p:nvPicPr>
        <p:blipFill rotWithShape="1">
          <a:blip r:embed="rId3"/>
          <a:srcRect l="1112" r="3381"/>
          <a:stretch/>
        </p:blipFill>
        <p:spPr>
          <a:xfrm>
            <a:off x="96520" y="3352800"/>
            <a:ext cx="8955024" cy="1981200"/>
          </a:xfrm>
          <a:prstGeom prst="rect">
            <a:avLst/>
          </a:prstGeom>
        </p:spPr>
      </p:pic>
      <p:sp>
        <p:nvSpPr>
          <p:cNvPr id="4" name="Line 7"/>
          <p:cNvSpPr>
            <a:spLocks noChangeShapeType="1"/>
          </p:cNvSpPr>
          <p:nvPr/>
        </p:nvSpPr>
        <p:spPr bwMode="auto">
          <a:xfrm>
            <a:off x="4116388" y="4343399"/>
            <a:ext cx="0" cy="533401"/>
          </a:xfrm>
          <a:prstGeom prst="line">
            <a:avLst/>
          </a:prstGeom>
          <a:noFill/>
          <a:ln w="38100">
            <a:solidFill>
              <a:srgbClr val="0000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TW" altLang="en-US"/>
          </a:p>
        </p:txBody>
      </p:sp>
      <p:sp>
        <p:nvSpPr>
          <p:cNvPr id="5" name="Line 8"/>
          <p:cNvSpPr>
            <a:spLocks noChangeShapeType="1"/>
          </p:cNvSpPr>
          <p:nvPr/>
        </p:nvSpPr>
        <p:spPr bwMode="auto">
          <a:xfrm>
            <a:off x="8153400" y="4343399"/>
            <a:ext cx="0" cy="533401"/>
          </a:xfrm>
          <a:prstGeom prst="line">
            <a:avLst/>
          </a:prstGeom>
          <a:noFill/>
          <a:ln w="38100">
            <a:solidFill>
              <a:srgbClr val="0000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TW" altLang="en-US"/>
          </a:p>
        </p:txBody>
      </p:sp>
      <p:sp>
        <p:nvSpPr>
          <p:cNvPr id="7" name="Line 9"/>
          <p:cNvSpPr>
            <a:spLocks noChangeShapeType="1"/>
          </p:cNvSpPr>
          <p:nvPr/>
        </p:nvSpPr>
        <p:spPr bwMode="auto">
          <a:xfrm>
            <a:off x="5298440" y="4267200"/>
            <a:ext cx="1728787" cy="0"/>
          </a:xfrm>
          <a:prstGeom prst="line">
            <a:avLst/>
          </a:prstGeom>
          <a:noFill/>
          <a:ln w="38100">
            <a:solidFill>
              <a:srgbClr val="0000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TW" altLang="en-US"/>
          </a:p>
        </p:txBody>
      </p:sp>
      <p:sp>
        <p:nvSpPr>
          <p:cNvPr id="8" name="Line 10"/>
          <p:cNvSpPr>
            <a:spLocks noChangeShapeType="1"/>
          </p:cNvSpPr>
          <p:nvPr/>
        </p:nvSpPr>
        <p:spPr bwMode="auto">
          <a:xfrm>
            <a:off x="5299392" y="4897120"/>
            <a:ext cx="1728787" cy="0"/>
          </a:xfrm>
          <a:prstGeom prst="line">
            <a:avLst/>
          </a:prstGeom>
          <a:noFill/>
          <a:ln w="38100">
            <a:solidFill>
              <a:srgbClr val="0000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TW" altLang="en-US"/>
          </a:p>
        </p:txBody>
      </p:sp>
      <p:grpSp>
        <p:nvGrpSpPr>
          <p:cNvPr id="3" name="群組 2"/>
          <p:cNvGrpSpPr/>
          <p:nvPr/>
        </p:nvGrpSpPr>
        <p:grpSpPr>
          <a:xfrm>
            <a:off x="5191283" y="4437378"/>
            <a:ext cx="1943100" cy="345441"/>
            <a:chOff x="5227002" y="4041140"/>
            <a:chExt cx="1943100" cy="647700"/>
          </a:xfrm>
        </p:grpSpPr>
        <p:sp>
          <p:nvSpPr>
            <p:cNvPr id="9" name="Line 11"/>
            <p:cNvSpPr>
              <a:spLocks noChangeShapeType="1"/>
            </p:cNvSpPr>
            <p:nvPr/>
          </p:nvSpPr>
          <p:spPr bwMode="auto">
            <a:xfrm flipV="1">
              <a:off x="5227002" y="4041140"/>
              <a:ext cx="1943100" cy="647700"/>
            </a:xfrm>
            <a:prstGeom prst="line">
              <a:avLst/>
            </a:prstGeom>
            <a:noFill/>
            <a:ln w="381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TW" altLang="en-US"/>
            </a:p>
          </p:txBody>
        </p:sp>
        <p:sp>
          <p:nvSpPr>
            <p:cNvPr id="10" name="Line 15"/>
            <p:cNvSpPr>
              <a:spLocks noChangeShapeType="1"/>
            </p:cNvSpPr>
            <p:nvPr/>
          </p:nvSpPr>
          <p:spPr bwMode="auto">
            <a:xfrm>
              <a:off x="5227002" y="4114165"/>
              <a:ext cx="1943100" cy="574675"/>
            </a:xfrm>
            <a:prstGeom prst="line">
              <a:avLst/>
            </a:prstGeom>
            <a:noFill/>
            <a:ln w="381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TW" altLang="en-US"/>
            </a:p>
          </p:txBody>
        </p:sp>
        <p:grpSp>
          <p:nvGrpSpPr>
            <p:cNvPr id="11" name="Group 16"/>
            <p:cNvGrpSpPr>
              <a:grpSpLocks/>
            </p:cNvGrpSpPr>
            <p:nvPr/>
          </p:nvGrpSpPr>
          <p:grpSpPr bwMode="auto">
            <a:xfrm>
              <a:off x="6503352" y="4074478"/>
              <a:ext cx="287338" cy="287337"/>
              <a:chOff x="2245" y="3294"/>
              <a:chExt cx="136" cy="136"/>
            </a:xfrm>
          </p:grpSpPr>
          <p:sp>
            <p:nvSpPr>
              <p:cNvPr id="12" name="Line 17"/>
              <p:cNvSpPr>
                <a:spLocks noChangeShapeType="1"/>
              </p:cNvSpPr>
              <p:nvPr/>
            </p:nvSpPr>
            <p:spPr bwMode="auto">
              <a:xfrm flipH="1">
                <a:off x="2245" y="3294"/>
                <a:ext cx="136" cy="13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TW" altLang="en-US"/>
              </a:p>
            </p:txBody>
          </p:sp>
          <p:sp>
            <p:nvSpPr>
              <p:cNvPr id="13" name="Line 18"/>
              <p:cNvSpPr>
                <a:spLocks noChangeShapeType="1"/>
              </p:cNvSpPr>
              <p:nvPr/>
            </p:nvSpPr>
            <p:spPr bwMode="auto">
              <a:xfrm>
                <a:off x="2245" y="3294"/>
                <a:ext cx="136" cy="13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TW" altLang="en-US"/>
              </a:p>
            </p:txBody>
          </p:sp>
        </p:grpSp>
        <p:grpSp>
          <p:nvGrpSpPr>
            <p:cNvPr id="14" name="Group 14"/>
            <p:cNvGrpSpPr>
              <a:grpSpLocks/>
            </p:cNvGrpSpPr>
            <p:nvPr/>
          </p:nvGrpSpPr>
          <p:grpSpPr bwMode="auto">
            <a:xfrm>
              <a:off x="5519102" y="4103053"/>
              <a:ext cx="287338" cy="287337"/>
              <a:chOff x="2245" y="3294"/>
              <a:chExt cx="136" cy="136"/>
            </a:xfrm>
          </p:grpSpPr>
          <p:sp>
            <p:nvSpPr>
              <p:cNvPr id="15" name="Line 12"/>
              <p:cNvSpPr>
                <a:spLocks noChangeShapeType="1"/>
              </p:cNvSpPr>
              <p:nvPr/>
            </p:nvSpPr>
            <p:spPr bwMode="auto">
              <a:xfrm flipH="1">
                <a:off x="2245" y="3294"/>
                <a:ext cx="136" cy="13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TW" altLang="en-US"/>
              </a:p>
            </p:txBody>
          </p:sp>
          <p:sp>
            <p:nvSpPr>
              <p:cNvPr id="16" name="Line 13"/>
              <p:cNvSpPr>
                <a:spLocks noChangeShapeType="1"/>
              </p:cNvSpPr>
              <p:nvPr/>
            </p:nvSpPr>
            <p:spPr bwMode="auto">
              <a:xfrm>
                <a:off x="2245" y="3294"/>
                <a:ext cx="136" cy="13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TW" altLang="en-US"/>
              </a:p>
            </p:txBody>
          </p:sp>
        </p:grpSp>
      </p:grpSp>
      <p:sp>
        <p:nvSpPr>
          <p:cNvPr id="25" name="Text Box 27"/>
          <p:cNvSpPr txBox="1">
            <a:spLocks noChangeArrowheads="1"/>
          </p:cNvSpPr>
          <p:nvPr/>
        </p:nvSpPr>
        <p:spPr bwMode="auto">
          <a:xfrm>
            <a:off x="1905000" y="5181918"/>
            <a:ext cx="5903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en-US" altLang="zh-TW" b="1" i="1" dirty="0">
                <a:solidFill>
                  <a:srgbClr val="FFFF00"/>
                </a:solidFill>
                <a:latin typeface="Arial" panose="020B0604020202020204" pitchFamily="34" charset="0"/>
                <a:ea typeface="新細明體" panose="02020500000000000000" pitchFamily="18" charset="-120"/>
              </a:rPr>
              <a:t>Check if you know why DC is still zero!</a:t>
            </a: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6.pdf"/>
          <p:cNvPicPr>
            <a:picLocks noChangeAspect="1"/>
          </p:cNvPicPr>
          <p:nvPr/>
        </p:nvPicPr>
        <p:blipFill>
          <a:blip r:embed="rId3"/>
          <a:srcRect l="3636" t="5882" r="8182" b="7059"/>
          <a:stretch>
            <a:fillRect/>
          </a:stretch>
        </p:blipFill>
        <p:spPr>
          <a:xfrm>
            <a:off x="609600" y="457200"/>
            <a:ext cx="7826069" cy="5970390"/>
          </a:xfrm>
          <a:prstGeom prst="rect">
            <a:avLst/>
          </a:prstGeom>
          <a:solidFill>
            <a:schemeClr val="accent3">
              <a:lumMod val="20000"/>
              <a:lumOff val="80000"/>
            </a:schemeClr>
          </a:solidFill>
        </p:spPr>
      </p:pic>
      <p:sp>
        <p:nvSpPr>
          <p:cNvPr id="3" name="Freeform 6"/>
          <p:cNvSpPr>
            <a:spLocks/>
          </p:cNvSpPr>
          <p:nvPr/>
        </p:nvSpPr>
        <p:spPr bwMode="auto">
          <a:xfrm>
            <a:off x="2590800" y="3559969"/>
            <a:ext cx="1152525" cy="144462"/>
          </a:xfrm>
          <a:custGeom>
            <a:avLst/>
            <a:gdLst>
              <a:gd name="T0" fmla="*/ 0 w 726"/>
              <a:gd name="T1" fmla="*/ 0 h 91"/>
              <a:gd name="T2" fmla="*/ 363 w 726"/>
              <a:gd name="T3" fmla="*/ 91 h 91"/>
              <a:gd name="T4" fmla="*/ 726 w 726"/>
              <a:gd name="T5" fmla="*/ 0 h 91"/>
            </a:gdLst>
            <a:ahLst/>
            <a:cxnLst>
              <a:cxn ang="0">
                <a:pos x="T0" y="T1"/>
              </a:cxn>
              <a:cxn ang="0">
                <a:pos x="T2" y="T3"/>
              </a:cxn>
              <a:cxn ang="0">
                <a:pos x="T4" y="T5"/>
              </a:cxn>
            </a:cxnLst>
            <a:rect l="0" t="0" r="r" b="b"/>
            <a:pathLst>
              <a:path w="726" h="91">
                <a:moveTo>
                  <a:pt x="0" y="0"/>
                </a:moveTo>
                <a:cubicBezTo>
                  <a:pt x="121" y="45"/>
                  <a:pt x="242" y="91"/>
                  <a:pt x="363" y="91"/>
                </a:cubicBezTo>
                <a:cubicBezTo>
                  <a:pt x="484" y="91"/>
                  <a:pt x="666" y="15"/>
                  <a:pt x="726" y="0"/>
                </a:cubicBezTo>
              </a:path>
            </a:pathLst>
          </a:custGeom>
          <a:noFill/>
          <a:ln w="28575" cap="flat" cmpd="sng">
            <a:solidFill>
              <a:srgbClr val="FF0000"/>
            </a:solidFill>
            <a:prstDash val="solid"/>
            <a:round/>
            <a:headEnd type="oval" w="med" len="med"/>
            <a:tailEnd type="oval"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TW" altLang="en-US"/>
          </a:p>
        </p:txBody>
      </p:sp>
      <p:sp>
        <p:nvSpPr>
          <p:cNvPr id="4" name="Freeform 7"/>
          <p:cNvSpPr>
            <a:spLocks/>
          </p:cNvSpPr>
          <p:nvPr/>
        </p:nvSpPr>
        <p:spPr bwMode="auto">
          <a:xfrm flipV="1">
            <a:off x="4102894" y="2360929"/>
            <a:ext cx="576262" cy="142875"/>
          </a:xfrm>
          <a:custGeom>
            <a:avLst/>
            <a:gdLst>
              <a:gd name="T0" fmla="*/ 0 w 726"/>
              <a:gd name="T1" fmla="*/ 0 h 91"/>
              <a:gd name="T2" fmla="*/ 363 w 726"/>
              <a:gd name="T3" fmla="*/ 91 h 91"/>
              <a:gd name="T4" fmla="*/ 726 w 726"/>
              <a:gd name="T5" fmla="*/ 0 h 91"/>
            </a:gdLst>
            <a:ahLst/>
            <a:cxnLst>
              <a:cxn ang="0">
                <a:pos x="T0" y="T1"/>
              </a:cxn>
              <a:cxn ang="0">
                <a:pos x="T2" y="T3"/>
              </a:cxn>
              <a:cxn ang="0">
                <a:pos x="T4" y="T5"/>
              </a:cxn>
            </a:cxnLst>
            <a:rect l="0" t="0" r="r" b="b"/>
            <a:pathLst>
              <a:path w="726" h="91">
                <a:moveTo>
                  <a:pt x="0" y="0"/>
                </a:moveTo>
                <a:cubicBezTo>
                  <a:pt x="121" y="45"/>
                  <a:pt x="242" y="91"/>
                  <a:pt x="363" y="91"/>
                </a:cubicBezTo>
                <a:cubicBezTo>
                  <a:pt x="484" y="91"/>
                  <a:pt x="666" y="15"/>
                  <a:pt x="726" y="0"/>
                </a:cubicBezTo>
              </a:path>
            </a:pathLst>
          </a:custGeom>
          <a:noFill/>
          <a:ln w="28575" cap="flat" cmpd="sng">
            <a:solidFill>
              <a:srgbClr val="FF0000"/>
            </a:solidFill>
            <a:prstDash val="solid"/>
            <a:round/>
            <a:headEnd type="oval" w="med" len="med"/>
            <a:tailEnd type="oval"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TW" altLang="en-US"/>
          </a:p>
        </p:txBody>
      </p:sp>
      <p:sp>
        <p:nvSpPr>
          <p:cNvPr id="6" name="Freeform 8"/>
          <p:cNvSpPr>
            <a:spLocks/>
          </p:cNvSpPr>
          <p:nvPr/>
        </p:nvSpPr>
        <p:spPr bwMode="auto">
          <a:xfrm flipV="1">
            <a:off x="3815556" y="2216466"/>
            <a:ext cx="287338" cy="144463"/>
          </a:xfrm>
          <a:custGeom>
            <a:avLst/>
            <a:gdLst>
              <a:gd name="T0" fmla="*/ 0 w 726"/>
              <a:gd name="T1" fmla="*/ 0 h 91"/>
              <a:gd name="T2" fmla="*/ 363 w 726"/>
              <a:gd name="T3" fmla="*/ 91 h 91"/>
              <a:gd name="T4" fmla="*/ 726 w 726"/>
              <a:gd name="T5" fmla="*/ 0 h 91"/>
            </a:gdLst>
            <a:ahLst/>
            <a:cxnLst>
              <a:cxn ang="0">
                <a:pos x="T0" y="T1"/>
              </a:cxn>
              <a:cxn ang="0">
                <a:pos x="T2" y="T3"/>
              </a:cxn>
              <a:cxn ang="0">
                <a:pos x="T4" y="T5"/>
              </a:cxn>
            </a:cxnLst>
            <a:rect l="0" t="0" r="r" b="b"/>
            <a:pathLst>
              <a:path w="726" h="91">
                <a:moveTo>
                  <a:pt x="0" y="0"/>
                </a:moveTo>
                <a:cubicBezTo>
                  <a:pt x="121" y="45"/>
                  <a:pt x="242" y="91"/>
                  <a:pt x="363" y="91"/>
                </a:cubicBezTo>
                <a:cubicBezTo>
                  <a:pt x="484" y="91"/>
                  <a:pt x="666" y="15"/>
                  <a:pt x="726" y="0"/>
                </a:cubicBezTo>
              </a:path>
            </a:pathLst>
          </a:custGeom>
          <a:noFill/>
          <a:ln w="28575" cap="flat" cmpd="sng">
            <a:solidFill>
              <a:srgbClr val="0000CC"/>
            </a:solidFill>
            <a:prstDash val="solid"/>
            <a:round/>
            <a:headEnd type="oval" w="med" len="med"/>
            <a:tailEnd type="oval"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TW" altLang="en-US"/>
          </a:p>
        </p:txBody>
      </p:sp>
      <p:sp>
        <p:nvSpPr>
          <p:cNvPr id="7" name="Freeform 9"/>
          <p:cNvSpPr>
            <a:spLocks/>
          </p:cNvSpPr>
          <p:nvPr/>
        </p:nvSpPr>
        <p:spPr bwMode="auto">
          <a:xfrm flipV="1">
            <a:off x="4721542" y="2216466"/>
            <a:ext cx="287338" cy="144463"/>
          </a:xfrm>
          <a:custGeom>
            <a:avLst/>
            <a:gdLst>
              <a:gd name="T0" fmla="*/ 0 w 726"/>
              <a:gd name="T1" fmla="*/ 0 h 91"/>
              <a:gd name="T2" fmla="*/ 363 w 726"/>
              <a:gd name="T3" fmla="*/ 91 h 91"/>
              <a:gd name="T4" fmla="*/ 726 w 726"/>
              <a:gd name="T5" fmla="*/ 0 h 91"/>
            </a:gdLst>
            <a:ahLst/>
            <a:cxnLst>
              <a:cxn ang="0">
                <a:pos x="T0" y="T1"/>
              </a:cxn>
              <a:cxn ang="0">
                <a:pos x="T2" y="T3"/>
              </a:cxn>
              <a:cxn ang="0">
                <a:pos x="T4" y="T5"/>
              </a:cxn>
            </a:cxnLst>
            <a:rect l="0" t="0" r="r" b="b"/>
            <a:pathLst>
              <a:path w="726" h="91">
                <a:moveTo>
                  <a:pt x="0" y="0"/>
                </a:moveTo>
                <a:cubicBezTo>
                  <a:pt x="121" y="45"/>
                  <a:pt x="242" y="91"/>
                  <a:pt x="363" y="91"/>
                </a:cubicBezTo>
                <a:cubicBezTo>
                  <a:pt x="484" y="91"/>
                  <a:pt x="666" y="15"/>
                  <a:pt x="726" y="0"/>
                </a:cubicBezTo>
              </a:path>
            </a:pathLst>
          </a:custGeom>
          <a:noFill/>
          <a:ln w="28575" cap="flat" cmpd="sng">
            <a:solidFill>
              <a:srgbClr val="0000CC"/>
            </a:solidFill>
            <a:prstDash val="solid"/>
            <a:round/>
            <a:headEnd type="oval" w="med" len="med"/>
            <a:tailEnd type="oval"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TW" altLang="en-US"/>
          </a:p>
        </p:txBody>
      </p:sp>
      <p:sp>
        <p:nvSpPr>
          <p:cNvPr id="8" name="Rectangle 10"/>
          <p:cNvSpPr>
            <a:spLocks noChangeArrowheads="1"/>
          </p:cNvSpPr>
          <p:nvPr/>
        </p:nvSpPr>
        <p:spPr bwMode="auto">
          <a:xfrm>
            <a:off x="721361" y="4884737"/>
            <a:ext cx="1391919" cy="357823"/>
          </a:xfrm>
          <a:prstGeom prst="rect">
            <a:avLst/>
          </a:prstGeom>
          <a:noFill/>
          <a:ln w="28575">
            <a:solidFill>
              <a:srgbClr val="0000CC"/>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TW" altLang="en-US"/>
          </a:p>
        </p:txBody>
      </p:sp>
      <p:sp>
        <p:nvSpPr>
          <p:cNvPr id="9" name="Rectangle 12"/>
          <p:cNvSpPr>
            <a:spLocks noChangeArrowheads="1"/>
          </p:cNvSpPr>
          <p:nvPr/>
        </p:nvSpPr>
        <p:spPr bwMode="auto">
          <a:xfrm>
            <a:off x="2795892" y="4021139"/>
            <a:ext cx="222973" cy="234856"/>
          </a:xfrm>
          <a:prstGeom prst="rect">
            <a:avLst/>
          </a:prstGeom>
          <a:noFill/>
          <a:ln w="38100">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TW" altLang="en-US"/>
          </a:p>
        </p:txBody>
      </p:sp>
      <p:sp>
        <p:nvSpPr>
          <p:cNvPr id="10" name="Freeform 13"/>
          <p:cNvSpPr>
            <a:spLocks/>
          </p:cNvSpPr>
          <p:nvPr/>
        </p:nvSpPr>
        <p:spPr bwMode="auto">
          <a:xfrm>
            <a:off x="1057274" y="4076699"/>
            <a:ext cx="1566863" cy="808038"/>
          </a:xfrm>
          <a:custGeom>
            <a:avLst/>
            <a:gdLst>
              <a:gd name="T0" fmla="*/ 34 w 987"/>
              <a:gd name="T1" fmla="*/ 509 h 509"/>
              <a:gd name="T2" fmla="*/ 79 w 987"/>
              <a:gd name="T3" fmla="*/ 192 h 509"/>
              <a:gd name="T4" fmla="*/ 354 w 987"/>
              <a:gd name="T5" fmla="*/ 34 h 509"/>
              <a:gd name="T6" fmla="*/ 714 w 987"/>
              <a:gd name="T7" fmla="*/ 4 h 509"/>
              <a:gd name="T8" fmla="*/ 987 w 987"/>
              <a:gd name="T9" fmla="*/ 10 h 509"/>
            </a:gdLst>
            <a:ahLst/>
            <a:cxnLst>
              <a:cxn ang="0">
                <a:pos x="T0" y="T1"/>
              </a:cxn>
              <a:cxn ang="0">
                <a:pos x="T2" y="T3"/>
              </a:cxn>
              <a:cxn ang="0">
                <a:pos x="T4" y="T5"/>
              </a:cxn>
              <a:cxn ang="0">
                <a:pos x="T6" y="T7"/>
              </a:cxn>
              <a:cxn ang="0">
                <a:pos x="T8" y="T9"/>
              </a:cxn>
            </a:cxnLst>
            <a:rect l="0" t="0" r="r" b="b"/>
            <a:pathLst>
              <a:path w="987" h="509">
                <a:moveTo>
                  <a:pt x="34" y="509"/>
                </a:moveTo>
                <a:cubicBezTo>
                  <a:pt x="0" y="392"/>
                  <a:pt x="26" y="271"/>
                  <a:pt x="79" y="192"/>
                </a:cubicBezTo>
                <a:cubicBezTo>
                  <a:pt x="132" y="113"/>
                  <a:pt x="248" y="65"/>
                  <a:pt x="354" y="34"/>
                </a:cubicBezTo>
                <a:cubicBezTo>
                  <a:pt x="460" y="3"/>
                  <a:pt x="609" y="8"/>
                  <a:pt x="714" y="4"/>
                </a:cubicBezTo>
                <a:cubicBezTo>
                  <a:pt x="819" y="0"/>
                  <a:pt x="930" y="9"/>
                  <a:pt x="987" y="10"/>
                </a:cubicBezTo>
              </a:path>
            </a:pathLst>
          </a:custGeom>
          <a:noFill/>
          <a:ln w="9525" cap="flat" cmpd="sng">
            <a:solidFill>
              <a:srgbClr val="0000CC"/>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TW" altLang="en-US"/>
          </a:p>
        </p:txBody>
      </p:sp>
      <p:sp>
        <p:nvSpPr>
          <p:cNvPr id="11" name="Freeform 14"/>
          <p:cNvSpPr>
            <a:spLocks/>
          </p:cNvSpPr>
          <p:nvPr/>
        </p:nvSpPr>
        <p:spPr bwMode="auto">
          <a:xfrm>
            <a:off x="2590800" y="5029200"/>
            <a:ext cx="1152525" cy="144462"/>
          </a:xfrm>
          <a:custGeom>
            <a:avLst/>
            <a:gdLst>
              <a:gd name="T0" fmla="*/ 0 w 726"/>
              <a:gd name="T1" fmla="*/ 0 h 91"/>
              <a:gd name="T2" fmla="*/ 363 w 726"/>
              <a:gd name="T3" fmla="*/ 91 h 91"/>
              <a:gd name="T4" fmla="*/ 726 w 726"/>
              <a:gd name="T5" fmla="*/ 0 h 91"/>
            </a:gdLst>
            <a:ahLst/>
            <a:cxnLst>
              <a:cxn ang="0">
                <a:pos x="T0" y="T1"/>
              </a:cxn>
              <a:cxn ang="0">
                <a:pos x="T2" y="T3"/>
              </a:cxn>
              <a:cxn ang="0">
                <a:pos x="T4" y="T5"/>
              </a:cxn>
            </a:cxnLst>
            <a:rect l="0" t="0" r="r" b="b"/>
            <a:pathLst>
              <a:path w="726" h="91">
                <a:moveTo>
                  <a:pt x="0" y="0"/>
                </a:moveTo>
                <a:cubicBezTo>
                  <a:pt x="121" y="45"/>
                  <a:pt x="242" y="91"/>
                  <a:pt x="363" y="91"/>
                </a:cubicBezTo>
                <a:cubicBezTo>
                  <a:pt x="484" y="91"/>
                  <a:pt x="666" y="15"/>
                  <a:pt x="726" y="0"/>
                </a:cubicBezTo>
              </a:path>
            </a:pathLst>
          </a:custGeom>
          <a:noFill/>
          <a:ln w="28575" cap="flat" cmpd="sng">
            <a:solidFill>
              <a:srgbClr val="FF0000"/>
            </a:solidFill>
            <a:prstDash val="solid"/>
            <a:round/>
            <a:headEnd type="oval" w="med" len="med"/>
            <a:tailEnd type="oval"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TW" altLang="en-US"/>
          </a:p>
        </p:txBody>
      </p:sp>
      <p:sp>
        <p:nvSpPr>
          <p:cNvPr id="12" name="Rectangle 15"/>
          <p:cNvSpPr>
            <a:spLocks noChangeArrowheads="1"/>
          </p:cNvSpPr>
          <p:nvPr/>
        </p:nvSpPr>
        <p:spPr bwMode="auto">
          <a:xfrm>
            <a:off x="4007224" y="4022725"/>
            <a:ext cx="228600" cy="239993"/>
          </a:xfrm>
          <a:prstGeom prst="rect">
            <a:avLst/>
          </a:prstGeom>
          <a:noFill/>
          <a:ln w="38100">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TW" altLang="en-US"/>
          </a:p>
        </p:txBody>
      </p:sp>
      <p:sp>
        <p:nvSpPr>
          <p:cNvPr id="13" name="Text Box 16"/>
          <p:cNvSpPr txBox="1">
            <a:spLocks noChangeArrowheads="1"/>
          </p:cNvSpPr>
          <p:nvPr/>
        </p:nvSpPr>
        <p:spPr bwMode="auto">
          <a:xfrm>
            <a:off x="3760694" y="3747247"/>
            <a:ext cx="7032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TW" sz="1400" i="1" dirty="0">
                <a:solidFill>
                  <a:srgbClr val="0000CC"/>
                </a:solidFill>
                <a:latin typeface="Arial" panose="020B0604020202020204" pitchFamily="34" charset="0"/>
                <a:ea typeface="新細明體" panose="02020500000000000000" pitchFamily="18" charset="-120"/>
              </a:rPr>
              <a:t>if even</a:t>
            </a:r>
          </a:p>
        </p:txBody>
      </p:sp>
      <p:sp>
        <p:nvSpPr>
          <p:cNvPr id="14" name="Text Box 17"/>
          <p:cNvSpPr txBox="1">
            <a:spLocks noChangeArrowheads="1"/>
          </p:cNvSpPr>
          <p:nvPr/>
        </p:nvSpPr>
        <p:spPr bwMode="auto">
          <a:xfrm>
            <a:off x="2552980" y="3747247"/>
            <a:ext cx="6143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TW" sz="1400" i="1" dirty="0">
                <a:solidFill>
                  <a:srgbClr val="0000CC"/>
                </a:solidFill>
                <a:latin typeface="Arial" panose="020B0604020202020204" pitchFamily="34" charset="0"/>
                <a:ea typeface="新細明體" panose="02020500000000000000" pitchFamily="18" charset="-120"/>
              </a:rPr>
              <a:t>if odd</a:t>
            </a:r>
          </a:p>
        </p:txBody>
      </p:sp>
      <p:sp>
        <p:nvSpPr>
          <p:cNvPr id="15" name="Freeform 18"/>
          <p:cNvSpPr>
            <a:spLocks/>
          </p:cNvSpPr>
          <p:nvPr/>
        </p:nvSpPr>
        <p:spPr bwMode="auto">
          <a:xfrm>
            <a:off x="4121524" y="5021397"/>
            <a:ext cx="863600" cy="144462"/>
          </a:xfrm>
          <a:custGeom>
            <a:avLst/>
            <a:gdLst>
              <a:gd name="T0" fmla="*/ 0 w 726"/>
              <a:gd name="T1" fmla="*/ 0 h 91"/>
              <a:gd name="T2" fmla="*/ 363 w 726"/>
              <a:gd name="T3" fmla="*/ 91 h 91"/>
              <a:gd name="T4" fmla="*/ 726 w 726"/>
              <a:gd name="T5" fmla="*/ 0 h 91"/>
            </a:gdLst>
            <a:ahLst/>
            <a:cxnLst>
              <a:cxn ang="0">
                <a:pos x="T0" y="T1"/>
              </a:cxn>
              <a:cxn ang="0">
                <a:pos x="T2" y="T3"/>
              </a:cxn>
              <a:cxn ang="0">
                <a:pos x="T4" y="T5"/>
              </a:cxn>
            </a:cxnLst>
            <a:rect l="0" t="0" r="r" b="b"/>
            <a:pathLst>
              <a:path w="726" h="91">
                <a:moveTo>
                  <a:pt x="0" y="0"/>
                </a:moveTo>
                <a:cubicBezTo>
                  <a:pt x="121" y="45"/>
                  <a:pt x="242" y="91"/>
                  <a:pt x="363" y="91"/>
                </a:cubicBezTo>
                <a:cubicBezTo>
                  <a:pt x="484" y="91"/>
                  <a:pt x="666" y="15"/>
                  <a:pt x="726" y="0"/>
                </a:cubicBezTo>
              </a:path>
            </a:pathLst>
          </a:custGeom>
          <a:noFill/>
          <a:ln w="28575" cap="flat" cmpd="sng">
            <a:solidFill>
              <a:srgbClr val="FF0000"/>
            </a:solidFill>
            <a:prstDash val="solid"/>
            <a:round/>
            <a:headEnd type="oval" w="med" len="med"/>
            <a:tailEnd type="oval"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TW" altLang="en-US"/>
          </a:p>
        </p:txBody>
      </p:sp>
      <p:sp>
        <p:nvSpPr>
          <p:cNvPr id="16" name="Rectangle 19"/>
          <p:cNvSpPr>
            <a:spLocks noChangeArrowheads="1"/>
          </p:cNvSpPr>
          <p:nvPr/>
        </p:nvSpPr>
        <p:spPr bwMode="auto">
          <a:xfrm>
            <a:off x="5829299" y="4013947"/>
            <a:ext cx="201707" cy="248771"/>
          </a:xfrm>
          <a:prstGeom prst="rect">
            <a:avLst/>
          </a:prstGeom>
          <a:noFill/>
          <a:ln w="38100">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TW" altLang="en-US"/>
          </a:p>
        </p:txBody>
      </p:sp>
      <p:sp>
        <p:nvSpPr>
          <p:cNvPr id="17" name="Freeform 20"/>
          <p:cNvSpPr>
            <a:spLocks/>
          </p:cNvSpPr>
          <p:nvPr/>
        </p:nvSpPr>
        <p:spPr bwMode="auto">
          <a:xfrm>
            <a:off x="5957725" y="5029200"/>
            <a:ext cx="863600" cy="144462"/>
          </a:xfrm>
          <a:custGeom>
            <a:avLst/>
            <a:gdLst>
              <a:gd name="T0" fmla="*/ 0 w 726"/>
              <a:gd name="T1" fmla="*/ 0 h 91"/>
              <a:gd name="T2" fmla="*/ 363 w 726"/>
              <a:gd name="T3" fmla="*/ 91 h 91"/>
              <a:gd name="T4" fmla="*/ 726 w 726"/>
              <a:gd name="T5" fmla="*/ 0 h 91"/>
            </a:gdLst>
            <a:ahLst/>
            <a:cxnLst>
              <a:cxn ang="0">
                <a:pos x="T0" y="T1"/>
              </a:cxn>
              <a:cxn ang="0">
                <a:pos x="T2" y="T3"/>
              </a:cxn>
              <a:cxn ang="0">
                <a:pos x="T4" y="T5"/>
              </a:cxn>
            </a:cxnLst>
            <a:rect l="0" t="0" r="r" b="b"/>
            <a:pathLst>
              <a:path w="726" h="91">
                <a:moveTo>
                  <a:pt x="0" y="0"/>
                </a:moveTo>
                <a:cubicBezTo>
                  <a:pt x="121" y="45"/>
                  <a:pt x="242" y="91"/>
                  <a:pt x="363" y="91"/>
                </a:cubicBezTo>
                <a:cubicBezTo>
                  <a:pt x="484" y="91"/>
                  <a:pt x="666" y="15"/>
                  <a:pt x="726" y="0"/>
                </a:cubicBezTo>
              </a:path>
            </a:pathLst>
          </a:custGeom>
          <a:noFill/>
          <a:ln w="28575" cap="flat" cmpd="sng">
            <a:solidFill>
              <a:srgbClr val="FF0000"/>
            </a:solidFill>
            <a:prstDash val="solid"/>
            <a:round/>
            <a:headEnd type="oval" w="med" len="med"/>
            <a:tailEnd type="oval"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TW" altLang="en-US"/>
          </a:p>
        </p:txBody>
      </p:sp>
      <p:sp>
        <p:nvSpPr>
          <p:cNvPr id="18" name="Text Box 21"/>
          <p:cNvSpPr txBox="1">
            <a:spLocks noChangeArrowheads="1"/>
          </p:cNvSpPr>
          <p:nvPr/>
        </p:nvSpPr>
        <p:spPr bwMode="auto">
          <a:xfrm>
            <a:off x="4175125" y="5461000"/>
            <a:ext cx="239236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TW" sz="1000" b="1" i="1">
                <a:solidFill>
                  <a:srgbClr val="FF0000"/>
                </a:solidFill>
                <a:latin typeface="Arial" panose="020B0604020202020204" pitchFamily="34" charset="0"/>
                <a:ea typeface="新細明體" panose="02020500000000000000" pitchFamily="18" charset="-120"/>
              </a:rPr>
              <a:t>Violation within the substituted code</a:t>
            </a:r>
          </a:p>
        </p:txBody>
      </p:sp>
      <p:sp>
        <p:nvSpPr>
          <p:cNvPr id="19" name="Line 22"/>
          <p:cNvSpPr>
            <a:spLocks noChangeShapeType="1"/>
          </p:cNvSpPr>
          <p:nvPr/>
        </p:nvSpPr>
        <p:spPr bwMode="auto">
          <a:xfrm>
            <a:off x="4465251" y="5173662"/>
            <a:ext cx="288925" cy="28733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TW" altLang="en-US"/>
          </a:p>
        </p:txBody>
      </p:sp>
      <p:sp>
        <p:nvSpPr>
          <p:cNvPr id="20" name="Line 23"/>
          <p:cNvSpPr>
            <a:spLocks noChangeShapeType="1"/>
          </p:cNvSpPr>
          <p:nvPr/>
        </p:nvSpPr>
        <p:spPr bwMode="auto">
          <a:xfrm flipH="1">
            <a:off x="5930152" y="5165859"/>
            <a:ext cx="288925" cy="28733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TW" altLang="en-US"/>
          </a:p>
        </p:txBody>
      </p:sp>
    </p:spTree>
  </p:cSld>
  <p:clrMapOvr>
    <a:masterClrMapping/>
  </p:clrMapOvr>
  <p:transition spd="slow">
    <p:zoom dir="in"/>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defRPr/>
            </a:pPr>
            <a:r>
              <a:rPr kumimoji="1" lang="en-US" dirty="0">
                <a:ea typeface="+mj-ea"/>
                <a:cs typeface="+mj-cs"/>
              </a:rPr>
              <a:t>Digital Data, Analog Signal</a:t>
            </a:r>
          </a:p>
        </p:txBody>
      </p:sp>
      <p:sp>
        <p:nvSpPr>
          <p:cNvPr id="4" name="Content Placeholder 3"/>
          <p:cNvSpPr>
            <a:spLocks noGrp="1"/>
          </p:cNvSpPr>
          <p:nvPr>
            <p:ph sz="half" idx="2"/>
          </p:nvPr>
        </p:nvSpPr>
        <p:spPr>
          <a:xfrm>
            <a:off x="609600" y="1752600"/>
            <a:ext cx="7924800" cy="4800600"/>
          </a:xfrm>
        </p:spPr>
        <p:txBody>
          <a:bodyPr>
            <a:normAutofit/>
          </a:bodyPr>
          <a:lstStyle/>
          <a:p>
            <a:pPr eaLnBrk="1" hangingPunct="1">
              <a:buFont typeface="Wingdings" pitchFamily="-110" charset="2"/>
              <a:buChar char="Ø"/>
              <a:defRPr/>
            </a:pPr>
            <a:r>
              <a:rPr kumimoji="1" lang="en-US" dirty="0"/>
              <a:t>Main use is public telephone system</a:t>
            </a:r>
          </a:p>
          <a:p>
            <a:pPr lvl="1" eaLnBrk="1" hangingPunct="1">
              <a:buFont typeface="Wingdings" pitchFamily="-110" charset="2"/>
              <a:buChar char="l"/>
              <a:defRPr/>
            </a:pPr>
            <a:r>
              <a:rPr kumimoji="1" lang="en-US" dirty="0"/>
              <a:t>Was designed to receive, switch, and transmit analog signals</a:t>
            </a:r>
          </a:p>
          <a:p>
            <a:pPr lvl="1" eaLnBrk="1" hangingPunct="1">
              <a:buFont typeface="Wingdings" pitchFamily="-110" charset="2"/>
              <a:buChar char="l"/>
              <a:defRPr/>
            </a:pPr>
            <a:r>
              <a:rPr kumimoji="1" lang="en-US" dirty="0"/>
              <a:t>Has a frequency range of 300Hz to 3400Hz</a:t>
            </a:r>
          </a:p>
          <a:p>
            <a:pPr lvl="1" eaLnBrk="1" hangingPunct="1">
              <a:buFont typeface="Wingdings" pitchFamily="-110" charset="2"/>
              <a:buChar char="l"/>
              <a:defRPr/>
            </a:pPr>
            <a:r>
              <a:rPr kumimoji="1" lang="en-US" dirty="0"/>
              <a:t>Is not at present suitable for handling digital signals from the subscriber locations</a:t>
            </a:r>
          </a:p>
          <a:p>
            <a:pPr lvl="1" eaLnBrk="1" hangingPunct="1">
              <a:buFont typeface="Wingdings" pitchFamily="-110" charset="2"/>
              <a:buChar char="l"/>
              <a:defRPr/>
            </a:pPr>
            <a:r>
              <a:rPr kumimoji="1" lang="en-US" dirty="0"/>
              <a:t>Uses modem (modulator-demodulator) to convert digital data to analog signals and vice versa</a:t>
            </a:r>
          </a:p>
          <a:p>
            <a:pPr>
              <a:buFont typeface="Wingdings" pitchFamily="-110" charset="2"/>
              <a:buChar char="Ø"/>
              <a:defRPr/>
            </a:pPr>
            <a:endParaRPr lang="en-US" dirty="0"/>
          </a:p>
        </p:txBody>
      </p:sp>
      <p:pic>
        <p:nvPicPr>
          <p:cNvPr id="7" name="Picture 6"/>
          <p:cNvPicPr>
            <a:picLocks noChangeAspect="1"/>
          </p:cNvPicPr>
          <p:nvPr/>
        </p:nvPicPr>
        <p:blipFill>
          <a:blip r:embed="rId3"/>
          <a:stretch>
            <a:fillRect/>
          </a:stretch>
        </p:blipFill>
        <p:spPr>
          <a:xfrm>
            <a:off x="7162800" y="5029200"/>
            <a:ext cx="1612900" cy="12573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7.pdf"/>
          <p:cNvPicPr>
            <a:picLocks noChangeAspect="1"/>
          </p:cNvPicPr>
          <p:nvPr/>
        </p:nvPicPr>
        <p:blipFill>
          <a:blip r:embed="rId3"/>
          <a:srcRect l="5882" t="15455" r="4706" b="10909"/>
          <a:stretch>
            <a:fillRect/>
          </a:stretch>
        </p:blipFill>
        <p:spPr>
          <a:xfrm>
            <a:off x="1524000" y="303090"/>
            <a:ext cx="5943600" cy="6334721"/>
          </a:xfrm>
          <a:prstGeom prst="rect">
            <a:avLst/>
          </a:prstGeom>
          <a:solidFill>
            <a:schemeClr val="accent3">
              <a:lumMod val="20000"/>
              <a:lumOff val="80000"/>
            </a:schemeClr>
          </a:solidFill>
        </p:spPr>
      </p:pic>
    </p:spTree>
  </p:cSld>
  <p:clrMapOvr>
    <a:masterClrMapping/>
  </p:clrMapOvr>
  <p:transition spd="slow">
    <p:zoom dir="in"/>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7" name="Rectangle 1027"/>
          <p:cNvSpPr>
            <a:spLocks noGrp="1" noChangeArrowheads="1"/>
          </p:cNvSpPr>
          <p:nvPr>
            <p:ph type="body" idx="1"/>
          </p:nvPr>
        </p:nvSpPr>
        <p:spPr>
          <a:xfrm>
            <a:off x="533400" y="838200"/>
            <a:ext cx="8229600" cy="5741988"/>
          </a:xfrm>
        </p:spPr>
        <p:txBody>
          <a:bodyPr>
            <a:normAutofit fontScale="92500" lnSpcReduction="20000"/>
          </a:bodyPr>
          <a:lstStyle/>
          <a:p>
            <a:pPr>
              <a:buNone/>
            </a:pPr>
            <a:r>
              <a:rPr lang="en-US" i="1" dirty="0">
                <a:effectLst/>
                <a:latin typeface="Times" pitchFamily="32" charset="0"/>
                <a:ea typeface="ＭＳ Ｐゴシック" pitchFamily="32" charset="-128"/>
                <a:cs typeface="ＭＳ Ｐゴシック" pitchFamily="32" charset="-128"/>
              </a:rPr>
              <a:t>“Thus one says, in general, that the function of the transmitter is to encode, and that of the receiver to decode, the message. The theory provides for very sophisticated transmitters and receivers—such, for example, as possess ‘memories,’ so that the way they encode a certain symbol of the message depends not only upon this one symbol but also upon previous symbols of the message and the way they have been encoded.”</a:t>
            </a:r>
          </a:p>
          <a:p>
            <a:pPr eaLnBrk="1" hangingPunct="1">
              <a:buFont typeface="Wingdings" pitchFamily="32" charset="2"/>
              <a:buNone/>
            </a:pPr>
            <a:endParaRPr/>
          </a:p>
          <a:p>
            <a:pPr algn="r" eaLnBrk="1" hangingPunct="1">
              <a:buFont typeface="Wingdings" pitchFamily="32" charset="2"/>
              <a:buNone/>
            </a:pPr>
            <a:r>
              <a:rPr lang="en-US" i="1" dirty="0">
                <a:effectLst/>
                <a:latin typeface="Times" pitchFamily="32" charset="0"/>
                <a:ea typeface="ＭＳ Ｐゴシック" pitchFamily="32" charset="-128"/>
                <a:cs typeface="ＭＳ Ｐゴシック" pitchFamily="32" charset="-128"/>
              </a:rPr>
              <a:t>—The Mathematics of Communication</a:t>
            </a:r>
            <a:r>
              <a:rPr lang="en-US" dirty="0">
                <a:effectLst/>
                <a:latin typeface="Times" pitchFamily="32" charset="0"/>
                <a:ea typeface="ＭＳ Ｐゴシック" pitchFamily="32" charset="-128"/>
                <a:cs typeface="ＭＳ Ｐゴシック" pitchFamily="32" charset="-128"/>
              </a:rPr>
              <a:t>, </a:t>
            </a:r>
          </a:p>
          <a:p>
            <a:pPr algn="r" eaLnBrk="1" hangingPunct="1">
              <a:buNone/>
            </a:pPr>
            <a:r>
              <a:rPr lang="en-US" sz="3243" dirty="0">
                <a:effectLst/>
                <a:latin typeface="Times" pitchFamily="32" charset="0"/>
                <a:ea typeface="ＭＳ Ｐゴシック" pitchFamily="32" charset="-128"/>
                <a:cs typeface="ＭＳ Ｐゴシック" pitchFamily="32" charset="-128"/>
              </a:rPr>
              <a:t>Scientific American, July 1949,</a:t>
            </a:r>
          </a:p>
          <a:p>
            <a:pPr algn="r" eaLnBrk="1" hangingPunct="1">
              <a:buNone/>
            </a:pPr>
            <a:r>
              <a:rPr lang="en-US" sz="3243" dirty="0">
                <a:effectLst/>
                <a:latin typeface="Times" pitchFamily="32" charset="0"/>
                <a:ea typeface="ＭＳ Ｐゴシック" pitchFamily="32" charset="-128"/>
                <a:cs typeface="ＭＳ Ｐゴシック" pitchFamily="32" charset="-128"/>
              </a:rPr>
              <a:t>Warren Weaver</a:t>
            </a:r>
            <a:endParaRPr lang="en-AU" sz="3243" dirty="0">
              <a:effectLst/>
              <a:latin typeface="Times" pitchFamily="32" charset="0"/>
              <a:ea typeface="ＭＳ Ｐゴシック" pitchFamily="32" charset="-128"/>
              <a:cs typeface="ＭＳ Ｐゴシック" pitchFamily="32" charset="-128"/>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277813"/>
            <a:ext cx="8229600" cy="1398587"/>
          </a:xfrm>
        </p:spPr>
        <p:txBody>
          <a:bodyPr/>
          <a:lstStyle/>
          <a:p>
            <a:pPr eaLnBrk="1" hangingPunct="1">
              <a:defRPr/>
            </a:pPr>
            <a:r>
              <a:rPr kumimoji="1" lang="en-US" dirty="0">
                <a:ea typeface="+mj-ea"/>
                <a:cs typeface="+mj-cs"/>
              </a:rPr>
              <a:t>Amplitude Shift Keying</a:t>
            </a:r>
            <a:br>
              <a:rPr kumimoji="1" lang="en-US" dirty="0">
                <a:ea typeface="+mj-ea"/>
                <a:cs typeface="+mj-cs"/>
              </a:rPr>
            </a:br>
            <a:r>
              <a:rPr kumimoji="1" lang="en-US" dirty="0">
                <a:ea typeface="+mj-ea"/>
                <a:cs typeface="+mj-cs"/>
              </a:rPr>
              <a:t>(ASK)</a:t>
            </a:r>
          </a:p>
        </p:txBody>
      </p:sp>
      <p:sp>
        <p:nvSpPr>
          <p:cNvPr id="36867" name="Rectangle 3"/>
          <p:cNvSpPr>
            <a:spLocks noGrp="1" noChangeArrowheads="1"/>
          </p:cNvSpPr>
          <p:nvPr>
            <p:ph type="body" idx="1"/>
          </p:nvPr>
        </p:nvSpPr>
        <p:spPr>
          <a:xfrm>
            <a:off x="457200" y="2133600"/>
            <a:ext cx="8229600" cy="4267200"/>
          </a:xfrm>
        </p:spPr>
        <p:txBody>
          <a:bodyPr/>
          <a:lstStyle/>
          <a:p>
            <a:pPr eaLnBrk="1" hangingPunct="1">
              <a:lnSpc>
                <a:spcPct val="90000"/>
              </a:lnSpc>
              <a:buFont typeface="Wingdings" pitchFamily="-110" charset="2"/>
              <a:buChar char="Ø"/>
              <a:defRPr/>
            </a:pPr>
            <a:r>
              <a:rPr kumimoji="1" lang="en-US" dirty="0"/>
              <a:t>Encode 0/1 by different carrier amplitudes</a:t>
            </a:r>
          </a:p>
          <a:p>
            <a:pPr lvl="1" eaLnBrk="1" hangingPunct="1">
              <a:lnSpc>
                <a:spcPct val="90000"/>
              </a:lnSpc>
              <a:buFont typeface="Wingdings" pitchFamily="-110" charset="2"/>
              <a:buChar char="l"/>
              <a:defRPr/>
            </a:pPr>
            <a:r>
              <a:rPr kumimoji="1" lang="en-US" dirty="0"/>
              <a:t>Usually have one amplitude zero</a:t>
            </a:r>
          </a:p>
          <a:p>
            <a:pPr eaLnBrk="1" hangingPunct="1">
              <a:lnSpc>
                <a:spcPct val="90000"/>
              </a:lnSpc>
              <a:buFont typeface="Wingdings" pitchFamily="-110" charset="2"/>
              <a:buChar char="Ø"/>
              <a:defRPr/>
            </a:pPr>
            <a:r>
              <a:rPr kumimoji="1" lang="en-US" dirty="0"/>
              <a:t>Susceptible to sudden gain changes</a:t>
            </a:r>
          </a:p>
          <a:p>
            <a:pPr eaLnBrk="1" hangingPunct="1">
              <a:lnSpc>
                <a:spcPct val="90000"/>
              </a:lnSpc>
              <a:buFont typeface="Wingdings" pitchFamily="-110" charset="2"/>
              <a:buChar char="Ø"/>
              <a:defRPr/>
            </a:pPr>
            <a:r>
              <a:rPr kumimoji="1" lang="en-US" dirty="0"/>
              <a:t>Inefficient</a:t>
            </a:r>
          </a:p>
          <a:p>
            <a:pPr eaLnBrk="1" hangingPunct="1">
              <a:lnSpc>
                <a:spcPct val="90000"/>
              </a:lnSpc>
              <a:buFont typeface="Wingdings" pitchFamily="-110" charset="2"/>
              <a:buChar char="Ø"/>
              <a:defRPr/>
            </a:pPr>
            <a:r>
              <a:rPr kumimoji="1" lang="en-US" dirty="0"/>
              <a:t>Used for:</a:t>
            </a:r>
          </a:p>
          <a:p>
            <a:pPr lvl="1" eaLnBrk="1" hangingPunct="1">
              <a:lnSpc>
                <a:spcPct val="90000"/>
              </a:lnSpc>
              <a:buFont typeface="Wingdings" pitchFamily="-110" charset="2"/>
              <a:buChar char="l"/>
              <a:defRPr/>
            </a:pPr>
            <a:r>
              <a:rPr kumimoji="1" lang="en-US" dirty="0"/>
              <a:t>Up to 1200bps on voice grade lines</a:t>
            </a:r>
          </a:p>
          <a:p>
            <a:pPr lvl="1" eaLnBrk="1" hangingPunct="1">
              <a:lnSpc>
                <a:spcPct val="90000"/>
              </a:lnSpc>
              <a:buFont typeface="Wingdings" pitchFamily="-110" charset="2"/>
              <a:buChar char="l"/>
              <a:defRPr/>
            </a:pPr>
            <a:r>
              <a:rPr kumimoji="1" lang="en-US" dirty="0"/>
              <a:t>Very high speeds over optical fiber</a:t>
            </a:r>
          </a:p>
          <a:p>
            <a:pPr eaLnBrk="1" hangingPunct="1">
              <a:lnSpc>
                <a:spcPct val="90000"/>
              </a:lnSpc>
              <a:buFont typeface="Wingdings" pitchFamily="-110" charset="2"/>
              <a:buChar char="Ø"/>
              <a:defRPr/>
            </a:pPr>
            <a:endParaRPr kumimoji="1"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277813"/>
            <a:ext cx="8229600" cy="1474787"/>
          </a:xfrm>
        </p:spPr>
        <p:txBody>
          <a:bodyPr/>
          <a:lstStyle/>
          <a:p>
            <a:pPr eaLnBrk="1" hangingPunct="1">
              <a:defRPr/>
            </a:pPr>
            <a:r>
              <a:rPr kumimoji="1" lang="en-US" dirty="0">
                <a:ea typeface="+mj-ea"/>
                <a:cs typeface="+mj-cs"/>
              </a:rPr>
              <a:t>Binary Frequency Shift Keying  (BFSK)</a:t>
            </a:r>
          </a:p>
        </p:txBody>
      </p:sp>
      <p:sp>
        <p:nvSpPr>
          <p:cNvPr id="37891" name="Rectangle 3"/>
          <p:cNvSpPr>
            <a:spLocks noGrp="1" noChangeArrowheads="1"/>
          </p:cNvSpPr>
          <p:nvPr>
            <p:ph type="body" idx="1"/>
          </p:nvPr>
        </p:nvSpPr>
        <p:spPr>
          <a:xfrm>
            <a:off x="457200" y="1524000"/>
            <a:ext cx="8229600" cy="3429000"/>
          </a:xfrm>
        </p:spPr>
        <p:txBody>
          <a:bodyPr/>
          <a:lstStyle/>
          <a:p>
            <a:pPr eaLnBrk="1" hangingPunct="1">
              <a:lnSpc>
                <a:spcPct val="90000"/>
              </a:lnSpc>
              <a:buFont typeface="Wingdings" pitchFamily="-110" charset="2"/>
              <a:buNone/>
              <a:defRPr/>
            </a:pPr>
            <a:endParaRPr kumimoji="1" lang="en-US" sz="2800" dirty="0"/>
          </a:p>
          <a:p>
            <a:pPr eaLnBrk="1" hangingPunct="1">
              <a:lnSpc>
                <a:spcPct val="90000"/>
              </a:lnSpc>
              <a:buFont typeface="Wingdings" pitchFamily="-110" charset="2"/>
              <a:buChar char="Ø"/>
              <a:defRPr/>
            </a:pPr>
            <a:r>
              <a:rPr kumimoji="1" lang="en-US" sz="2800" dirty="0"/>
              <a:t>Most common form of FSK</a:t>
            </a:r>
          </a:p>
          <a:p>
            <a:pPr eaLnBrk="1" hangingPunct="1">
              <a:lnSpc>
                <a:spcPct val="90000"/>
              </a:lnSpc>
              <a:buFont typeface="Wingdings" pitchFamily="-110" charset="2"/>
              <a:buChar char="Ø"/>
              <a:defRPr/>
            </a:pPr>
            <a:r>
              <a:rPr kumimoji="1" lang="en-US" sz="2800" dirty="0"/>
              <a:t>Two binary values are represented by two different frequencies (near carrier)</a:t>
            </a:r>
          </a:p>
          <a:p>
            <a:pPr eaLnBrk="1" hangingPunct="1">
              <a:lnSpc>
                <a:spcPct val="90000"/>
              </a:lnSpc>
              <a:buFont typeface="Wingdings" pitchFamily="-110" charset="2"/>
              <a:buChar char="Ø"/>
              <a:defRPr/>
            </a:pPr>
            <a:r>
              <a:rPr kumimoji="1" lang="en-US" sz="2800" dirty="0"/>
              <a:t>Less susceptible to error than ASK</a:t>
            </a:r>
          </a:p>
          <a:p>
            <a:pPr eaLnBrk="1" hangingPunct="1">
              <a:lnSpc>
                <a:spcPct val="90000"/>
              </a:lnSpc>
              <a:buFont typeface="Wingdings" pitchFamily="-110" charset="2"/>
              <a:buChar char="Ø"/>
              <a:defRPr/>
            </a:pPr>
            <a:r>
              <a:rPr kumimoji="1" lang="en-US" sz="2800" dirty="0"/>
              <a:t>Used for:</a:t>
            </a:r>
          </a:p>
          <a:p>
            <a:pPr lvl="1" eaLnBrk="1" hangingPunct="1">
              <a:lnSpc>
                <a:spcPct val="90000"/>
              </a:lnSpc>
              <a:buFont typeface="Wingdings" pitchFamily="-110" charset="2"/>
              <a:buChar char="l"/>
              <a:defRPr/>
            </a:pPr>
            <a:r>
              <a:rPr kumimoji="1" lang="en-US" sz="2400" dirty="0"/>
              <a:t>Up to 1200bps on voice grade lines</a:t>
            </a:r>
          </a:p>
          <a:p>
            <a:pPr lvl="1" eaLnBrk="1" hangingPunct="1">
              <a:lnSpc>
                <a:spcPct val="90000"/>
              </a:lnSpc>
              <a:buFont typeface="Wingdings" pitchFamily="-110" charset="2"/>
              <a:buChar char="l"/>
              <a:defRPr/>
            </a:pPr>
            <a:r>
              <a:rPr kumimoji="1" lang="en-US" sz="2400" dirty="0"/>
              <a:t>High frequency radio</a:t>
            </a:r>
          </a:p>
          <a:p>
            <a:pPr lvl="1" eaLnBrk="1" hangingPunct="1">
              <a:lnSpc>
                <a:spcPct val="90000"/>
              </a:lnSpc>
              <a:buFont typeface="Wingdings" pitchFamily="-110" charset="2"/>
              <a:buChar char="l"/>
              <a:defRPr/>
            </a:pPr>
            <a:r>
              <a:rPr kumimoji="1" lang="en-US" sz="2400" dirty="0"/>
              <a:t>Even higher frequency on LANs using coaxial cable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8.pdf"/>
          <p:cNvPicPr>
            <a:picLocks noChangeAspect="1"/>
          </p:cNvPicPr>
          <p:nvPr/>
        </p:nvPicPr>
        <p:blipFill>
          <a:blip r:embed="rId3"/>
          <a:srcRect l="7273" t="23529" r="11818" b="10588"/>
          <a:stretch>
            <a:fillRect/>
          </a:stretch>
        </p:blipFill>
        <p:spPr>
          <a:xfrm>
            <a:off x="457200" y="914400"/>
            <a:ext cx="8292057" cy="5217412"/>
          </a:xfrm>
          <a:prstGeom prst="rect">
            <a:avLst/>
          </a:prstGeom>
          <a:solidFill>
            <a:schemeClr val="accent3">
              <a:lumMod val="20000"/>
              <a:lumOff val="80000"/>
            </a:schemeClr>
          </a:solidFill>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200" y="381000"/>
            <a:ext cx="8229600" cy="1371600"/>
          </a:xfrm>
        </p:spPr>
        <p:txBody>
          <a:bodyPr/>
          <a:lstStyle/>
          <a:p>
            <a:pPr eaLnBrk="1" hangingPunct="1">
              <a:defRPr/>
            </a:pPr>
            <a:r>
              <a:rPr kumimoji="1" lang="en-GB" dirty="0">
                <a:ea typeface="+mj-ea"/>
                <a:cs typeface="+mj-cs"/>
              </a:rPr>
              <a:t>Multiple FSK</a:t>
            </a:r>
            <a:br>
              <a:rPr kumimoji="1" lang="en-GB" dirty="0">
                <a:ea typeface="+mj-ea"/>
                <a:cs typeface="+mj-cs"/>
              </a:rPr>
            </a:br>
            <a:r>
              <a:rPr kumimoji="1" lang="en-GB" dirty="0">
                <a:ea typeface="+mj-ea"/>
                <a:cs typeface="+mj-cs"/>
              </a:rPr>
              <a:t>(MFSK)</a:t>
            </a:r>
          </a:p>
        </p:txBody>
      </p:sp>
      <p:sp>
        <p:nvSpPr>
          <p:cNvPr id="62467" name="Rectangle 3"/>
          <p:cNvSpPr>
            <a:spLocks noGrp="1" noChangeArrowheads="1"/>
          </p:cNvSpPr>
          <p:nvPr>
            <p:ph type="body" idx="1"/>
          </p:nvPr>
        </p:nvSpPr>
        <p:spPr>
          <a:xfrm>
            <a:off x="457200" y="2438400"/>
            <a:ext cx="8229600" cy="3657600"/>
          </a:xfrm>
        </p:spPr>
        <p:txBody>
          <a:bodyPr/>
          <a:lstStyle/>
          <a:p>
            <a:pPr eaLnBrk="1" hangingPunct="1">
              <a:buFont typeface="Wingdings" pitchFamily="-110" charset="2"/>
              <a:buChar char="Ø"/>
              <a:defRPr/>
            </a:pPr>
            <a:r>
              <a:rPr kumimoji="1" lang="en-GB" dirty="0">
                <a:ea typeface="+mn-ea"/>
                <a:cs typeface="+mn-cs"/>
              </a:rPr>
              <a:t>Each signaling element represents more than one bit</a:t>
            </a:r>
          </a:p>
          <a:p>
            <a:pPr eaLnBrk="1" hangingPunct="1">
              <a:buFont typeface="Wingdings" pitchFamily="-110" charset="2"/>
              <a:buChar char="Ø"/>
              <a:defRPr/>
            </a:pPr>
            <a:r>
              <a:rPr kumimoji="1" lang="en-GB" dirty="0">
                <a:ea typeface="+mn-ea"/>
                <a:cs typeface="+mn-cs"/>
              </a:rPr>
              <a:t>More than two frequencies are used</a:t>
            </a:r>
          </a:p>
          <a:p>
            <a:pPr eaLnBrk="1" hangingPunct="1">
              <a:buFont typeface="Wingdings" pitchFamily="-110" charset="2"/>
              <a:buChar char="Ø"/>
              <a:defRPr/>
            </a:pPr>
            <a:r>
              <a:rPr kumimoji="1" lang="en-GB" dirty="0">
                <a:ea typeface="+mn-ea"/>
                <a:cs typeface="+mn-cs"/>
              </a:rPr>
              <a:t>More bandwidth efficient</a:t>
            </a:r>
          </a:p>
          <a:p>
            <a:pPr eaLnBrk="1" hangingPunct="1">
              <a:buFont typeface="Wingdings" pitchFamily="-110" charset="2"/>
              <a:buChar char="Ø"/>
              <a:defRPr/>
            </a:pPr>
            <a:r>
              <a:rPr kumimoji="1" lang="en-GB" dirty="0">
                <a:ea typeface="+mn-ea"/>
                <a:cs typeface="+mn-cs"/>
              </a:rPr>
              <a:t>More susceptible to error</a:t>
            </a:r>
          </a:p>
          <a:p>
            <a:pPr eaLnBrk="1" hangingPunct="1">
              <a:buFont typeface="Wingdings" pitchFamily="-110" charset="2"/>
              <a:buNone/>
              <a:defRPr/>
            </a:pPr>
            <a:endParaRPr kumimoji="1" lang="en-GB" dirty="0">
              <a:ea typeface="+mn-ea"/>
              <a:cs typeface="+mn-cs"/>
            </a:endParaRPr>
          </a:p>
        </p:txBody>
      </p:sp>
      <p:pic>
        <p:nvPicPr>
          <p:cNvPr id="6" name="Picture 5"/>
          <p:cNvPicPr>
            <a:picLocks noChangeAspect="1"/>
          </p:cNvPicPr>
          <p:nvPr/>
        </p:nvPicPr>
        <p:blipFill>
          <a:blip r:embed="rId3"/>
          <a:stretch>
            <a:fillRect/>
          </a:stretch>
        </p:blipFill>
        <p:spPr>
          <a:xfrm>
            <a:off x="5943600" y="4517206"/>
            <a:ext cx="2797175" cy="2011392"/>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rcRect l="7190" t="18598" r="6163" b="29225"/>
          <a:stretch>
            <a:fillRect/>
          </a:stretch>
        </p:blipFill>
        <p:spPr>
          <a:xfrm>
            <a:off x="760741" y="1267490"/>
            <a:ext cx="7713923" cy="3591523"/>
          </a:xfrm>
          <a:prstGeom prst="rect">
            <a:avLst/>
          </a:prstGeom>
          <a:solidFill>
            <a:schemeClr val="accent3">
              <a:lumMod val="20000"/>
              <a:lumOff val="80000"/>
            </a:schemeClr>
          </a:solidFill>
        </p:spPr>
      </p:pic>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defRPr/>
            </a:pPr>
            <a:r>
              <a:rPr kumimoji="1" lang="en-US" dirty="0">
                <a:ea typeface="+mj-ea"/>
                <a:cs typeface="+mj-cs"/>
              </a:rPr>
              <a:t>Phase Shift Keying</a:t>
            </a:r>
            <a:br>
              <a:rPr kumimoji="1" lang="en-US" dirty="0">
                <a:ea typeface="+mj-ea"/>
                <a:cs typeface="+mj-cs"/>
              </a:rPr>
            </a:br>
            <a:r>
              <a:rPr kumimoji="1" lang="en-US" dirty="0">
                <a:ea typeface="+mj-ea"/>
                <a:cs typeface="+mj-cs"/>
              </a:rPr>
              <a:t>(PSK)</a:t>
            </a:r>
          </a:p>
        </p:txBody>
      </p:sp>
      <p:sp>
        <p:nvSpPr>
          <p:cNvPr id="39939" name="Rectangle 3"/>
          <p:cNvSpPr>
            <a:spLocks noGrp="1" noChangeArrowheads="1"/>
          </p:cNvSpPr>
          <p:nvPr>
            <p:ph type="body" idx="1"/>
          </p:nvPr>
        </p:nvSpPr>
        <p:spPr>
          <a:xfrm>
            <a:off x="457200" y="2057400"/>
            <a:ext cx="8382000" cy="4114800"/>
          </a:xfrm>
        </p:spPr>
        <p:txBody>
          <a:bodyPr/>
          <a:lstStyle/>
          <a:p>
            <a:pPr eaLnBrk="1" hangingPunct="1">
              <a:buFont typeface="Wingdings" pitchFamily="-110" charset="2"/>
              <a:buChar char="Ø"/>
              <a:defRPr/>
            </a:pPr>
            <a:r>
              <a:rPr kumimoji="1" lang="en-US" dirty="0">
                <a:ea typeface="+mn-ea"/>
                <a:cs typeface="+mn-cs"/>
              </a:rPr>
              <a:t>The phase of the carrier signal is shifted to represent data</a:t>
            </a:r>
          </a:p>
          <a:p>
            <a:pPr eaLnBrk="1" hangingPunct="1">
              <a:buFont typeface="Wingdings" pitchFamily="-110" charset="2"/>
              <a:buChar char="Ø"/>
              <a:defRPr/>
            </a:pPr>
            <a:r>
              <a:rPr kumimoji="1" lang="en-US" dirty="0">
                <a:ea typeface="+mn-ea"/>
                <a:cs typeface="+mn-cs"/>
              </a:rPr>
              <a:t>Binary PSK</a:t>
            </a:r>
          </a:p>
          <a:p>
            <a:pPr lvl="1" eaLnBrk="1" hangingPunct="1">
              <a:buFont typeface="Wingdings" pitchFamily="-110" charset="2"/>
              <a:buChar char="l"/>
              <a:defRPr/>
            </a:pPr>
            <a:r>
              <a:rPr kumimoji="1" lang="en-US" dirty="0"/>
              <a:t>Two phases represent the two binary digits</a:t>
            </a:r>
          </a:p>
          <a:p>
            <a:pPr eaLnBrk="1" hangingPunct="1">
              <a:buFont typeface="Wingdings" pitchFamily="-110" charset="2"/>
              <a:buChar char="Ø"/>
              <a:defRPr/>
            </a:pPr>
            <a:r>
              <a:rPr kumimoji="1" lang="en-US" dirty="0">
                <a:ea typeface="+mn-ea"/>
                <a:cs typeface="+mn-cs"/>
              </a:rPr>
              <a:t>Differential PSK</a:t>
            </a:r>
          </a:p>
          <a:p>
            <a:pPr lvl="1" eaLnBrk="1" hangingPunct="1">
              <a:buFont typeface="Wingdings" pitchFamily="-110" charset="2"/>
              <a:buChar char="l"/>
              <a:defRPr/>
            </a:pPr>
            <a:r>
              <a:rPr kumimoji="1" lang="en-US" dirty="0"/>
              <a:t>Phase shifted relative to previous transmission rather than some reference signal</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0.pdf"/>
          <p:cNvPicPr>
            <a:picLocks noChangeAspect="1"/>
          </p:cNvPicPr>
          <p:nvPr/>
        </p:nvPicPr>
        <p:blipFill>
          <a:blip r:embed="rId3"/>
          <a:srcRect t="14545" b="40909"/>
          <a:stretch>
            <a:fillRect/>
          </a:stretch>
        </p:blipFill>
        <p:spPr>
          <a:xfrm>
            <a:off x="457200" y="1143000"/>
            <a:ext cx="8195335" cy="4724400"/>
          </a:xfrm>
          <a:prstGeom prst="rect">
            <a:avLst/>
          </a:prstGeom>
          <a:solidFill>
            <a:schemeClr val="accent3">
              <a:lumMod val="20000"/>
              <a:lumOff val="80000"/>
            </a:schemeClr>
          </a:solid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11.pdf"/>
          <p:cNvPicPr>
            <a:picLocks noChangeAspect="1"/>
          </p:cNvPicPr>
          <p:nvPr/>
        </p:nvPicPr>
        <p:blipFill>
          <a:blip r:embed="rId3"/>
          <a:srcRect l="7273" t="11765" r="6364" b="14118"/>
          <a:stretch>
            <a:fillRect/>
          </a:stretch>
        </p:blipFill>
        <p:spPr>
          <a:xfrm>
            <a:off x="468973" y="806892"/>
            <a:ext cx="8205517" cy="5441508"/>
          </a:xfrm>
          <a:prstGeom prst="rect">
            <a:avLst/>
          </a:prstGeom>
          <a:solidFill>
            <a:schemeClr val="accent3">
              <a:lumMod val="20000"/>
              <a:lumOff val="80000"/>
            </a:schemeClr>
          </a:solidFill>
        </p:spPr>
      </p:pic>
    </p:spTree>
  </p:cSld>
  <p:clrMapOvr>
    <a:masterClrMapping/>
  </p:clrMapOvr>
  <p:transition spd="slow">
    <p:zoom dir="in"/>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983F69B-7247-4F24-8DD4-3B8A5B4E2D76}"/>
              </a:ext>
            </a:extLst>
          </p:cNvPr>
          <p:cNvSpPr>
            <a:spLocks noGrp="1"/>
          </p:cNvSpPr>
          <p:nvPr>
            <p:ph type="title"/>
          </p:nvPr>
        </p:nvSpPr>
        <p:spPr>
          <a:xfrm>
            <a:off x="457200" y="277813"/>
            <a:ext cx="8229600" cy="1474787"/>
          </a:xfrm>
        </p:spPr>
        <p:txBody>
          <a:bodyPr/>
          <a:lstStyle/>
          <a:p>
            <a:r>
              <a:rPr lang="en-US" altLang="zh-TW" dirty="0"/>
              <a:t>Quadrature Phase Shift Keying (QPSK)</a:t>
            </a:r>
            <a:endParaRPr lang="zh-TW" altLang="en-US" dirty="0"/>
          </a:p>
        </p:txBody>
      </p:sp>
      <p:pic>
        <p:nvPicPr>
          <p:cNvPr id="4" name="圖片 3">
            <a:extLst>
              <a:ext uri="{FF2B5EF4-FFF2-40B4-BE49-F238E27FC236}">
                <a16:creationId xmlns:a16="http://schemas.microsoft.com/office/drawing/2014/main" id="{56622F53-C5DF-4A3C-B644-8DF70CF06025}"/>
              </a:ext>
            </a:extLst>
          </p:cNvPr>
          <p:cNvPicPr>
            <a:picLocks noChangeAspect="1"/>
          </p:cNvPicPr>
          <p:nvPr/>
        </p:nvPicPr>
        <p:blipFill>
          <a:blip r:embed="rId2"/>
          <a:stretch>
            <a:fillRect/>
          </a:stretch>
        </p:blipFill>
        <p:spPr>
          <a:xfrm>
            <a:off x="450811" y="2209800"/>
            <a:ext cx="8242378" cy="3623608"/>
          </a:xfrm>
          <a:prstGeom prst="rect">
            <a:avLst/>
          </a:prstGeom>
        </p:spPr>
      </p:pic>
    </p:spTree>
    <p:extLst>
      <p:ext uri="{BB962C8B-B14F-4D97-AF65-F5344CB8AC3E}">
        <p14:creationId xmlns:p14="http://schemas.microsoft.com/office/powerpoint/2010/main" val="30952059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2.pdf"/>
          <p:cNvPicPr>
            <a:picLocks noChangeAspect="1"/>
          </p:cNvPicPr>
          <p:nvPr/>
        </p:nvPicPr>
        <p:blipFill>
          <a:blip r:embed="rId3"/>
          <a:srcRect l="4706" t="4545" r="2353" b="34545"/>
          <a:stretch>
            <a:fillRect/>
          </a:stretch>
        </p:blipFill>
        <p:spPr>
          <a:xfrm>
            <a:off x="990600" y="381000"/>
            <a:ext cx="7252648" cy="6150942"/>
          </a:xfrm>
          <a:prstGeom prst="rect">
            <a:avLst/>
          </a:prstGeom>
          <a:solidFill>
            <a:schemeClr val="accent3">
              <a:lumMod val="20000"/>
              <a:lumOff val="80000"/>
            </a:schemeClr>
          </a:solidFill>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1.pdf"/>
          <p:cNvPicPr>
            <a:picLocks noChangeAspect="1"/>
          </p:cNvPicPr>
          <p:nvPr/>
        </p:nvPicPr>
        <p:blipFill>
          <a:blip r:embed="rId3"/>
          <a:srcRect l="3636" t="7059" r="8182" b="9412"/>
          <a:stretch>
            <a:fillRect/>
          </a:stretch>
        </p:blipFill>
        <p:spPr>
          <a:xfrm>
            <a:off x="609600" y="609600"/>
            <a:ext cx="7826134" cy="5728315"/>
          </a:xfrm>
          <a:prstGeom prst="rect">
            <a:avLst/>
          </a:prstGeom>
          <a:solidFill>
            <a:schemeClr val="accent3">
              <a:lumMod val="20000"/>
              <a:lumOff val="80000"/>
            </a:schemeClr>
          </a:solidFill>
        </p:spPr>
      </p:pic>
    </p:spTree>
  </p:cSld>
  <p:clrMapOvr>
    <a:masterClrMapping/>
  </p:clrMapOvr>
  <p:transition spd="slow">
    <p:zoom dir="in"/>
  </p:transition>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04800" y="1859280"/>
            <a:ext cx="8630882" cy="4998720"/>
          </a:xfrm>
          <a:prstGeom prst="rect">
            <a:avLst/>
          </a:prstGeom>
        </p:spPr>
      </p:pic>
      <p:sp>
        <p:nvSpPr>
          <p:cNvPr id="6" name="Rectangle 5"/>
          <p:cNvSpPr/>
          <p:nvPr/>
        </p:nvSpPr>
        <p:spPr>
          <a:xfrm>
            <a:off x="0" y="0"/>
            <a:ext cx="9144000" cy="1692771"/>
          </a:xfrm>
          <a:prstGeom prst="rect">
            <a:avLst/>
          </a:prstGeom>
        </p:spPr>
        <p:txBody>
          <a:bodyPr wrap="square">
            <a:spAutoFit/>
          </a:bodyPr>
          <a:lstStyle/>
          <a:p>
            <a:pPr algn="ctr"/>
            <a:r>
              <a:rPr kumimoji="1" lang="en-US" sz="3600" b="1" dirty="0">
                <a:solidFill>
                  <a:schemeClr val="tx2"/>
                </a:solidFill>
                <a:effectLst>
                  <a:outerShdw blurRad="38100" dist="38100" dir="2700000" algn="tl">
                    <a:srgbClr val="000000"/>
                  </a:outerShdw>
                </a:effectLst>
                <a:latin typeface="+mj-lt"/>
                <a:ea typeface="+mj-ea"/>
                <a:cs typeface="+mj-cs"/>
              </a:rPr>
              <a:t>Table 5.5</a:t>
            </a:r>
            <a:r>
              <a:rPr kumimoji="1" lang="en-US" sz="4400" b="1" dirty="0">
                <a:solidFill>
                  <a:schemeClr val="tx2"/>
                </a:solidFill>
                <a:effectLst>
                  <a:outerShdw blurRad="38100" dist="38100" dir="2700000" algn="tl">
                    <a:srgbClr val="000000"/>
                  </a:outerShdw>
                </a:effectLst>
                <a:latin typeface="+mj-lt"/>
                <a:ea typeface="+mj-ea"/>
                <a:cs typeface="+mj-cs"/>
              </a:rPr>
              <a:t>   </a:t>
            </a:r>
          </a:p>
          <a:p>
            <a:pPr algn="ctr"/>
            <a:endParaRPr kumimoji="1" lang="en-US" sz="2000" b="1" dirty="0">
              <a:solidFill>
                <a:schemeClr val="tx2"/>
              </a:solidFill>
              <a:effectLst>
                <a:outerShdw blurRad="38100" dist="38100" dir="2700000" algn="tl">
                  <a:srgbClr val="000000"/>
                </a:outerShdw>
              </a:effectLst>
              <a:latin typeface="+mj-lt"/>
              <a:ea typeface="+mj-ea"/>
              <a:cs typeface="+mj-cs"/>
            </a:endParaRPr>
          </a:p>
          <a:p>
            <a:pPr algn="ctr"/>
            <a:r>
              <a:rPr kumimoji="1" lang="en-US" sz="2000" b="1" dirty="0">
                <a:solidFill>
                  <a:schemeClr val="tx2"/>
                </a:solidFill>
                <a:effectLst>
                  <a:outerShdw blurRad="38100" dist="38100" dir="2700000" algn="tl">
                    <a:srgbClr val="000000"/>
                  </a:outerShdw>
                </a:effectLst>
                <a:latin typeface="+mj-lt"/>
                <a:ea typeface="+mj-ea"/>
                <a:cs typeface="+mj-cs"/>
              </a:rPr>
              <a:t>Bandwidth Efficiency (R/BT) for Various </a:t>
            </a:r>
          </a:p>
          <a:p>
            <a:pPr algn="ctr"/>
            <a:r>
              <a:rPr kumimoji="1" lang="en-US" sz="2000" b="1" dirty="0">
                <a:solidFill>
                  <a:schemeClr val="tx2"/>
                </a:solidFill>
                <a:effectLst>
                  <a:outerShdw blurRad="38100" dist="38100" dir="2700000" algn="tl">
                    <a:srgbClr val="000000"/>
                  </a:outerShdw>
                </a:effectLst>
                <a:latin typeface="+mj-lt"/>
                <a:ea typeface="+mj-ea"/>
                <a:cs typeface="+mj-cs"/>
              </a:rPr>
              <a:t>Digital-to-Analog Encoding Schemes </a:t>
            </a: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defRPr/>
            </a:pPr>
            <a:r>
              <a:rPr kumimoji="1" lang="en-US" dirty="0">
                <a:ea typeface="+mj-ea"/>
                <a:cs typeface="+mj-cs"/>
              </a:rPr>
              <a:t>Performance of Digital to Analog Modulation Schemes</a:t>
            </a:r>
          </a:p>
        </p:txBody>
      </p:sp>
      <p:graphicFrame>
        <p:nvGraphicFramePr>
          <p:cNvPr id="4" name="Diagram 3"/>
          <p:cNvGraphicFramePr/>
          <p:nvPr/>
        </p:nvGraphicFramePr>
        <p:xfrm>
          <a:off x="533400" y="2057400"/>
          <a:ext cx="8229600" cy="44545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13.pdf"/>
          <p:cNvPicPr>
            <a:picLocks noChangeAspect="1"/>
          </p:cNvPicPr>
          <p:nvPr/>
        </p:nvPicPr>
        <p:blipFill>
          <a:blip r:embed="rId3"/>
          <a:srcRect l="2727" t="10588" r="1818" b="7059"/>
          <a:stretch>
            <a:fillRect/>
          </a:stretch>
        </p:blipFill>
        <p:spPr>
          <a:xfrm>
            <a:off x="376540" y="726195"/>
            <a:ext cx="8471619" cy="5647643"/>
          </a:xfrm>
          <a:prstGeom prst="rect">
            <a:avLst/>
          </a:prstGeom>
          <a:solidFill>
            <a:schemeClr val="accent3">
              <a:lumMod val="20000"/>
              <a:lumOff val="80000"/>
            </a:schemeClr>
          </a:solidFill>
        </p:spPr>
      </p:pic>
    </p:spTree>
  </p:cSld>
  <p:clrMapOvr>
    <a:masterClrMapping/>
  </p:clrMapOvr>
  <p:transition spd="slow">
    <p:pull/>
  </p:transition>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228600" y="277813"/>
            <a:ext cx="8915400" cy="1139825"/>
          </a:xfrm>
        </p:spPr>
        <p:txBody>
          <a:bodyPr/>
          <a:lstStyle/>
          <a:p>
            <a:pPr eaLnBrk="1" hangingPunct="1">
              <a:defRPr/>
            </a:pPr>
            <a:r>
              <a:rPr kumimoji="1" lang="en-GB" dirty="0">
                <a:ea typeface="+mj-ea"/>
                <a:cs typeface="+mj-cs"/>
              </a:rPr>
              <a:t>Quadrature Amplitude Modulation (QAM)</a:t>
            </a:r>
          </a:p>
        </p:txBody>
      </p:sp>
      <p:sp>
        <p:nvSpPr>
          <p:cNvPr id="66563" name="Rectangle 3"/>
          <p:cNvSpPr>
            <a:spLocks noGrp="1" noChangeArrowheads="1"/>
          </p:cNvSpPr>
          <p:nvPr>
            <p:ph type="body" idx="1"/>
          </p:nvPr>
        </p:nvSpPr>
        <p:spPr>
          <a:xfrm>
            <a:off x="457200" y="1828800"/>
            <a:ext cx="8229600" cy="4876800"/>
          </a:xfrm>
        </p:spPr>
        <p:txBody>
          <a:bodyPr>
            <a:normAutofit fontScale="92500" lnSpcReduction="10000"/>
          </a:bodyPr>
          <a:lstStyle/>
          <a:p>
            <a:pPr eaLnBrk="1" hangingPunct="1">
              <a:lnSpc>
                <a:spcPct val="90000"/>
              </a:lnSpc>
              <a:buFont typeface="Wingdings" pitchFamily="-110" charset="2"/>
              <a:buChar char="Ø"/>
              <a:defRPr/>
            </a:pPr>
            <a:r>
              <a:rPr kumimoji="1" lang="en-GB" sz="2800" dirty="0">
                <a:ea typeface="+mn-ea"/>
                <a:cs typeface="+mn-cs"/>
              </a:rPr>
              <a:t>QAM is used in the asymmetric digital subscriber line (ADSL), in cable modems, and in some wireless standards</a:t>
            </a:r>
          </a:p>
          <a:p>
            <a:pPr eaLnBrk="1" hangingPunct="1">
              <a:lnSpc>
                <a:spcPct val="90000"/>
              </a:lnSpc>
              <a:buFont typeface="Wingdings" pitchFamily="-110" charset="2"/>
              <a:buChar char="Ø"/>
              <a:defRPr/>
            </a:pPr>
            <a:r>
              <a:rPr kumimoji="1" lang="en-GB" sz="2800" dirty="0">
                <a:ea typeface="+mn-ea"/>
                <a:cs typeface="+mn-cs"/>
              </a:rPr>
              <a:t>Is a combination of ASK and PSK</a:t>
            </a:r>
          </a:p>
          <a:p>
            <a:pPr eaLnBrk="1" hangingPunct="1">
              <a:lnSpc>
                <a:spcPct val="90000"/>
              </a:lnSpc>
              <a:buFont typeface="Wingdings" pitchFamily="-110" charset="2"/>
              <a:buChar char="Ø"/>
              <a:defRPr/>
            </a:pPr>
            <a:r>
              <a:rPr kumimoji="1" lang="en-GB" sz="2800" dirty="0">
                <a:ea typeface="+mn-ea"/>
                <a:cs typeface="+mn-cs"/>
              </a:rPr>
              <a:t>Logical extension of QPSK</a:t>
            </a:r>
          </a:p>
          <a:p>
            <a:pPr eaLnBrk="1" hangingPunct="1">
              <a:lnSpc>
                <a:spcPct val="90000"/>
              </a:lnSpc>
              <a:buFont typeface="Wingdings" pitchFamily="-110" charset="2"/>
              <a:buChar char="Ø"/>
              <a:defRPr/>
            </a:pPr>
            <a:r>
              <a:rPr kumimoji="1" lang="en-GB" sz="2800" dirty="0">
                <a:ea typeface="+mn-ea"/>
                <a:cs typeface="+mn-cs"/>
              </a:rPr>
              <a:t>Send two different signals simultaneously on the same carrier frequency</a:t>
            </a:r>
          </a:p>
          <a:p>
            <a:pPr lvl="1" eaLnBrk="1" hangingPunct="1">
              <a:lnSpc>
                <a:spcPct val="90000"/>
              </a:lnSpc>
              <a:buFont typeface="Wingdings" pitchFamily="-110" charset="2"/>
              <a:buChar char="l"/>
              <a:defRPr/>
            </a:pPr>
            <a:r>
              <a:rPr kumimoji="1" lang="en-GB" sz="2400" dirty="0"/>
              <a:t>Use two copies of carrier, one shifted 90</a:t>
            </a:r>
            <a:r>
              <a:rPr kumimoji="1" lang="en-GB" sz="2400" baseline="30000" dirty="0">
                <a:ea typeface="Tahoma" pitchFamily="-110" charset="0"/>
                <a:cs typeface="Tahoma" pitchFamily="-110" charset="0"/>
              </a:rPr>
              <a:t>°</a:t>
            </a:r>
          </a:p>
          <a:p>
            <a:pPr lvl="1" eaLnBrk="1" hangingPunct="1">
              <a:lnSpc>
                <a:spcPct val="90000"/>
              </a:lnSpc>
              <a:buFont typeface="Wingdings" pitchFamily="-110" charset="2"/>
              <a:buChar char="l"/>
              <a:defRPr/>
            </a:pPr>
            <a:r>
              <a:rPr kumimoji="1" lang="en-GB" sz="2400" dirty="0"/>
              <a:t>Each carrier is ASK modulated</a:t>
            </a:r>
          </a:p>
          <a:p>
            <a:pPr lvl="1" eaLnBrk="1" hangingPunct="1">
              <a:lnSpc>
                <a:spcPct val="90000"/>
              </a:lnSpc>
              <a:buFont typeface="Wingdings" pitchFamily="-110" charset="2"/>
              <a:buChar char="l"/>
              <a:defRPr/>
            </a:pPr>
            <a:r>
              <a:rPr kumimoji="1" lang="en-GB" sz="2400" dirty="0"/>
              <a:t>Two independent signals simultaneously transmitted over the same medium</a:t>
            </a:r>
          </a:p>
          <a:p>
            <a:pPr lvl="1" eaLnBrk="1" hangingPunct="1">
              <a:lnSpc>
                <a:spcPct val="90000"/>
              </a:lnSpc>
              <a:buFont typeface="Wingdings" pitchFamily="-110" charset="2"/>
              <a:buChar char="l"/>
              <a:defRPr/>
            </a:pPr>
            <a:r>
              <a:rPr kumimoji="1" lang="en-GB" sz="2400" dirty="0"/>
              <a:t>At the receiver, the two signals are demodulated and the results are combined to produce the original binary input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14.pdf"/>
          <p:cNvPicPr>
            <a:picLocks noChangeAspect="1"/>
          </p:cNvPicPr>
          <p:nvPr/>
        </p:nvPicPr>
        <p:blipFill>
          <a:blip r:embed="rId3"/>
          <a:srcRect t="18182" b="26364"/>
          <a:stretch>
            <a:fillRect/>
          </a:stretch>
        </p:blipFill>
        <p:spPr>
          <a:xfrm>
            <a:off x="533400" y="533400"/>
            <a:ext cx="8092212" cy="5807193"/>
          </a:xfrm>
          <a:prstGeom prst="rect">
            <a:avLst/>
          </a:prstGeom>
          <a:solidFill>
            <a:schemeClr val="accent3">
              <a:lumMod val="20000"/>
              <a:lumOff val="80000"/>
            </a:schemeClr>
          </a:solidFill>
        </p:spPr>
      </p:pic>
    </p:spTree>
  </p:cSld>
  <p:clrMapOvr>
    <a:masterClrMapping/>
  </p:clrMapOvr>
  <p:transition spd="slow">
    <p:zoom dir="in"/>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5.pdf"/>
          <p:cNvPicPr>
            <a:picLocks noChangeAspect="1"/>
          </p:cNvPicPr>
          <p:nvPr/>
        </p:nvPicPr>
        <p:blipFill>
          <a:blip r:embed="rId3"/>
          <a:srcRect l="15294" t="16364" r="8235" b="13636"/>
          <a:stretch>
            <a:fillRect/>
          </a:stretch>
        </p:blipFill>
        <p:spPr>
          <a:xfrm>
            <a:off x="2209800" y="313914"/>
            <a:ext cx="5257800" cy="6228475"/>
          </a:xfrm>
          <a:prstGeom prst="rect">
            <a:avLst/>
          </a:prstGeom>
          <a:solidFill>
            <a:schemeClr val="accent3">
              <a:lumMod val="20000"/>
              <a:lumOff val="80000"/>
            </a:schemeClr>
          </a:solidFill>
        </p:spPr>
      </p:pic>
    </p:spTree>
  </p:cSld>
  <p:clrMapOvr>
    <a:masterClrMapping/>
  </p:clrMapOvr>
  <p:transition spd="slow">
    <p:cove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3"/>
          <a:stretch>
            <a:fillRect/>
          </a:stretch>
        </p:blipFill>
        <p:spPr>
          <a:xfrm>
            <a:off x="0" y="762000"/>
            <a:ext cx="9144000" cy="5145292"/>
          </a:xfrm>
          <a:prstGeom prst="rect">
            <a:avLst/>
          </a:prstGeom>
        </p:spPr>
      </p:pic>
    </p:spTree>
    <p:extLst>
      <p:ext uri="{BB962C8B-B14F-4D97-AF65-F5344CB8AC3E}">
        <p14:creationId xmlns:p14="http://schemas.microsoft.com/office/powerpoint/2010/main" val="7064706"/>
      </p:ext>
    </p:extLst>
  </p:cSld>
  <p:clrMapOvr>
    <a:masterClrMapping/>
  </p:clrMapOvr>
  <p:transition spd="slow">
    <p:cover/>
  </p:transition>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defRPr/>
            </a:pPr>
            <a:r>
              <a:rPr kumimoji="1" lang="en-US" dirty="0">
                <a:ea typeface="+mj-ea"/>
                <a:cs typeface="+mj-cs"/>
              </a:rPr>
              <a:t>Analog Data, Digital Signal</a:t>
            </a:r>
          </a:p>
        </p:txBody>
      </p:sp>
      <p:sp>
        <p:nvSpPr>
          <p:cNvPr id="43011" name="Rectangle 3"/>
          <p:cNvSpPr>
            <a:spLocks noGrp="1" noChangeArrowheads="1"/>
          </p:cNvSpPr>
          <p:nvPr>
            <p:ph sz="half" idx="1"/>
          </p:nvPr>
        </p:nvSpPr>
        <p:spPr/>
        <p:txBody>
          <a:bodyPr/>
          <a:lstStyle/>
          <a:p>
            <a:pPr eaLnBrk="1" hangingPunct="1">
              <a:buFont typeface="Wingdings" pitchFamily="-110" charset="2"/>
              <a:buChar char="Ø"/>
              <a:defRPr/>
            </a:pPr>
            <a:r>
              <a:rPr kumimoji="1" lang="en-US" dirty="0">
                <a:ea typeface="+mn-ea"/>
                <a:cs typeface="+mn-cs"/>
              </a:rPr>
              <a:t>Digitization is the conversion of analog data into digital data which can then:</a:t>
            </a:r>
          </a:p>
          <a:p>
            <a:pPr lvl="1" eaLnBrk="1" hangingPunct="1">
              <a:buFont typeface="Wingdings" pitchFamily="-110" charset="2"/>
              <a:buChar char="l"/>
              <a:defRPr/>
            </a:pPr>
            <a:r>
              <a:rPr kumimoji="1" lang="en-US" dirty="0"/>
              <a:t>Be transmitted using NRZ-L</a:t>
            </a:r>
          </a:p>
          <a:p>
            <a:pPr lvl="1" eaLnBrk="1" hangingPunct="1">
              <a:buFont typeface="Wingdings" pitchFamily="-110" charset="2"/>
              <a:buChar char="l"/>
              <a:defRPr/>
            </a:pPr>
            <a:r>
              <a:rPr kumimoji="1" lang="en-US" dirty="0"/>
              <a:t>Be transmitted using code other than NRZ-L</a:t>
            </a:r>
          </a:p>
          <a:p>
            <a:pPr lvl="1" eaLnBrk="1" hangingPunct="1">
              <a:buFont typeface="Wingdings" pitchFamily="-110" charset="2"/>
              <a:buChar char="l"/>
              <a:defRPr/>
            </a:pPr>
            <a:r>
              <a:rPr kumimoji="1" lang="en-US" dirty="0"/>
              <a:t>Be converted to analog signal</a:t>
            </a:r>
          </a:p>
        </p:txBody>
      </p:sp>
      <p:sp>
        <p:nvSpPr>
          <p:cNvPr id="2" name="Content Placeholder 1"/>
          <p:cNvSpPr>
            <a:spLocks noGrp="1"/>
          </p:cNvSpPr>
          <p:nvPr>
            <p:ph sz="half" idx="2"/>
          </p:nvPr>
        </p:nvSpPr>
        <p:spPr/>
        <p:txBody>
          <a:bodyPr/>
          <a:lstStyle/>
          <a:p>
            <a:pPr eaLnBrk="1" hangingPunct="1">
              <a:buFont typeface="Wingdings" pitchFamily="-110" charset="2"/>
              <a:buChar char="Ø"/>
              <a:defRPr/>
            </a:pPr>
            <a:r>
              <a:rPr kumimoji="1" lang="en-US" dirty="0"/>
              <a:t>Analog to digital conversion is done using a codec</a:t>
            </a:r>
          </a:p>
          <a:p>
            <a:pPr lvl="1" eaLnBrk="1" hangingPunct="1">
              <a:buFont typeface="Wingdings" pitchFamily="-110" charset="2"/>
              <a:buChar char="l"/>
              <a:defRPr/>
            </a:pPr>
            <a:r>
              <a:rPr kumimoji="1" lang="en-US" dirty="0"/>
              <a:t>Pulse code modulation</a:t>
            </a:r>
          </a:p>
          <a:p>
            <a:pPr lvl="1" eaLnBrk="1" hangingPunct="1">
              <a:buFont typeface="Wingdings" pitchFamily="-110" charset="2"/>
              <a:buChar char="l"/>
              <a:defRPr/>
            </a:pPr>
            <a:r>
              <a:rPr kumimoji="1" lang="en-US" dirty="0"/>
              <a:t>Delta modulation</a:t>
            </a:r>
          </a:p>
        </p:txBody>
      </p:sp>
      <p:pic>
        <p:nvPicPr>
          <p:cNvPr id="4" name="Picture 3"/>
          <p:cNvPicPr>
            <a:picLocks noChangeAspect="1"/>
          </p:cNvPicPr>
          <p:nvPr/>
        </p:nvPicPr>
        <p:blipFill>
          <a:blip r:embed="rId3"/>
          <a:stretch>
            <a:fillRect/>
          </a:stretch>
        </p:blipFill>
        <p:spPr>
          <a:xfrm>
            <a:off x="5486400" y="4191000"/>
            <a:ext cx="2336800" cy="22098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descr="f16.pdf"/>
          <p:cNvPicPr>
            <a:picLocks noChangeAspect="1"/>
          </p:cNvPicPr>
          <p:nvPr/>
        </p:nvPicPr>
        <p:blipFill>
          <a:blip r:embed="rId3"/>
          <a:srcRect l="3636" t="31765" r="2727" b="19412"/>
          <a:stretch>
            <a:fillRect/>
          </a:stretch>
        </p:blipFill>
        <p:spPr>
          <a:xfrm>
            <a:off x="457245" y="2178474"/>
            <a:ext cx="8310217" cy="3375322"/>
          </a:xfrm>
          <a:prstGeom prst="rect">
            <a:avLst/>
          </a:prstGeom>
          <a:solidFill>
            <a:schemeClr val="accent3">
              <a:lumMod val="20000"/>
              <a:lumOff val="80000"/>
            </a:schemeClr>
          </a:solidFill>
        </p:spPr>
      </p:pic>
    </p:spTree>
  </p:cSld>
  <p:clrMapOvr>
    <a:masterClrMapping/>
  </p:clrMapOvr>
  <p:transition spd="slow">
    <p:zoom dir="in"/>
  </p:transition>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defRPr/>
            </a:pPr>
            <a:r>
              <a:rPr kumimoji="1" lang="en-US" dirty="0">
                <a:ea typeface="+mj-ea"/>
                <a:cs typeface="+mj-cs"/>
              </a:rPr>
              <a:t>Pulse Code Modulation (PCM)</a:t>
            </a:r>
          </a:p>
        </p:txBody>
      </p:sp>
      <p:sp>
        <p:nvSpPr>
          <p:cNvPr id="44035" name="Rectangle 3"/>
          <p:cNvSpPr>
            <a:spLocks noGrp="1" noChangeArrowheads="1"/>
          </p:cNvSpPr>
          <p:nvPr>
            <p:ph type="body" idx="1"/>
          </p:nvPr>
        </p:nvSpPr>
        <p:spPr>
          <a:xfrm>
            <a:off x="457200" y="1676400"/>
            <a:ext cx="8229600" cy="4876800"/>
          </a:xfrm>
        </p:spPr>
        <p:txBody>
          <a:bodyPr>
            <a:normAutofit lnSpcReduction="10000"/>
          </a:bodyPr>
          <a:lstStyle/>
          <a:p>
            <a:pPr eaLnBrk="1" hangingPunct="1">
              <a:lnSpc>
                <a:spcPct val="90000"/>
              </a:lnSpc>
              <a:buFont typeface="Wingdings" pitchFamily="-110" charset="2"/>
              <a:buChar char="Ø"/>
              <a:defRPr/>
            </a:pPr>
            <a:r>
              <a:rPr kumimoji="1" lang="en-US" dirty="0"/>
              <a:t>Based on the sampling theorem:</a:t>
            </a:r>
          </a:p>
          <a:p>
            <a:pPr lvl="1"/>
            <a:r>
              <a:rPr kumimoji="1" lang="en-US" sz="2400" dirty="0"/>
              <a:t>“If a signal </a:t>
            </a:r>
            <a:r>
              <a:rPr kumimoji="1" lang="en-US" sz="2400" i="1" dirty="0" err="1"/>
              <a:t>f(t</a:t>
            </a:r>
            <a:r>
              <a:rPr kumimoji="1" lang="en-US" sz="2400" i="1" dirty="0"/>
              <a:t>) </a:t>
            </a:r>
            <a:r>
              <a:rPr kumimoji="1" lang="en-US" sz="2400" dirty="0"/>
              <a:t>is sampled at regular intervals of time </a:t>
            </a:r>
            <a:r>
              <a:rPr kumimoji="1" lang="en-US" sz="2800" dirty="0"/>
              <a:t>and at a rate higher than twice the highest signal frequency, then the samples contain all the information of the original signal. The function </a:t>
            </a:r>
            <a:r>
              <a:rPr kumimoji="1" lang="en-US" sz="2800" i="1" dirty="0" err="1"/>
              <a:t>f(t</a:t>
            </a:r>
            <a:r>
              <a:rPr kumimoji="1" lang="en-US" sz="2800" i="1" dirty="0"/>
              <a:t>) </a:t>
            </a:r>
            <a:r>
              <a:rPr kumimoji="1" lang="en-US" sz="2800" dirty="0"/>
              <a:t>may be reconstructed from these samples by the use of a </a:t>
            </a:r>
            <a:r>
              <a:rPr kumimoji="1" lang="en-US" sz="2800" dirty="0" err="1"/>
              <a:t>lowpass</a:t>
            </a:r>
            <a:r>
              <a:rPr kumimoji="1" lang="en-US" sz="2800" dirty="0"/>
              <a:t> filter.”</a:t>
            </a:r>
          </a:p>
          <a:p>
            <a:pPr eaLnBrk="1" hangingPunct="1">
              <a:lnSpc>
                <a:spcPct val="90000"/>
              </a:lnSpc>
              <a:buFont typeface="Wingdings" pitchFamily="-110" charset="2"/>
              <a:buChar char="Ø"/>
              <a:defRPr/>
            </a:pPr>
            <a:r>
              <a:rPr kumimoji="1" lang="en-US" dirty="0"/>
              <a:t>Pulse Amplitude Modulation (PAM)</a:t>
            </a:r>
          </a:p>
          <a:p>
            <a:pPr lvl="1" eaLnBrk="1" hangingPunct="1">
              <a:lnSpc>
                <a:spcPct val="90000"/>
              </a:lnSpc>
              <a:buFont typeface="Wingdings" pitchFamily="-110" charset="2"/>
              <a:buChar char="l"/>
              <a:defRPr/>
            </a:pPr>
            <a:r>
              <a:rPr kumimoji="1" lang="en-US" dirty="0"/>
              <a:t>Analog samples</a:t>
            </a:r>
          </a:p>
          <a:p>
            <a:pPr lvl="1" eaLnBrk="1" hangingPunct="1">
              <a:lnSpc>
                <a:spcPct val="90000"/>
              </a:lnSpc>
              <a:buFont typeface="Wingdings" pitchFamily="-110" charset="2"/>
              <a:buChar char="l"/>
              <a:defRPr/>
            </a:pPr>
            <a:r>
              <a:rPr kumimoji="1" lang="en-US" dirty="0"/>
              <a:t>To convert to digital, each of these analog samples must be assigned a binary code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defRPr/>
            </a:pPr>
            <a:r>
              <a:rPr kumimoji="1" lang="en-US" dirty="0">
                <a:ea typeface="+mj-ea"/>
                <a:cs typeface="+mj-cs"/>
              </a:rPr>
              <a:t>Digital Data, Digital Signal</a:t>
            </a:r>
          </a:p>
        </p:txBody>
      </p:sp>
      <p:sp>
        <p:nvSpPr>
          <p:cNvPr id="7171" name="Rectangle 3"/>
          <p:cNvSpPr>
            <a:spLocks noGrp="1" noChangeArrowheads="1"/>
          </p:cNvSpPr>
          <p:nvPr>
            <p:ph type="body" idx="1"/>
          </p:nvPr>
        </p:nvSpPr>
        <p:spPr/>
        <p:txBody>
          <a:bodyPr/>
          <a:lstStyle/>
          <a:p>
            <a:pPr eaLnBrk="1" hangingPunct="1">
              <a:buFont typeface="Wingdings" pitchFamily="-110" charset="2"/>
              <a:buChar char="Ø"/>
              <a:defRPr/>
            </a:pPr>
            <a:r>
              <a:rPr kumimoji="1" lang="en-US" dirty="0">
                <a:ea typeface="+mn-ea"/>
                <a:cs typeface="+mn-cs"/>
              </a:rPr>
              <a:t>Digital signal</a:t>
            </a:r>
          </a:p>
          <a:p>
            <a:pPr lvl="1" eaLnBrk="1" hangingPunct="1">
              <a:buFont typeface="Wingdings" pitchFamily="-110" charset="2"/>
              <a:buChar char="l"/>
              <a:defRPr/>
            </a:pPr>
            <a:r>
              <a:rPr kumimoji="1" lang="en-US" dirty="0"/>
              <a:t>Sequence of discrete, discontinuous voltage pulses</a:t>
            </a:r>
          </a:p>
          <a:p>
            <a:pPr lvl="1" eaLnBrk="1" hangingPunct="1">
              <a:buFont typeface="Wingdings" pitchFamily="-110" charset="2"/>
              <a:buChar char="l"/>
              <a:defRPr/>
            </a:pPr>
            <a:r>
              <a:rPr kumimoji="1" lang="en-US" dirty="0"/>
              <a:t>Each pulse is a signal element</a:t>
            </a:r>
          </a:p>
          <a:p>
            <a:pPr lvl="1" eaLnBrk="1" hangingPunct="1">
              <a:buFont typeface="Wingdings" pitchFamily="-110" charset="2"/>
              <a:buChar char="l"/>
              <a:defRPr/>
            </a:pPr>
            <a:r>
              <a:rPr kumimoji="1" lang="en-US" dirty="0"/>
              <a:t>Binary data are transmitted by encoding each data bit into signal elements</a:t>
            </a:r>
          </a:p>
          <a:p>
            <a:pPr eaLnBrk="1" hangingPunct="1">
              <a:buFont typeface="Wingdings" pitchFamily="-110" charset="2"/>
              <a:buChar char="Ø"/>
              <a:defRPr/>
            </a:pPr>
            <a:endParaRPr kumimoji="1" lang="en-US" dirty="0">
              <a:ea typeface="+mn-ea"/>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17.pdf"/>
          <p:cNvPicPr>
            <a:picLocks noChangeAspect="1"/>
          </p:cNvPicPr>
          <p:nvPr/>
        </p:nvPicPr>
        <p:blipFill>
          <a:blip r:embed="rId3"/>
          <a:srcRect l="7273" t="4706" r="17273" b="15294"/>
          <a:stretch>
            <a:fillRect/>
          </a:stretch>
        </p:blipFill>
        <p:spPr>
          <a:xfrm>
            <a:off x="609600" y="228600"/>
            <a:ext cx="7816666" cy="6403955"/>
          </a:xfrm>
          <a:prstGeom prst="rect">
            <a:avLst/>
          </a:prstGeom>
          <a:solidFill>
            <a:schemeClr val="accent3">
              <a:lumMod val="20000"/>
              <a:lumOff val="80000"/>
            </a:schemeClr>
          </a:solidFill>
        </p:spPr>
      </p:pic>
    </p:spTree>
  </p:cSld>
  <p:clrMapOvr>
    <a:masterClrMapping/>
  </p:clrMapOvr>
  <p:transition spd="slow">
    <p:zoom dir="in"/>
  </p:transition>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18.pdf"/>
          <p:cNvPicPr>
            <a:picLocks noChangeAspect="1"/>
          </p:cNvPicPr>
          <p:nvPr/>
        </p:nvPicPr>
        <p:blipFill>
          <a:blip r:embed="rId3"/>
          <a:srcRect l="4545" t="31765" r="5455" b="20000"/>
          <a:stretch>
            <a:fillRect/>
          </a:stretch>
        </p:blipFill>
        <p:spPr>
          <a:xfrm>
            <a:off x="245615" y="1905000"/>
            <a:ext cx="8647695" cy="3581432"/>
          </a:xfrm>
          <a:prstGeom prst="rect">
            <a:avLst/>
          </a:prstGeom>
          <a:solidFill>
            <a:schemeClr val="accent3">
              <a:lumMod val="20000"/>
              <a:lumOff val="80000"/>
            </a:schemeClr>
          </a:solidFill>
        </p:spPr>
      </p:pic>
    </p:spTree>
  </p:cSld>
  <p:clrMapOvr>
    <a:masterClrMapping/>
  </p:clrMapOvr>
  <p:transition spd="slow">
    <p:zoom dir="in"/>
  </p:transition>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19.pdf"/>
          <p:cNvPicPr>
            <a:picLocks noChangeAspect="1"/>
          </p:cNvPicPr>
          <p:nvPr/>
        </p:nvPicPr>
        <p:blipFill>
          <a:blip r:embed="rId3"/>
          <a:srcRect l="8182" t="11765" r="8182" b="18824"/>
          <a:stretch>
            <a:fillRect/>
          </a:stretch>
        </p:blipFill>
        <p:spPr>
          <a:xfrm>
            <a:off x="392324" y="548191"/>
            <a:ext cx="8294476" cy="5319209"/>
          </a:xfrm>
          <a:prstGeom prst="rect">
            <a:avLst/>
          </a:prstGeom>
          <a:solidFill>
            <a:schemeClr val="accent3">
              <a:lumMod val="20000"/>
              <a:lumOff val="80000"/>
            </a:schemeClr>
          </a:solidFill>
        </p:spPr>
      </p:pic>
    </p:spTree>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kumimoji="1" lang="en-US" dirty="0"/>
              <a:t>Delta Modulation (DM)</a:t>
            </a:r>
          </a:p>
        </p:txBody>
      </p:sp>
      <p:sp>
        <p:nvSpPr>
          <p:cNvPr id="48131" name="Rectangle 3"/>
          <p:cNvSpPr>
            <a:spLocks noGrp="1" noChangeArrowheads="1"/>
          </p:cNvSpPr>
          <p:nvPr>
            <p:ph type="body" idx="1"/>
          </p:nvPr>
        </p:nvSpPr>
        <p:spPr>
          <a:xfrm>
            <a:off x="457200" y="1676400"/>
            <a:ext cx="8229600" cy="4800600"/>
          </a:xfrm>
        </p:spPr>
        <p:txBody>
          <a:bodyPr>
            <a:normAutofit fontScale="92500" lnSpcReduction="20000"/>
          </a:bodyPr>
          <a:lstStyle/>
          <a:p>
            <a:pPr eaLnBrk="1" hangingPunct="1">
              <a:buFont typeface="Wingdings" pitchFamily="-110" charset="2"/>
              <a:buChar char="Ø"/>
              <a:defRPr/>
            </a:pPr>
            <a:r>
              <a:rPr kumimoji="1" lang="en-US" dirty="0"/>
              <a:t>Analog input is approximated by a staircase function</a:t>
            </a:r>
          </a:p>
          <a:p>
            <a:pPr lvl="1" eaLnBrk="1" hangingPunct="1">
              <a:buFont typeface="Wingdings" pitchFamily="-110" charset="2"/>
              <a:buChar char="l"/>
              <a:defRPr/>
            </a:pPr>
            <a:r>
              <a:rPr kumimoji="1" lang="en-US" dirty="0"/>
              <a:t>Can move up or down one quantization level (</a:t>
            </a:r>
            <a:r>
              <a:rPr kumimoji="1" lang="en-US" dirty="0">
                <a:sym typeface="Symbol" pitchFamily="-110" charset="2"/>
              </a:rPr>
              <a:t></a:t>
            </a:r>
            <a:r>
              <a:rPr kumimoji="1" lang="en-US" dirty="0"/>
              <a:t>) at each sampling interval</a:t>
            </a:r>
          </a:p>
          <a:p>
            <a:pPr eaLnBrk="1" hangingPunct="1">
              <a:buFont typeface="Wingdings" pitchFamily="-110" charset="2"/>
              <a:buChar char="Ø"/>
              <a:defRPr/>
            </a:pPr>
            <a:r>
              <a:rPr kumimoji="1" lang="en-US" dirty="0"/>
              <a:t>Has binary behavior</a:t>
            </a:r>
          </a:p>
          <a:p>
            <a:pPr lvl="1" eaLnBrk="1" hangingPunct="1">
              <a:buFont typeface="Wingdings" pitchFamily="-110" charset="2"/>
              <a:buChar char="l"/>
              <a:defRPr/>
            </a:pPr>
            <a:r>
              <a:rPr kumimoji="1" lang="en-US" dirty="0"/>
              <a:t>Function only moves up or down at each sampling interval</a:t>
            </a:r>
          </a:p>
          <a:p>
            <a:pPr lvl="1" eaLnBrk="1" hangingPunct="1">
              <a:buFont typeface="Wingdings" pitchFamily="-110" charset="2"/>
              <a:buChar char="l"/>
              <a:defRPr/>
            </a:pPr>
            <a:r>
              <a:rPr kumimoji="1" lang="en-US" dirty="0"/>
              <a:t>Output of the delta modulation process can be represented as a single binary digit for each sample</a:t>
            </a:r>
          </a:p>
          <a:p>
            <a:pPr lvl="1" eaLnBrk="1" hangingPunct="1">
              <a:buFont typeface="Wingdings" pitchFamily="-110" charset="2"/>
              <a:buChar char="l"/>
              <a:defRPr/>
            </a:pPr>
            <a:r>
              <a:rPr kumimoji="1" lang="en-US" dirty="0"/>
              <a:t>1 is generated if the staircase function is to go up during the next interval, otherwise a 0 is generated</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21.pdf"/>
          <p:cNvPicPr>
            <a:picLocks noChangeAspect="1"/>
          </p:cNvPicPr>
          <p:nvPr/>
        </p:nvPicPr>
        <p:blipFill>
          <a:blip r:embed="rId3"/>
          <a:srcRect l="5455" t="4706" r="9091" b="4706"/>
          <a:stretch>
            <a:fillRect/>
          </a:stretch>
        </p:blipFill>
        <p:spPr>
          <a:xfrm>
            <a:off x="618680" y="322782"/>
            <a:ext cx="7584034" cy="6212437"/>
          </a:xfrm>
          <a:prstGeom prst="rect">
            <a:avLst/>
          </a:prstGeom>
          <a:solidFill>
            <a:schemeClr val="accent3">
              <a:lumMod val="20000"/>
              <a:lumOff val="80000"/>
            </a:schemeClr>
          </a:solidFill>
        </p:spPr>
      </p:pic>
    </p:spTree>
  </p:cSld>
  <p:clrMapOvr>
    <a:masterClrMapping/>
  </p:clrMapOvr>
  <p:transition spd="slow">
    <p:zoom dir="in"/>
  </p:transition>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22.pdf"/>
          <p:cNvPicPr>
            <a:picLocks noChangeAspect="1"/>
          </p:cNvPicPr>
          <p:nvPr/>
        </p:nvPicPr>
        <p:blipFill>
          <a:blip r:embed="rId3"/>
          <a:srcRect l="14118" t="7273" r="5882" b="13636"/>
          <a:stretch>
            <a:fillRect/>
          </a:stretch>
        </p:blipFill>
        <p:spPr>
          <a:xfrm>
            <a:off x="2209800" y="268574"/>
            <a:ext cx="4953000" cy="6336977"/>
          </a:xfrm>
          <a:prstGeom prst="rect">
            <a:avLst/>
          </a:prstGeom>
          <a:solidFill>
            <a:schemeClr val="accent3">
              <a:lumMod val="20000"/>
              <a:lumOff val="80000"/>
            </a:schemeClr>
          </a:solidFill>
        </p:spPr>
      </p:pic>
    </p:spTree>
  </p:cSld>
  <p:clrMapOvr>
    <a:masterClrMapping/>
  </p:clrMapOvr>
  <p:transition spd="slow">
    <p:zoom dir="in"/>
  </p:transition>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descr="DCC10e-cover.jpg"/>
          <p:cNvPicPr>
            <a:picLocks noChangeAspect="1"/>
          </p:cNvPicPr>
          <p:nvPr/>
        </p:nvPicPr>
        <p:blipFill>
          <a:blip r:embed="rId3">
            <a:lum bright="30000" contrast="24000"/>
            <a:alphaModFix amt="74000"/>
          </a:blip>
          <a:srcRect t="31111" b="14444"/>
          <a:stretch>
            <a:fillRect/>
          </a:stretch>
        </p:blipFill>
        <p:spPr>
          <a:xfrm>
            <a:off x="1143000" y="0"/>
            <a:ext cx="6858000" cy="1524000"/>
          </a:xfrm>
          <a:prstGeom prst="rect">
            <a:avLst/>
          </a:prstGeom>
        </p:spPr>
      </p:pic>
      <p:sp>
        <p:nvSpPr>
          <p:cNvPr id="148482" name="Rectangle 2"/>
          <p:cNvSpPr>
            <a:spLocks noGrp="1" noChangeArrowheads="1"/>
          </p:cNvSpPr>
          <p:nvPr>
            <p:ph type="title"/>
          </p:nvPr>
        </p:nvSpPr>
        <p:spPr/>
        <p:txBody>
          <a:bodyPr/>
          <a:lstStyle/>
          <a:p>
            <a:pPr eaLnBrk="1" hangingPunct="1">
              <a:defRPr/>
            </a:pPr>
            <a:r>
              <a:rPr lang="en-US" dirty="0">
                <a:ea typeface="+mj-ea"/>
                <a:cs typeface="+mj-cs"/>
              </a:rPr>
              <a:t>Summary</a:t>
            </a:r>
            <a:endParaRPr lang="en-AU" dirty="0">
              <a:ea typeface="+mj-ea"/>
              <a:cs typeface="+mj-cs"/>
            </a:endParaRPr>
          </a:p>
        </p:txBody>
      </p:sp>
      <p:sp>
        <p:nvSpPr>
          <p:cNvPr id="148483" name="Rectangle 3"/>
          <p:cNvSpPr>
            <a:spLocks noGrp="1" noChangeArrowheads="1"/>
          </p:cNvSpPr>
          <p:nvPr>
            <p:ph sz="half" idx="1"/>
          </p:nvPr>
        </p:nvSpPr>
        <p:spPr>
          <a:xfrm>
            <a:off x="304800" y="1524000"/>
            <a:ext cx="4191000" cy="5181600"/>
          </a:xfrm>
        </p:spPr>
        <p:txBody>
          <a:bodyPr>
            <a:normAutofit fontScale="92500"/>
          </a:bodyPr>
          <a:lstStyle/>
          <a:p>
            <a:pPr eaLnBrk="1" hangingPunct="1"/>
            <a:r>
              <a:rPr lang="en-US" dirty="0"/>
              <a:t>Digital data, digital signals</a:t>
            </a:r>
          </a:p>
          <a:p>
            <a:pPr lvl="1" eaLnBrk="1" hangingPunct="1"/>
            <a:r>
              <a:rPr lang="en-US" dirty="0" err="1"/>
              <a:t>Nonreturn</a:t>
            </a:r>
            <a:r>
              <a:rPr lang="en-US" dirty="0"/>
              <a:t> to zero (NRZ)</a:t>
            </a:r>
          </a:p>
          <a:p>
            <a:pPr lvl="1" eaLnBrk="1" hangingPunct="1"/>
            <a:r>
              <a:rPr lang="en-US" dirty="0"/>
              <a:t>Multilevel binary</a:t>
            </a:r>
          </a:p>
          <a:p>
            <a:pPr lvl="1" eaLnBrk="1" hangingPunct="1"/>
            <a:r>
              <a:rPr lang="en-US" dirty="0" err="1"/>
              <a:t>Biphase</a:t>
            </a:r>
            <a:endParaRPr lang="en-US" dirty="0"/>
          </a:p>
          <a:p>
            <a:pPr lvl="1" eaLnBrk="1" hangingPunct="1"/>
            <a:r>
              <a:rPr lang="en-US" dirty="0"/>
              <a:t>Modulation rate</a:t>
            </a:r>
          </a:p>
          <a:p>
            <a:pPr lvl="1" eaLnBrk="1" hangingPunct="1"/>
            <a:r>
              <a:rPr lang="en-US" dirty="0"/>
              <a:t>Scrambling techniques</a:t>
            </a:r>
          </a:p>
          <a:p>
            <a:pPr eaLnBrk="1" hangingPunct="1"/>
            <a:r>
              <a:rPr lang="en-US" dirty="0"/>
              <a:t>Analog data, digital signals</a:t>
            </a:r>
          </a:p>
          <a:p>
            <a:pPr lvl="1" eaLnBrk="1" hangingPunct="1"/>
            <a:r>
              <a:rPr lang="en-US" dirty="0"/>
              <a:t>Pulse code modulation</a:t>
            </a:r>
          </a:p>
          <a:p>
            <a:pPr lvl="1" eaLnBrk="1" hangingPunct="1"/>
            <a:r>
              <a:rPr lang="en-US" dirty="0"/>
              <a:t>Delta modulation (DM)</a:t>
            </a:r>
          </a:p>
          <a:p>
            <a:pPr lvl="1" eaLnBrk="1" hangingPunct="1"/>
            <a:r>
              <a:rPr lang="en-US" dirty="0"/>
              <a:t>Performance </a:t>
            </a:r>
            <a:endParaRPr lang="en-AU" dirty="0"/>
          </a:p>
        </p:txBody>
      </p:sp>
      <p:sp>
        <p:nvSpPr>
          <p:cNvPr id="5" name="Content Placeholder 4"/>
          <p:cNvSpPr>
            <a:spLocks noGrp="1"/>
          </p:cNvSpPr>
          <p:nvPr>
            <p:ph sz="half" idx="2"/>
          </p:nvPr>
        </p:nvSpPr>
        <p:spPr>
          <a:xfrm>
            <a:off x="4648200" y="1524000"/>
            <a:ext cx="4038600" cy="5029200"/>
          </a:xfrm>
        </p:spPr>
        <p:txBody>
          <a:bodyPr>
            <a:normAutofit fontScale="92500"/>
          </a:bodyPr>
          <a:lstStyle/>
          <a:p>
            <a:pPr eaLnBrk="1" hangingPunct="1"/>
            <a:r>
              <a:rPr lang="en-US" dirty="0"/>
              <a:t>Digital data, analog signals</a:t>
            </a:r>
          </a:p>
          <a:p>
            <a:pPr lvl="1" eaLnBrk="1" hangingPunct="1"/>
            <a:r>
              <a:rPr lang="en-US" dirty="0"/>
              <a:t>Amplitude shift keying</a:t>
            </a:r>
          </a:p>
          <a:p>
            <a:pPr lvl="1" eaLnBrk="1" hangingPunct="1"/>
            <a:r>
              <a:rPr lang="en-US" dirty="0"/>
              <a:t>Frequency shift keying</a:t>
            </a:r>
          </a:p>
          <a:p>
            <a:pPr lvl="1" eaLnBrk="1" hangingPunct="1"/>
            <a:r>
              <a:rPr lang="en-US" dirty="0"/>
              <a:t>Phase shift keying</a:t>
            </a:r>
          </a:p>
          <a:p>
            <a:pPr lvl="1" eaLnBrk="1" hangingPunct="1"/>
            <a:r>
              <a:rPr lang="en-US" dirty="0"/>
              <a:t>Performance</a:t>
            </a:r>
          </a:p>
          <a:p>
            <a:pPr lvl="1" eaLnBrk="1" hangingPunct="1"/>
            <a:r>
              <a:rPr lang="en-US" dirty="0"/>
              <a:t>Quadrature amplitude modulation</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152400"/>
            <a:ext cx="8229600" cy="1139825"/>
          </a:xfrm>
        </p:spPr>
        <p:txBody>
          <a:bodyPr/>
          <a:lstStyle/>
          <a:p>
            <a:pPr eaLnBrk="1" hangingPunct="1">
              <a:defRPr/>
            </a:pPr>
            <a:r>
              <a:rPr kumimoji="1" lang="en-US" dirty="0">
                <a:ea typeface="+mj-ea"/>
                <a:cs typeface="+mj-cs"/>
              </a:rPr>
              <a:t>Terminology</a:t>
            </a:r>
          </a:p>
        </p:txBody>
      </p:sp>
      <p:sp>
        <p:nvSpPr>
          <p:cNvPr id="8195" name="Rectangle 3"/>
          <p:cNvSpPr>
            <a:spLocks noGrp="1" noChangeArrowheads="1"/>
          </p:cNvSpPr>
          <p:nvPr>
            <p:ph type="body" idx="1"/>
          </p:nvPr>
        </p:nvSpPr>
        <p:spPr>
          <a:xfrm>
            <a:off x="304800" y="1371600"/>
            <a:ext cx="8610600" cy="5638800"/>
          </a:xfrm>
        </p:spPr>
        <p:txBody>
          <a:bodyPr>
            <a:normAutofit/>
          </a:bodyPr>
          <a:lstStyle/>
          <a:p>
            <a:pPr eaLnBrk="1" hangingPunct="1">
              <a:buFont typeface="Wingdings" pitchFamily="-110" charset="2"/>
              <a:buChar char="Ø"/>
              <a:defRPr/>
            </a:pPr>
            <a:r>
              <a:rPr kumimoji="1" lang="en-US" sz="2800" b="1" dirty="0" err="1"/>
              <a:t>Unipolar</a:t>
            </a:r>
            <a:r>
              <a:rPr kumimoji="1" lang="en-US" sz="2800" dirty="0"/>
              <a:t> – all signal elements have the same sign</a:t>
            </a:r>
          </a:p>
          <a:p>
            <a:pPr eaLnBrk="1" hangingPunct="1">
              <a:buFont typeface="Wingdings" pitchFamily="-110" charset="2"/>
              <a:buChar char="Ø"/>
              <a:defRPr/>
            </a:pPr>
            <a:r>
              <a:rPr kumimoji="1" lang="en-US" sz="2800" b="1" dirty="0"/>
              <a:t>Polar</a:t>
            </a:r>
            <a:r>
              <a:rPr kumimoji="1" lang="en-US" sz="2800" dirty="0"/>
              <a:t> – one logic state represented by positive voltage and the other by negative voltage</a:t>
            </a:r>
          </a:p>
          <a:p>
            <a:pPr eaLnBrk="1" hangingPunct="1">
              <a:buFont typeface="Wingdings" pitchFamily="-110" charset="2"/>
              <a:buChar char="Ø"/>
              <a:defRPr/>
            </a:pPr>
            <a:r>
              <a:rPr kumimoji="1" lang="en-US" sz="2800" b="1" dirty="0"/>
              <a:t>Data rate </a:t>
            </a:r>
            <a:r>
              <a:rPr kumimoji="1" lang="en-US" sz="2800" dirty="0"/>
              <a:t>– rate, in bits per second that data are transmitted</a:t>
            </a:r>
          </a:p>
          <a:p>
            <a:pPr eaLnBrk="1" hangingPunct="1">
              <a:buFont typeface="Wingdings" pitchFamily="-110" charset="2"/>
              <a:buChar char="Ø"/>
              <a:defRPr/>
            </a:pPr>
            <a:r>
              <a:rPr kumimoji="1" lang="en-US" sz="2800" b="1" dirty="0"/>
              <a:t>Duration or length of a bit </a:t>
            </a:r>
            <a:r>
              <a:rPr kumimoji="1" lang="en-US" sz="2800" dirty="0"/>
              <a:t>– time taken for transmitter to emit the bit </a:t>
            </a:r>
          </a:p>
          <a:p>
            <a:pPr eaLnBrk="1" hangingPunct="1">
              <a:buFont typeface="Wingdings" pitchFamily="-110" charset="2"/>
              <a:buChar char="Ø"/>
              <a:defRPr/>
            </a:pPr>
            <a:r>
              <a:rPr kumimoji="1" lang="en-US" sz="2800" b="1" dirty="0"/>
              <a:t>Modulation rate</a:t>
            </a:r>
            <a:r>
              <a:rPr kumimoji="1" lang="en-US" sz="2800" dirty="0"/>
              <a:t> – rate at which the signal level is changed; the rate is expressed in baud, which means signal elements per second</a:t>
            </a:r>
          </a:p>
          <a:p>
            <a:pPr eaLnBrk="1" hangingPunct="1">
              <a:buFont typeface="Wingdings" pitchFamily="-110" charset="2"/>
              <a:buChar char="Ø"/>
              <a:defRPr/>
            </a:pPr>
            <a:r>
              <a:rPr kumimoji="1" lang="en-US" sz="2800" b="1" dirty="0"/>
              <a:t>Mark and space </a:t>
            </a:r>
            <a:r>
              <a:rPr kumimoji="1" lang="en-US" sz="2800" dirty="0"/>
              <a:t>– refer to the binary digits 1 and 0</a:t>
            </a:r>
            <a:endParaRPr kumimoji="1" lang="en-US" sz="28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04800" y="2590800"/>
            <a:ext cx="8693335" cy="3746500"/>
          </a:xfrm>
          <a:prstGeom prst="rect">
            <a:avLst/>
          </a:prstGeom>
        </p:spPr>
      </p:pic>
      <p:sp>
        <p:nvSpPr>
          <p:cNvPr id="6" name="Rectangle 5"/>
          <p:cNvSpPr/>
          <p:nvPr/>
        </p:nvSpPr>
        <p:spPr>
          <a:xfrm>
            <a:off x="0" y="228600"/>
            <a:ext cx="9144000" cy="1754327"/>
          </a:xfrm>
          <a:prstGeom prst="rect">
            <a:avLst/>
          </a:prstGeom>
        </p:spPr>
        <p:txBody>
          <a:bodyPr wrap="square">
            <a:spAutoFit/>
          </a:bodyPr>
          <a:lstStyle/>
          <a:p>
            <a:pPr algn="ctr"/>
            <a:r>
              <a:rPr kumimoji="1" lang="en-US" sz="4400" b="1" dirty="0">
                <a:solidFill>
                  <a:schemeClr val="tx2"/>
                </a:solidFill>
                <a:effectLst>
                  <a:outerShdw blurRad="38100" dist="38100" dir="2700000" algn="tl">
                    <a:srgbClr val="000000"/>
                  </a:outerShdw>
                </a:effectLst>
                <a:latin typeface="+mj-lt"/>
                <a:ea typeface="+mj-ea"/>
                <a:cs typeface="+mj-cs"/>
              </a:rPr>
              <a:t>Table 5.1   </a:t>
            </a:r>
          </a:p>
          <a:p>
            <a:pPr algn="ctr"/>
            <a:endParaRPr kumimoji="1" lang="en-US" sz="2000" b="1" dirty="0">
              <a:solidFill>
                <a:schemeClr val="tx2"/>
              </a:solidFill>
              <a:effectLst>
                <a:outerShdw blurRad="38100" dist="38100" dir="2700000" algn="tl">
                  <a:srgbClr val="000000"/>
                </a:outerShdw>
              </a:effectLst>
              <a:latin typeface="+mj-lt"/>
              <a:ea typeface="+mj-ea"/>
              <a:cs typeface="+mj-cs"/>
            </a:endParaRPr>
          </a:p>
          <a:p>
            <a:pPr algn="ctr"/>
            <a:r>
              <a:rPr kumimoji="1" lang="en-US" sz="4400" b="1" dirty="0">
                <a:solidFill>
                  <a:schemeClr val="tx2"/>
                </a:solidFill>
                <a:effectLst>
                  <a:outerShdw blurRad="38100" dist="38100" dir="2700000" algn="tl">
                    <a:srgbClr val="000000"/>
                  </a:outerShdw>
                </a:effectLst>
                <a:latin typeface="+mj-lt"/>
                <a:ea typeface="+mj-ea"/>
                <a:cs typeface="+mj-cs"/>
              </a:rPr>
              <a:t>Key Data Transmission Terms</a:t>
            </a:r>
          </a:p>
        </p:txBody>
      </p:sp>
    </p:spTree>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76200"/>
            <a:ext cx="8229600" cy="1139825"/>
          </a:xfrm>
        </p:spPr>
        <p:txBody>
          <a:bodyPr/>
          <a:lstStyle/>
          <a:p>
            <a:pPr eaLnBrk="1" hangingPunct="1">
              <a:defRPr/>
            </a:pPr>
            <a:r>
              <a:rPr kumimoji="1" lang="en-US" dirty="0">
                <a:ea typeface="+mj-ea"/>
                <a:cs typeface="+mj-cs"/>
              </a:rPr>
              <a:t>Interpreting Signals</a:t>
            </a:r>
          </a:p>
        </p:txBody>
      </p:sp>
      <p:graphicFrame>
        <p:nvGraphicFramePr>
          <p:cNvPr id="4" name="Diagram 3"/>
          <p:cNvGraphicFramePr/>
          <p:nvPr>
            <p:extLst>
              <p:ext uri="{D42A27DB-BD31-4B8C-83A1-F6EECF244321}">
                <p14:modId xmlns:p14="http://schemas.microsoft.com/office/powerpoint/2010/main" val="2377228506"/>
              </p:ext>
            </p:extLst>
          </p:nvPr>
        </p:nvGraphicFramePr>
        <p:xfrm>
          <a:off x="520700" y="1066800"/>
          <a:ext cx="8229600" cy="44545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1600200" y="4572000"/>
            <a:ext cx="2197100" cy="1841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6858000" y="533400"/>
            <a:ext cx="2133600" cy="1249362"/>
          </a:xfrm>
        </p:spPr>
        <p:txBody>
          <a:bodyPr/>
          <a:lstStyle/>
          <a:p>
            <a:br>
              <a:rPr lang="en-US" sz="3200" dirty="0"/>
            </a:br>
            <a:br>
              <a:rPr lang="en-US" sz="3200" dirty="0"/>
            </a:br>
            <a:br>
              <a:rPr lang="en-US" sz="3200" dirty="0"/>
            </a:br>
            <a:br>
              <a:rPr lang="en-US" sz="3200" dirty="0"/>
            </a:br>
            <a:br>
              <a:rPr lang="en-US" sz="3200" dirty="0"/>
            </a:br>
            <a:br>
              <a:rPr lang="en-US" sz="3200" dirty="0"/>
            </a:br>
            <a:br>
              <a:rPr lang="en-US" sz="3200" dirty="0"/>
            </a:br>
            <a:br>
              <a:rPr lang="en-US" sz="3200" dirty="0"/>
            </a:br>
            <a:r>
              <a:rPr lang="en-US" sz="3200" dirty="0"/>
              <a:t>Table 5.2</a:t>
            </a:r>
            <a:br>
              <a:rPr lang="en-US" sz="3200" dirty="0"/>
            </a:br>
            <a:br>
              <a:rPr lang="en-US" sz="3200" dirty="0"/>
            </a:br>
            <a:r>
              <a:rPr lang="en-US" sz="2800" dirty="0"/>
              <a:t>Definition of Digital Signal Encoding Formats</a:t>
            </a:r>
          </a:p>
        </p:txBody>
      </p:sp>
      <p:graphicFrame>
        <p:nvGraphicFramePr>
          <p:cNvPr id="110598" name="Object 6"/>
          <p:cNvGraphicFramePr>
            <a:graphicFrameLocks noChangeAspect="1"/>
          </p:cNvGraphicFramePr>
          <p:nvPr/>
        </p:nvGraphicFramePr>
        <p:xfrm>
          <a:off x="152400" y="0"/>
          <a:ext cx="6763967" cy="6706886"/>
        </p:xfrm>
        <a:graphic>
          <a:graphicData uri="http://schemas.openxmlformats.org/presentationml/2006/ole">
            <mc:AlternateContent xmlns:mc="http://schemas.openxmlformats.org/markup-compatibility/2006">
              <mc:Choice xmlns:v="urn:schemas-microsoft-com:vml" Requires="v">
                <p:oleObj spid="_x0000_s110622" name="Document" r:id="rId4" imgW="24076190" imgH="23873016" progId="Word.Document.12">
                  <p:embed/>
                </p:oleObj>
              </mc:Choice>
              <mc:Fallback>
                <p:oleObj name="Document" r:id="rId4" imgW="24076190" imgH="23873016" progId="Word.Document.12">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0"/>
                        <a:ext cx="6763967" cy="6706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 name="TextBox 6"/>
          <p:cNvSpPr txBox="1"/>
          <p:nvPr/>
        </p:nvSpPr>
        <p:spPr>
          <a:xfrm>
            <a:off x="7010400" y="6172200"/>
            <a:ext cx="1981200" cy="461665"/>
          </a:xfrm>
          <a:prstGeom prst="rect">
            <a:avLst/>
          </a:prstGeom>
          <a:noFill/>
        </p:spPr>
        <p:txBody>
          <a:bodyPr wrap="square" rtlCol="0">
            <a:spAutoFit/>
          </a:bodyPr>
          <a:lstStyle/>
          <a:p>
            <a:r>
              <a:rPr lang="en-US" sz="1200" dirty="0"/>
              <a:t>(This table can be found on page 177 in the textbook)</a:t>
            </a:r>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theme/theme1.xml><?xml version="1.0" encoding="utf-8"?>
<a:theme xmlns:a="http://schemas.openxmlformats.org/drawingml/2006/main" name="01-Overview">
  <a:themeElements>
    <a:clrScheme name="01-Overview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fontScheme name="01-Overvie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lnDef>
  </a:objectDefaults>
  <a:extraClrSchemeLst>
    <a:extraClrScheme>
      <a:clrScheme name="01-Overview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01-Overview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01-Overview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01-Overview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01-Overview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01-Overview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01-Overview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01-Overview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01-Overview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h01">
  <a:themeElements>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Mnementh:Users:lpb:work:consult:Stallings-DCC8:Slides:01-Overview.ppt</Template>
  <TotalTime>11028</TotalTime>
  <Words>9485</Words>
  <Application>Microsoft Office PowerPoint</Application>
  <PresentationFormat>如螢幕大小 (4:3)</PresentationFormat>
  <Paragraphs>581</Paragraphs>
  <Slides>56</Slides>
  <Notes>55</Notes>
  <HiddenSlides>0</HiddenSlides>
  <MMClips>0</MMClips>
  <ScaleCrop>false</ScaleCrop>
  <HeadingPairs>
    <vt:vector size="8" baseType="variant">
      <vt:variant>
        <vt:lpstr>使用字型</vt:lpstr>
      </vt:variant>
      <vt:variant>
        <vt:i4>8</vt:i4>
      </vt:variant>
      <vt:variant>
        <vt:lpstr>佈景主題</vt:lpstr>
      </vt:variant>
      <vt:variant>
        <vt:i4>2</vt:i4>
      </vt:variant>
      <vt:variant>
        <vt:lpstr>內嵌 OLE 伺服程式</vt:lpstr>
      </vt:variant>
      <vt:variant>
        <vt:i4>1</vt:i4>
      </vt:variant>
      <vt:variant>
        <vt:lpstr>投影片標題</vt:lpstr>
      </vt:variant>
      <vt:variant>
        <vt:i4>56</vt:i4>
      </vt:variant>
    </vt:vector>
  </HeadingPairs>
  <TitlesOfParts>
    <vt:vector size="67" baseType="lpstr">
      <vt:lpstr>ＭＳ Ｐゴシック</vt:lpstr>
      <vt:lpstr>新細明體</vt:lpstr>
      <vt:lpstr>Arial</vt:lpstr>
      <vt:lpstr>Symbol</vt:lpstr>
      <vt:lpstr>Tahoma</vt:lpstr>
      <vt:lpstr>Times</vt:lpstr>
      <vt:lpstr>Times New Roman</vt:lpstr>
      <vt:lpstr>Wingdings</vt:lpstr>
      <vt:lpstr>01-Overview</vt:lpstr>
      <vt:lpstr>ch01</vt:lpstr>
      <vt:lpstr>Document</vt:lpstr>
      <vt:lpstr>Data and Computer Communications</vt:lpstr>
      <vt:lpstr>Signal Encoding Techniques</vt:lpstr>
      <vt:lpstr>PowerPoint 簡報</vt:lpstr>
      <vt:lpstr>PowerPoint 簡報</vt:lpstr>
      <vt:lpstr>Digital Data, Digital Signal</vt:lpstr>
      <vt:lpstr>Terminology</vt:lpstr>
      <vt:lpstr>PowerPoint 簡報</vt:lpstr>
      <vt:lpstr>Interpreting Signals</vt:lpstr>
      <vt:lpstr>        Table 5.2  Definition of Digital Signal Encoding Formats</vt:lpstr>
      <vt:lpstr>PowerPoint 簡報</vt:lpstr>
      <vt:lpstr>Encoding Schemes</vt:lpstr>
      <vt:lpstr>Nonreturn to Zero</vt:lpstr>
      <vt:lpstr>Non-return to Zero Inverted (NRZI)</vt:lpstr>
      <vt:lpstr>PowerPoint 簡報</vt:lpstr>
      <vt:lpstr>Multilevel Binary Bipolar-AMI</vt:lpstr>
      <vt:lpstr>Multilevel Binary Pseudoternary</vt:lpstr>
      <vt:lpstr>Multilevel Binary Issues</vt:lpstr>
      <vt:lpstr>PowerPoint 簡報</vt:lpstr>
      <vt:lpstr>Manchester Encoding</vt:lpstr>
      <vt:lpstr>Differential Manchester Encoding</vt:lpstr>
      <vt:lpstr>Biphase Pros and Cons</vt:lpstr>
      <vt:lpstr>PowerPoint 簡報</vt:lpstr>
      <vt:lpstr>PowerPoint 簡報</vt:lpstr>
      <vt:lpstr>Scrambling</vt:lpstr>
      <vt:lpstr>B8ZS</vt:lpstr>
      <vt:lpstr>Table 5.4  HDB3 Substitution Rules</vt:lpstr>
      <vt:lpstr>PowerPoint 簡報</vt:lpstr>
      <vt:lpstr>Digital Data, Analog Signal</vt:lpstr>
      <vt:lpstr>PowerPoint 簡報</vt:lpstr>
      <vt:lpstr>Amplitude Shift Keying (ASK)</vt:lpstr>
      <vt:lpstr>Binary Frequency Shift Keying  (BFSK)</vt:lpstr>
      <vt:lpstr>PowerPoint 簡報</vt:lpstr>
      <vt:lpstr>Multiple FSK (MFSK)</vt:lpstr>
      <vt:lpstr>PowerPoint 簡報</vt:lpstr>
      <vt:lpstr>Phase Shift Keying (PSK)</vt:lpstr>
      <vt:lpstr>PowerPoint 簡報</vt:lpstr>
      <vt:lpstr>PowerPoint 簡報</vt:lpstr>
      <vt:lpstr>Quadrature Phase Shift Keying (QPSK)</vt:lpstr>
      <vt:lpstr>PowerPoint 簡報</vt:lpstr>
      <vt:lpstr>PowerPoint 簡報</vt:lpstr>
      <vt:lpstr>Performance of Digital to Analog Modulation Schemes</vt:lpstr>
      <vt:lpstr>PowerPoint 簡報</vt:lpstr>
      <vt:lpstr>Quadrature Amplitude Modulation (QAM)</vt:lpstr>
      <vt:lpstr>PowerPoint 簡報</vt:lpstr>
      <vt:lpstr>PowerPoint 簡報</vt:lpstr>
      <vt:lpstr>PowerPoint 簡報</vt:lpstr>
      <vt:lpstr>Analog Data, Digital Signal</vt:lpstr>
      <vt:lpstr>PowerPoint 簡報</vt:lpstr>
      <vt:lpstr>Pulse Code Modulation (PCM)</vt:lpstr>
      <vt:lpstr>PowerPoint 簡報</vt:lpstr>
      <vt:lpstr>PowerPoint 簡報</vt:lpstr>
      <vt:lpstr>PowerPoint 簡報</vt:lpstr>
      <vt:lpstr>Delta Modulation (DM)</vt:lpstr>
      <vt:lpstr>PowerPoint 簡報</vt:lpstr>
      <vt:lpstr>PowerPoint 簡報</vt:lpstr>
      <vt:lpstr>Summary</vt:lpstr>
    </vt:vector>
  </TitlesOfParts>
  <Manager/>
  <Company>School of IT&amp;EE, UNSW@ADFA, Australia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 William Stallings, Data and Computer Communications, 8/e</dc:title>
  <dc:subject>Lecture Slides</dc:subject>
  <dc:creator>Dr Lawrie Brown</dc:creator>
  <cp:keywords/>
  <dc:description/>
  <cp:lastModifiedBy>ccyang</cp:lastModifiedBy>
  <cp:revision>113</cp:revision>
  <dcterms:created xsi:type="dcterms:W3CDTF">2013-09-17T02:47:11Z</dcterms:created>
  <dcterms:modified xsi:type="dcterms:W3CDTF">2020-03-19T05:50:12Z</dcterms:modified>
  <cp:category/>
</cp:coreProperties>
</file>