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3"/>
  </p:notesMasterIdLst>
  <p:sldIdLst>
    <p:sldId id="257" r:id="rId3"/>
    <p:sldId id="258" r:id="rId4"/>
    <p:sldId id="259" r:id="rId5"/>
    <p:sldId id="261" r:id="rId6"/>
    <p:sldId id="263" r:id="rId7"/>
    <p:sldId id="268" r:id="rId8"/>
    <p:sldId id="265" r:id="rId9"/>
    <p:sldId id="266" r:id="rId10"/>
    <p:sldId id="269" r:id="rId11"/>
    <p:sldId id="27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4" r:id="rId23"/>
    <p:sldId id="285" r:id="rId24"/>
    <p:sldId id="287" r:id="rId25"/>
    <p:sldId id="286" r:id="rId26"/>
    <p:sldId id="278" r:id="rId27"/>
    <p:sldId id="283" r:id="rId28"/>
    <p:sldId id="282" r:id="rId29"/>
    <p:sldId id="288" r:id="rId30"/>
    <p:sldId id="267" r:id="rId31"/>
    <p:sldId id="26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12" autoAdjust="0"/>
    <p:restoredTop sz="88172" autoAdjust="0"/>
  </p:normalViewPr>
  <p:slideViewPr>
    <p:cSldViewPr snapToGrid="0" snapToObjects="1">
      <p:cViewPr>
        <p:scale>
          <a:sx n="73" d="100"/>
          <a:sy n="73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93FBF-85CD-C940-822F-9D1A5E5B3A7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51BC7-BB52-DD49-BBEE-5B02252A0E6A}">
      <dgm:prSet phldrT="[Text]"/>
      <dgm:spPr/>
      <dgm:t>
        <a:bodyPr/>
        <a:lstStyle/>
        <a:p>
          <a:r>
            <a:rPr lang="en-US" dirty="0" smtClean="0"/>
            <a:t>Principal techniques for modulation using analog data are:</a:t>
          </a:r>
          <a:endParaRPr lang="en-US" dirty="0"/>
        </a:p>
      </dgm:t>
    </dgm:pt>
    <dgm:pt modelId="{9C34225A-7C79-0F48-997A-3D1364991B08}" type="parTrans" cxnId="{6A0E23BD-3709-1E45-9972-43CC8B5B0F65}">
      <dgm:prSet/>
      <dgm:spPr/>
      <dgm:t>
        <a:bodyPr/>
        <a:lstStyle/>
        <a:p>
          <a:endParaRPr lang="en-US"/>
        </a:p>
      </dgm:t>
    </dgm:pt>
    <dgm:pt modelId="{3B1EC082-5FA4-DA4C-82E4-E57A667D025A}" type="sibTrans" cxnId="{6A0E23BD-3709-1E45-9972-43CC8B5B0F65}">
      <dgm:prSet/>
      <dgm:spPr/>
      <dgm:t>
        <a:bodyPr/>
        <a:lstStyle/>
        <a:p>
          <a:endParaRPr lang="en-US"/>
        </a:p>
      </dgm:t>
    </dgm:pt>
    <dgm:pt modelId="{50B638C4-1C80-DD4A-AD7B-F794860C9882}">
      <dgm:prSet/>
      <dgm:spPr/>
      <dgm:t>
        <a:bodyPr/>
        <a:lstStyle/>
        <a:p>
          <a:r>
            <a:rPr lang="en-US" smtClean="0"/>
            <a:t>Amplitude modulation (AM)</a:t>
          </a:r>
          <a:endParaRPr lang="en-US" dirty="0" smtClean="0"/>
        </a:p>
      </dgm:t>
    </dgm:pt>
    <dgm:pt modelId="{10541B12-A89C-4045-9269-7FD0DEB7E292}" type="parTrans" cxnId="{1D330359-F363-4E44-97BF-B42FD9D63EE2}">
      <dgm:prSet/>
      <dgm:spPr/>
      <dgm:t>
        <a:bodyPr/>
        <a:lstStyle/>
        <a:p>
          <a:endParaRPr lang="en-US"/>
        </a:p>
      </dgm:t>
    </dgm:pt>
    <dgm:pt modelId="{27C7782D-2B65-6645-9780-5F9AA53D07D0}" type="sibTrans" cxnId="{1D330359-F363-4E44-97BF-B42FD9D63EE2}">
      <dgm:prSet/>
      <dgm:spPr/>
      <dgm:t>
        <a:bodyPr/>
        <a:lstStyle/>
        <a:p>
          <a:endParaRPr lang="en-US"/>
        </a:p>
      </dgm:t>
    </dgm:pt>
    <dgm:pt modelId="{D3244422-DB30-1248-89AA-02B90794799E}">
      <dgm:prSet/>
      <dgm:spPr/>
      <dgm:t>
        <a:bodyPr/>
        <a:lstStyle/>
        <a:p>
          <a:r>
            <a:rPr lang="en-US" dirty="0" smtClean="0"/>
            <a:t>Frequency modulation (FM)</a:t>
          </a:r>
        </a:p>
      </dgm:t>
    </dgm:pt>
    <dgm:pt modelId="{05B8AE9C-0BF4-9744-89FC-C88A03B62ABB}" type="parTrans" cxnId="{2E157425-CE64-8F4F-8B11-36E32BB2F409}">
      <dgm:prSet/>
      <dgm:spPr/>
      <dgm:t>
        <a:bodyPr/>
        <a:lstStyle/>
        <a:p>
          <a:endParaRPr lang="en-US"/>
        </a:p>
      </dgm:t>
    </dgm:pt>
    <dgm:pt modelId="{E1D03A9F-DDC5-5846-9060-D72DE8E51D31}" type="sibTrans" cxnId="{2E157425-CE64-8F4F-8B11-36E32BB2F409}">
      <dgm:prSet/>
      <dgm:spPr/>
      <dgm:t>
        <a:bodyPr/>
        <a:lstStyle/>
        <a:p>
          <a:endParaRPr lang="en-US"/>
        </a:p>
      </dgm:t>
    </dgm:pt>
    <dgm:pt modelId="{29255983-7675-6A46-8FB8-B69DD93C8CA8}">
      <dgm:prSet/>
      <dgm:spPr/>
      <dgm:t>
        <a:bodyPr/>
        <a:lstStyle/>
        <a:p>
          <a:r>
            <a:rPr lang="en-US" dirty="0" smtClean="0"/>
            <a:t>Phase modulation (PM)</a:t>
          </a:r>
          <a:endParaRPr lang="en-US" dirty="0"/>
        </a:p>
      </dgm:t>
    </dgm:pt>
    <dgm:pt modelId="{AB7841F8-B95F-1F4B-B5A1-A979255E392E}" type="parTrans" cxnId="{0CB056F9-BA62-E144-8827-A2BF23C82D4B}">
      <dgm:prSet/>
      <dgm:spPr/>
      <dgm:t>
        <a:bodyPr/>
        <a:lstStyle/>
        <a:p>
          <a:endParaRPr lang="en-US"/>
        </a:p>
      </dgm:t>
    </dgm:pt>
    <dgm:pt modelId="{6B23A9FB-ADB3-3442-9FB1-BE2B5F08EA41}" type="sibTrans" cxnId="{0CB056F9-BA62-E144-8827-A2BF23C82D4B}">
      <dgm:prSet/>
      <dgm:spPr/>
      <dgm:t>
        <a:bodyPr/>
        <a:lstStyle/>
        <a:p>
          <a:endParaRPr lang="en-US"/>
        </a:p>
      </dgm:t>
    </dgm:pt>
    <dgm:pt modelId="{E8326139-4675-5346-B93B-C3BA21A4B289}" type="pres">
      <dgm:prSet presAssocID="{D5D93FBF-85CD-C940-822F-9D1A5E5B3A7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92D1788-84AD-5A46-A368-80D4E5667876}" type="pres">
      <dgm:prSet presAssocID="{D3D51BC7-BB52-DD49-BBEE-5B02252A0E6A}" presName="thickLine" presStyleLbl="alignNode1" presStyleIdx="0" presStyleCnt="1"/>
      <dgm:spPr/>
    </dgm:pt>
    <dgm:pt modelId="{5F464D7B-6BAB-3948-B9C7-F60160F86219}" type="pres">
      <dgm:prSet presAssocID="{D3D51BC7-BB52-DD49-BBEE-5B02252A0E6A}" presName="horz1" presStyleCnt="0"/>
      <dgm:spPr/>
    </dgm:pt>
    <dgm:pt modelId="{2BDA32EB-2F1D-AA47-A936-404B7DE227DA}" type="pres">
      <dgm:prSet presAssocID="{D3D51BC7-BB52-DD49-BBEE-5B02252A0E6A}" presName="tx1" presStyleLbl="revTx" presStyleIdx="0" presStyleCnt="4"/>
      <dgm:spPr/>
      <dgm:t>
        <a:bodyPr/>
        <a:lstStyle/>
        <a:p>
          <a:endParaRPr lang="en-US"/>
        </a:p>
      </dgm:t>
    </dgm:pt>
    <dgm:pt modelId="{32FCC1C3-24D8-DE45-B1DD-424FAF903DFD}" type="pres">
      <dgm:prSet presAssocID="{D3D51BC7-BB52-DD49-BBEE-5B02252A0E6A}" presName="vert1" presStyleCnt="0"/>
      <dgm:spPr/>
    </dgm:pt>
    <dgm:pt modelId="{C0D1175C-C4BC-FA49-BD25-EE15629D4E41}" type="pres">
      <dgm:prSet presAssocID="{50B638C4-1C80-DD4A-AD7B-F794860C9882}" presName="vertSpace2a" presStyleCnt="0"/>
      <dgm:spPr/>
    </dgm:pt>
    <dgm:pt modelId="{1E761036-CE55-BA47-9F34-9C65702EB1D7}" type="pres">
      <dgm:prSet presAssocID="{50B638C4-1C80-DD4A-AD7B-F794860C9882}" presName="horz2" presStyleCnt="0"/>
      <dgm:spPr/>
    </dgm:pt>
    <dgm:pt modelId="{4F48E642-2C61-7B41-AD5F-DC36086C5E45}" type="pres">
      <dgm:prSet presAssocID="{50B638C4-1C80-DD4A-AD7B-F794860C9882}" presName="horzSpace2" presStyleCnt="0"/>
      <dgm:spPr/>
    </dgm:pt>
    <dgm:pt modelId="{4D546288-6147-8841-9DD5-CF05796C4F01}" type="pres">
      <dgm:prSet presAssocID="{50B638C4-1C80-DD4A-AD7B-F794860C9882}" presName="tx2" presStyleLbl="revTx" presStyleIdx="1" presStyleCnt="4"/>
      <dgm:spPr/>
      <dgm:t>
        <a:bodyPr/>
        <a:lstStyle/>
        <a:p>
          <a:endParaRPr lang="en-US"/>
        </a:p>
      </dgm:t>
    </dgm:pt>
    <dgm:pt modelId="{E7129FDA-4ADC-124D-920B-0811C03F92D2}" type="pres">
      <dgm:prSet presAssocID="{50B638C4-1C80-DD4A-AD7B-F794860C9882}" presName="vert2" presStyleCnt="0"/>
      <dgm:spPr/>
    </dgm:pt>
    <dgm:pt modelId="{E236F8E4-191E-BD49-9743-70125179633F}" type="pres">
      <dgm:prSet presAssocID="{50B638C4-1C80-DD4A-AD7B-F794860C9882}" presName="thinLine2b" presStyleLbl="callout" presStyleIdx="0" presStyleCnt="3"/>
      <dgm:spPr/>
    </dgm:pt>
    <dgm:pt modelId="{128B15B8-E59D-CC40-9999-234D53FC878A}" type="pres">
      <dgm:prSet presAssocID="{50B638C4-1C80-DD4A-AD7B-F794860C9882}" presName="vertSpace2b" presStyleCnt="0"/>
      <dgm:spPr/>
    </dgm:pt>
    <dgm:pt modelId="{743DE617-4FCD-2442-9F5C-531580F84CC1}" type="pres">
      <dgm:prSet presAssocID="{D3244422-DB30-1248-89AA-02B90794799E}" presName="horz2" presStyleCnt="0"/>
      <dgm:spPr/>
    </dgm:pt>
    <dgm:pt modelId="{04CAEACE-1CB5-5943-9DE7-146D59D44481}" type="pres">
      <dgm:prSet presAssocID="{D3244422-DB30-1248-89AA-02B90794799E}" presName="horzSpace2" presStyleCnt="0"/>
      <dgm:spPr/>
    </dgm:pt>
    <dgm:pt modelId="{C69ED2F9-1E65-E441-AEFC-008422753662}" type="pres">
      <dgm:prSet presAssocID="{D3244422-DB30-1248-89AA-02B90794799E}" presName="tx2" presStyleLbl="revTx" presStyleIdx="2" presStyleCnt="4"/>
      <dgm:spPr/>
      <dgm:t>
        <a:bodyPr/>
        <a:lstStyle/>
        <a:p>
          <a:endParaRPr lang="en-US"/>
        </a:p>
      </dgm:t>
    </dgm:pt>
    <dgm:pt modelId="{89E66DD8-B891-FF42-87D3-814D7A0022BC}" type="pres">
      <dgm:prSet presAssocID="{D3244422-DB30-1248-89AA-02B90794799E}" presName="vert2" presStyleCnt="0"/>
      <dgm:spPr/>
    </dgm:pt>
    <dgm:pt modelId="{10F19A95-2B5A-6148-87C2-EA27CD25168A}" type="pres">
      <dgm:prSet presAssocID="{D3244422-DB30-1248-89AA-02B90794799E}" presName="thinLine2b" presStyleLbl="callout" presStyleIdx="1" presStyleCnt="3"/>
      <dgm:spPr/>
    </dgm:pt>
    <dgm:pt modelId="{254F24EF-0F95-384D-BF4B-ED436B65C8CA}" type="pres">
      <dgm:prSet presAssocID="{D3244422-DB30-1248-89AA-02B90794799E}" presName="vertSpace2b" presStyleCnt="0"/>
      <dgm:spPr/>
    </dgm:pt>
    <dgm:pt modelId="{2EB34527-78B9-BC49-8241-F5F4432DA9AB}" type="pres">
      <dgm:prSet presAssocID="{29255983-7675-6A46-8FB8-B69DD93C8CA8}" presName="horz2" presStyleCnt="0"/>
      <dgm:spPr/>
    </dgm:pt>
    <dgm:pt modelId="{FFBA6F87-EE6F-AB42-AF2E-AE38F7069798}" type="pres">
      <dgm:prSet presAssocID="{29255983-7675-6A46-8FB8-B69DD93C8CA8}" presName="horzSpace2" presStyleCnt="0"/>
      <dgm:spPr/>
    </dgm:pt>
    <dgm:pt modelId="{88A7680D-E92D-E14E-87CE-D7D828C20BE4}" type="pres">
      <dgm:prSet presAssocID="{29255983-7675-6A46-8FB8-B69DD93C8CA8}" presName="tx2" presStyleLbl="revTx" presStyleIdx="3" presStyleCnt="4"/>
      <dgm:spPr/>
      <dgm:t>
        <a:bodyPr/>
        <a:lstStyle/>
        <a:p>
          <a:endParaRPr lang="en-US"/>
        </a:p>
      </dgm:t>
    </dgm:pt>
    <dgm:pt modelId="{69349EC8-BCC7-F146-9E5B-23EE287454DD}" type="pres">
      <dgm:prSet presAssocID="{29255983-7675-6A46-8FB8-B69DD93C8CA8}" presName="vert2" presStyleCnt="0"/>
      <dgm:spPr/>
    </dgm:pt>
    <dgm:pt modelId="{A40C791B-E2F3-114A-BEB0-D6A5A0AD8618}" type="pres">
      <dgm:prSet presAssocID="{29255983-7675-6A46-8FB8-B69DD93C8CA8}" presName="thinLine2b" presStyleLbl="callout" presStyleIdx="2" presStyleCnt="3"/>
      <dgm:spPr/>
    </dgm:pt>
    <dgm:pt modelId="{D28D0C81-667F-BA43-BF7E-2B8CF9863E29}" type="pres">
      <dgm:prSet presAssocID="{29255983-7675-6A46-8FB8-B69DD93C8CA8}" presName="vertSpace2b" presStyleCnt="0"/>
      <dgm:spPr/>
    </dgm:pt>
  </dgm:ptLst>
  <dgm:cxnLst>
    <dgm:cxn modelId="{0CB056F9-BA62-E144-8827-A2BF23C82D4B}" srcId="{D3D51BC7-BB52-DD49-BBEE-5B02252A0E6A}" destId="{29255983-7675-6A46-8FB8-B69DD93C8CA8}" srcOrd="2" destOrd="0" parTransId="{AB7841F8-B95F-1F4B-B5A1-A979255E392E}" sibTransId="{6B23A9FB-ADB3-3442-9FB1-BE2B5F08EA41}"/>
    <dgm:cxn modelId="{EC25DA19-1A87-274B-85BF-286E48295584}" type="presOf" srcId="{D3D51BC7-BB52-DD49-BBEE-5B02252A0E6A}" destId="{2BDA32EB-2F1D-AA47-A936-404B7DE227DA}" srcOrd="0" destOrd="0" presId="urn:microsoft.com/office/officeart/2008/layout/LinedList"/>
    <dgm:cxn modelId="{B0EBF0A1-8201-0B4A-AEA9-EE487A8B1F7E}" type="presOf" srcId="{29255983-7675-6A46-8FB8-B69DD93C8CA8}" destId="{88A7680D-E92D-E14E-87CE-D7D828C20BE4}" srcOrd="0" destOrd="0" presId="urn:microsoft.com/office/officeart/2008/layout/LinedList"/>
    <dgm:cxn modelId="{6BF299F8-9EB4-D947-8613-4E8ADAB9D281}" type="presOf" srcId="{50B638C4-1C80-DD4A-AD7B-F794860C9882}" destId="{4D546288-6147-8841-9DD5-CF05796C4F01}" srcOrd="0" destOrd="0" presId="urn:microsoft.com/office/officeart/2008/layout/LinedList"/>
    <dgm:cxn modelId="{2E157425-CE64-8F4F-8B11-36E32BB2F409}" srcId="{D3D51BC7-BB52-DD49-BBEE-5B02252A0E6A}" destId="{D3244422-DB30-1248-89AA-02B90794799E}" srcOrd="1" destOrd="0" parTransId="{05B8AE9C-0BF4-9744-89FC-C88A03B62ABB}" sibTransId="{E1D03A9F-DDC5-5846-9060-D72DE8E51D31}"/>
    <dgm:cxn modelId="{C84AAD99-F8E4-FB48-838D-9235BF65D520}" type="presOf" srcId="{D5D93FBF-85CD-C940-822F-9D1A5E5B3A70}" destId="{E8326139-4675-5346-B93B-C3BA21A4B289}" srcOrd="0" destOrd="0" presId="urn:microsoft.com/office/officeart/2008/layout/LinedList"/>
    <dgm:cxn modelId="{1D330359-F363-4E44-97BF-B42FD9D63EE2}" srcId="{D3D51BC7-BB52-DD49-BBEE-5B02252A0E6A}" destId="{50B638C4-1C80-DD4A-AD7B-F794860C9882}" srcOrd="0" destOrd="0" parTransId="{10541B12-A89C-4045-9269-7FD0DEB7E292}" sibTransId="{27C7782D-2B65-6645-9780-5F9AA53D07D0}"/>
    <dgm:cxn modelId="{6FE5B2B2-7E25-C348-8F7F-BD552FC0BAA6}" type="presOf" srcId="{D3244422-DB30-1248-89AA-02B90794799E}" destId="{C69ED2F9-1E65-E441-AEFC-008422753662}" srcOrd="0" destOrd="0" presId="urn:microsoft.com/office/officeart/2008/layout/LinedList"/>
    <dgm:cxn modelId="{6A0E23BD-3709-1E45-9972-43CC8B5B0F65}" srcId="{D5D93FBF-85CD-C940-822F-9D1A5E5B3A70}" destId="{D3D51BC7-BB52-DD49-BBEE-5B02252A0E6A}" srcOrd="0" destOrd="0" parTransId="{9C34225A-7C79-0F48-997A-3D1364991B08}" sibTransId="{3B1EC082-5FA4-DA4C-82E4-E57A667D025A}"/>
    <dgm:cxn modelId="{FAC66FB0-FE85-614C-ACFA-FE089414BDDE}" type="presParOf" srcId="{E8326139-4675-5346-B93B-C3BA21A4B289}" destId="{492D1788-84AD-5A46-A368-80D4E5667876}" srcOrd="0" destOrd="0" presId="urn:microsoft.com/office/officeart/2008/layout/LinedList"/>
    <dgm:cxn modelId="{3E78B2BE-4990-C043-8F8D-FF180C7D3888}" type="presParOf" srcId="{E8326139-4675-5346-B93B-C3BA21A4B289}" destId="{5F464D7B-6BAB-3948-B9C7-F60160F86219}" srcOrd="1" destOrd="0" presId="urn:microsoft.com/office/officeart/2008/layout/LinedList"/>
    <dgm:cxn modelId="{73A3731B-3A0E-934C-8DE4-966C43C93241}" type="presParOf" srcId="{5F464D7B-6BAB-3948-B9C7-F60160F86219}" destId="{2BDA32EB-2F1D-AA47-A936-404B7DE227DA}" srcOrd="0" destOrd="0" presId="urn:microsoft.com/office/officeart/2008/layout/LinedList"/>
    <dgm:cxn modelId="{80F6C506-4C93-224A-90A4-054ACD16BDB6}" type="presParOf" srcId="{5F464D7B-6BAB-3948-B9C7-F60160F86219}" destId="{32FCC1C3-24D8-DE45-B1DD-424FAF903DFD}" srcOrd="1" destOrd="0" presId="urn:microsoft.com/office/officeart/2008/layout/LinedList"/>
    <dgm:cxn modelId="{0B1ED1FD-D9F5-A547-B968-C78F715557AD}" type="presParOf" srcId="{32FCC1C3-24D8-DE45-B1DD-424FAF903DFD}" destId="{C0D1175C-C4BC-FA49-BD25-EE15629D4E41}" srcOrd="0" destOrd="0" presId="urn:microsoft.com/office/officeart/2008/layout/LinedList"/>
    <dgm:cxn modelId="{49D2D39D-3650-AD4B-9393-7C71F51F5B77}" type="presParOf" srcId="{32FCC1C3-24D8-DE45-B1DD-424FAF903DFD}" destId="{1E761036-CE55-BA47-9F34-9C65702EB1D7}" srcOrd="1" destOrd="0" presId="urn:microsoft.com/office/officeart/2008/layout/LinedList"/>
    <dgm:cxn modelId="{72FD8332-11BE-7E48-9449-B72F38933B2A}" type="presParOf" srcId="{1E761036-CE55-BA47-9F34-9C65702EB1D7}" destId="{4F48E642-2C61-7B41-AD5F-DC36086C5E45}" srcOrd="0" destOrd="0" presId="urn:microsoft.com/office/officeart/2008/layout/LinedList"/>
    <dgm:cxn modelId="{2EE7D612-E9F2-004F-BF74-045A15C345BE}" type="presParOf" srcId="{1E761036-CE55-BA47-9F34-9C65702EB1D7}" destId="{4D546288-6147-8841-9DD5-CF05796C4F01}" srcOrd="1" destOrd="0" presId="urn:microsoft.com/office/officeart/2008/layout/LinedList"/>
    <dgm:cxn modelId="{D9727353-83F7-6748-B214-458EC15EF46F}" type="presParOf" srcId="{1E761036-CE55-BA47-9F34-9C65702EB1D7}" destId="{E7129FDA-4ADC-124D-920B-0811C03F92D2}" srcOrd="2" destOrd="0" presId="urn:microsoft.com/office/officeart/2008/layout/LinedList"/>
    <dgm:cxn modelId="{51E6021F-79CE-444A-9A85-EE0AAF0BCA8E}" type="presParOf" srcId="{32FCC1C3-24D8-DE45-B1DD-424FAF903DFD}" destId="{E236F8E4-191E-BD49-9743-70125179633F}" srcOrd="2" destOrd="0" presId="urn:microsoft.com/office/officeart/2008/layout/LinedList"/>
    <dgm:cxn modelId="{8E2A2ACC-CCC5-F341-B2A4-CCC38640F9CE}" type="presParOf" srcId="{32FCC1C3-24D8-DE45-B1DD-424FAF903DFD}" destId="{128B15B8-E59D-CC40-9999-234D53FC878A}" srcOrd="3" destOrd="0" presId="urn:microsoft.com/office/officeart/2008/layout/LinedList"/>
    <dgm:cxn modelId="{2FA0AFAE-667A-2B44-A3D2-D2CEF3871739}" type="presParOf" srcId="{32FCC1C3-24D8-DE45-B1DD-424FAF903DFD}" destId="{743DE617-4FCD-2442-9F5C-531580F84CC1}" srcOrd="4" destOrd="0" presId="urn:microsoft.com/office/officeart/2008/layout/LinedList"/>
    <dgm:cxn modelId="{F4611C4C-AFF4-5246-A0F9-8867F2BA0657}" type="presParOf" srcId="{743DE617-4FCD-2442-9F5C-531580F84CC1}" destId="{04CAEACE-1CB5-5943-9DE7-146D59D44481}" srcOrd="0" destOrd="0" presId="urn:microsoft.com/office/officeart/2008/layout/LinedList"/>
    <dgm:cxn modelId="{47195D1B-B367-634A-88ED-3E0CC46DAA9A}" type="presParOf" srcId="{743DE617-4FCD-2442-9F5C-531580F84CC1}" destId="{C69ED2F9-1E65-E441-AEFC-008422753662}" srcOrd="1" destOrd="0" presId="urn:microsoft.com/office/officeart/2008/layout/LinedList"/>
    <dgm:cxn modelId="{7274CD86-5A2F-2C4A-A8F6-DAFD4BA32237}" type="presParOf" srcId="{743DE617-4FCD-2442-9F5C-531580F84CC1}" destId="{89E66DD8-B891-FF42-87D3-814D7A0022BC}" srcOrd="2" destOrd="0" presId="urn:microsoft.com/office/officeart/2008/layout/LinedList"/>
    <dgm:cxn modelId="{84E32746-10F0-AC4E-B4A7-92C47D23BF32}" type="presParOf" srcId="{32FCC1C3-24D8-DE45-B1DD-424FAF903DFD}" destId="{10F19A95-2B5A-6148-87C2-EA27CD25168A}" srcOrd="5" destOrd="0" presId="urn:microsoft.com/office/officeart/2008/layout/LinedList"/>
    <dgm:cxn modelId="{0363881B-76A3-B343-B231-C26EE4BD273E}" type="presParOf" srcId="{32FCC1C3-24D8-DE45-B1DD-424FAF903DFD}" destId="{254F24EF-0F95-384D-BF4B-ED436B65C8CA}" srcOrd="6" destOrd="0" presId="urn:microsoft.com/office/officeart/2008/layout/LinedList"/>
    <dgm:cxn modelId="{7F4DF22F-191E-C84E-8C56-2F38F0323326}" type="presParOf" srcId="{32FCC1C3-24D8-DE45-B1DD-424FAF903DFD}" destId="{2EB34527-78B9-BC49-8241-F5F4432DA9AB}" srcOrd="7" destOrd="0" presId="urn:microsoft.com/office/officeart/2008/layout/LinedList"/>
    <dgm:cxn modelId="{B1A28F3B-3621-8C41-BA1F-C22F5B6E8289}" type="presParOf" srcId="{2EB34527-78B9-BC49-8241-F5F4432DA9AB}" destId="{FFBA6F87-EE6F-AB42-AF2E-AE38F7069798}" srcOrd="0" destOrd="0" presId="urn:microsoft.com/office/officeart/2008/layout/LinedList"/>
    <dgm:cxn modelId="{F271B4C3-2751-6F42-A332-0E0617B71800}" type="presParOf" srcId="{2EB34527-78B9-BC49-8241-F5F4432DA9AB}" destId="{88A7680D-E92D-E14E-87CE-D7D828C20BE4}" srcOrd="1" destOrd="0" presId="urn:microsoft.com/office/officeart/2008/layout/LinedList"/>
    <dgm:cxn modelId="{9B8DEA94-DC1D-C840-A82E-5E878E98462A}" type="presParOf" srcId="{2EB34527-78B9-BC49-8241-F5F4432DA9AB}" destId="{69349EC8-BCC7-F146-9E5B-23EE287454DD}" srcOrd="2" destOrd="0" presId="urn:microsoft.com/office/officeart/2008/layout/LinedList"/>
    <dgm:cxn modelId="{161633F9-823C-3443-BB8D-F0FA1E2F5523}" type="presParOf" srcId="{32FCC1C3-24D8-DE45-B1DD-424FAF903DFD}" destId="{A40C791B-E2F3-114A-BEB0-D6A5A0AD8618}" srcOrd="8" destOrd="0" presId="urn:microsoft.com/office/officeart/2008/layout/LinedList"/>
    <dgm:cxn modelId="{16B5C5B2-17D9-6341-92CA-1021C84809B9}" type="presParOf" srcId="{32FCC1C3-24D8-DE45-B1DD-424FAF903DFD}" destId="{D28D0C81-667F-BA43-BF7E-2B8CF9863E29}" srcOrd="9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057BC-A64A-A64D-A7CE-FDD3C4E81939}" type="doc">
      <dgm:prSet loTypeId="urn:microsoft.com/office/officeart/2008/layout/HalfCircleOrganizationChar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AD70E-BDD0-CE4D-BF5C-F625C101B05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Process received bits to compute the syndrome code in exactly the same fashion as the encoder processes the data bits to produce the check</a:t>
          </a:r>
          <a:endParaRPr lang="en-US" dirty="0">
            <a:solidFill>
              <a:schemeClr val="tx1"/>
            </a:solidFill>
          </a:endParaRPr>
        </a:p>
      </dgm:t>
    </dgm:pt>
    <dgm:pt modelId="{672063ED-790F-584F-B3C7-6E5CE3EE7B0A}" type="parTrans" cxnId="{FAE03210-EA7A-6440-8142-C62D01504EC5}">
      <dgm:prSet/>
      <dgm:spPr/>
      <dgm:t>
        <a:bodyPr/>
        <a:lstStyle/>
        <a:p>
          <a:endParaRPr lang="en-US"/>
        </a:p>
      </dgm:t>
    </dgm:pt>
    <dgm:pt modelId="{63F53735-5CE3-8C4F-9D74-BF10FAD6FEE2}" type="sibTrans" cxnId="{FAE03210-EA7A-6440-8142-C62D01504EC5}">
      <dgm:prSet/>
      <dgm:spPr/>
      <dgm:t>
        <a:bodyPr/>
        <a:lstStyle/>
        <a:p>
          <a:endParaRPr lang="en-US"/>
        </a:p>
      </dgm:t>
    </dgm:pt>
    <dgm:pt modelId="{400DE66B-546D-BD44-B2D5-FA5FB196FC5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If the syndrome bits are all zero, no error has been detected</a:t>
          </a:r>
        </a:p>
      </dgm:t>
    </dgm:pt>
    <dgm:pt modelId="{CA3D5D74-2758-2841-936F-1241B3BA3DAE}" type="parTrans" cxnId="{EBA1FDF7-5C21-DA4F-9CA8-E4AD178506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23799B-E641-1644-B275-418CB2313ADA}" type="sibTrans" cxnId="{EBA1FDF7-5C21-DA4F-9CA8-E4AD178506AD}">
      <dgm:prSet/>
      <dgm:spPr/>
      <dgm:t>
        <a:bodyPr/>
        <a:lstStyle/>
        <a:p>
          <a:endParaRPr lang="en-US"/>
        </a:p>
      </dgm:t>
    </dgm:pt>
    <dgm:pt modelId="{889EBFC4-D612-1341-92DC-465070F7D6DB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If the syndrome is nonzero, perform additional processing on the syndrome for error correction</a:t>
          </a:r>
          <a:endParaRPr lang="en-US" dirty="0">
            <a:solidFill>
              <a:schemeClr val="tx1"/>
            </a:solidFill>
          </a:endParaRPr>
        </a:p>
      </dgm:t>
    </dgm:pt>
    <dgm:pt modelId="{BDB34867-EB3A-FE43-955B-9195C34E1003}" type="parTrans" cxnId="{57454CFD-55D8-9A47-BA45-F56FA26A6D9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32DE799-2703-594E-A19A-D9E0DE02FC3A}" type="sibTrans" cxnId="{57454CFD-55D8-9A47-BA45-F56FA26A6D9C}">
      <dgm:prSet/>
      <dgm:spPr/>
      <dgm:t>
        <a:bodyPr/>
        <a:lstStyle/>
        <a:p>
          <a:endParaRPr lang="en-US"/>
        </a:p>
      </dgm:t>
    </dgm:pt>
    <dgm:pt modelId="{980CA7D0-D0DB-8C4F-9DEF-85E5F6998611}" type="pres">
      <dgm:prSet presAssocID="{45D057BC-A64A-A64D-A7CE-FDD3C4E8193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0BF88-2173-B041-9F09-E6562DE65F42}" type="pres">
      <dgm:prSet presAssocID="{1CEAD70E-BDD0-CE4D-BF5C-F625C101B05E}" presName="hierRoot1" presStyleCnt="0">
        <dgm:presLayoutVars>
          <dgm:hierBranch val="init"/>
        </dgm:presLayoutVars>
      </dgm:prSet>
      <dgm:spPr/>
    </dgm:pt>
    <dgm:pt modelId="{E7C49DEB-7A3B-0940-9322-0FDB0A7B6169}" type="pres">
      <dgm:prSet presAssocID="{1CEAD70E-BDD0-CE4D-BF5C-F625C101B05E}" presName="rootComposite1" presStyleCnt="0"/>
      <dgm:spPr/>
    </dgm:pt>
    <dgm:pt modelId="{3471E870-D74D-C44E-8403-0170C1AF86FD}" type="pres">
      <dgm:prSet presAssocID="{1CEAD70E-BDD0-CE4D-BF5C-F625C101B05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9B119-C7B7-E841-B36B-1630B8588A1B}" type="pres">
      <dgm:prSet presAssocID="{1CEAD70E-BDD0-CE4D-BF5C-F625C101B05E}" presName="topArc1" presStyleLbl="parChTrans1D1" presStyleIdx="0" presStyleCnt="6"/>
      <dgm:spPr>
        <a:ln>
          <a:solidFill>
            <a:schemeClr val="tx1"/>
          </a:solidFill>
        </a:ln>
      </dgm:spPr>
    </dgm:pt>
    <dgm:pt modelId="{DB1181BB-DD13-C641-BC3B-15A0A31FDCB8}" type="pres">
      <dgm:prSet presAssocID="{1CEAD70E-BDD0-CE4D-BF5C-F625C101B05E}" presName="bottomArc1" presStyleLbl="parChTrans1D1" presStyleIdx="1" presStyleCnt="6"/>
      <dgm:spPr>
        <a:ln>
          <a:solidFill>
            <a:schemeClr val="tx1"/>
          </a:solidFill>
        </a:ln>
      </dgm:spPr>
    </dgm:pt>
    <dgm:pt modelId="{2BD51F6E-4038-C543-B76E-2E7FB10F11F4}" type="pres">
      <dgm:prSet presAssocID="{1CEAD70E-BDD0-CE4D-BF5C-F625C101B05E}" presName="topConnNode1" presStyleLbl="node1" presStyleIdx="0" presStyleCnt="0"/>
      <dgm:spPr/>
      <dgm:t>
        <a:bodyPr/>
        <a:lstStyle/>
        <a:p>
          <a:endParaRPr lang="en-US"/>
        </a:p>
      </dgm:t>
    </dgm:pt>
    <dgm:pt modelId="{3F401D81-7A2E-704A-83EF-9C969D8817B6}" type="pres">
      <dgm:prSet presAssocID="{1CEAD70E-BDD0-CE4D-BF5C-F625C101B05E}" presName="hierChild2" presStyleCnt="0"/>
      <dgm:spPr/>
    </dgm:pt>
    <dgm:pt modelId="{4FEA307C-DBA1-9B4C-A9FD-8DA01FD67497}" type="pres">
      <dgm:prSet presAssocID="{CA3D5D74-2758-2841-936F-1241B3BA3DAE}" presName="Name28" presStyleLbl="parChTrans1D2" presStyleIdx="0" presStyleCnt="2"/>
      <dgm:spPr/>
      <dgm:t>
        <a:bodyPr/>
        <a:lstStyle/>
        <a:p>
          <a:endParaRPr lang="en-US"/>
        </a:p>
      </dgm:t>
    </dgm:pt>
    <dgm:pt modelId="{DB6AEE99-58C9-724D-9D29-4252EF592E60}" type="pres">
      <dgm:prSet presAssocID="{400DE66B-546D-BD44-B2D5-FA5FB196FC54}" presName="hierRoot2" presStyleCnt="0">
        <dgm:presLayoutVars>
          <dgm:hierBranch val="init"/>
        </dgm:presLayoutVars>
      </dgm:prSet>
      <dgm:spPr/>
    </dgm:pt>
    <dgm:pt modelId="{4939C45F-F04E-8244-A255-EF854068BCDA}" type="pres">
      <dgm:prSet presAssocID="{400DE66B-546D-BD44-B2D5-FA5FB196FC54}" presName="rootComposite2" presStyleCnt="0"/>
      <dgm:spPr/>
    </dgm:pt>
    <dgm:pt modelId="{127166B2-EBC0-9340-B598-99C5D2D34BEB}" type="pres">
      <dgm:prSet presAssocID="{400DE66B-546D-BD44-B2D5-FA5FB196FC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2A84AF-CCD0-704E-8519-FA494B45449F}" type="pres">
      <dgm:prSet presAssocID="{400DE66B-546D-BD44-B2D5-FA5FB196FC54}" presName="topArc2" presStyleLbl="parChTrans1D1" presStyleIdx="2" presStyleCnt="6"/>
      <dgm:spPr>
        <a:ln>
          <a:solidFill>
            <a:schemeClr val="tx1"/>
          </a:solidFill>
        </a:ln>
      </dgm:spPr>
    </dgm:pt>
    <dgm:pt modelId="{6764B562-6ECB-B840-AB95-0C90B40BB569}" type="pres">
      <dgm:prSet presAssocID="{400DE66B-546D-BD44-B2D5-FA5FB196FC54}" presName="bottomArc2" presStyleLbl="parChTrans1D1" presStyleIdx="3" presStyleCnt="6"/>
      <dgm:spPr>
        <a:ln>
          <a:solidFill>
            <a:schemeClr val="tx1"/>
          </a:solidFill>
        </a:ln>
      </dgm:spPr>
    </dgm:pt>
    <dgm:pt modelId="{791D27A6-7659-274B-A7B3-4AA9250491CB}" type="pres">
      <dgm:prSet presAssocID="{400DE66B-546D-BD44-B2D5-FA5FB196FC54}" presName="topConnNode2" presStyleLbl="node2" presStyleIdx="0" presStyleCnt="0"/>
      <dgm:spPr/>
      <dgm:t>
        <a:bodyPr/>
        <a:lstStyle/>
        <a:p>
          <a:endParaRPr lang="en-US"/>
        </a:p>
      </dgm:t>
    </dgm:pt>
    <dgm:pt modelId="{E4540D83-FB07-1643-843E-773C4A090D5D}" type="pres">
      <dgm:prSet presAssocID="{400DE66B-546D-BD44-B2D5-FA5FB196FC54}" presName="hierChild4" presStyleCnt="0"/>
      <dgm:spPr/>
    </dgm:pt>
    <dgm:pt modelId="{9F068596-E9EC-9549-8A41-60ACDD86F920}" type="pres">
      <dgm:prSet presAssocID="{400DE66B-546D-BD44-B2D5-FA5FB196FC54}" presName="hierChild5" presStyleCnt="0"/>
      <dgm:spPr/>
    </dgm:pt>
    <dgm:pt modelId="{357F4743-916E-0447-AE34-14B81DA6A888}" type="pres">
      <dgm:prSet presAssocID="{BDB34867-EB3A-FE43-955B-9195C34E1003}" presName="Name28" presStyleLbl="parChTrans1D2" presStyleIdx="1" presStyleCnt="2"/>
      <dgm:spPr/>
      <dgm:t>
        <a:bodyPr/>
        <a:lstStyle/>
        <a:p>
          <a:endParaRPr lang="en-US"/>
        </a:p>
      </dgm:t>
    </dgm:pt>
    <dgm:pt modelId="{2B93AB3C-9708-A74B-8FDC-13A1E75CF6CC}" type="pres">
      <dgm:prSet presAssocID="{889EBFC4-D612-1341-92DC-465070F7D6DB}" presName="hierRoot2" presStyleCnt="0">
        <dgm:presLayoutVars>
          <dgm:hierBranch val="init"/>
        </dgm:presLayoutVars>
      </dgm:prSet>
      <dgm:spPr/>
    </dgm:pt>
    <dgm:pt modelId="{CC93B00B-E6FC-0943-ADD6-6AEF7E577D37}" type="pres">
      <dgm:prSet presAssocID="{889EBFC4-D612-1341-92DC-465070F7D6DB}" presName="rootComposite2" presStyleCnt="0"/>
      <dgm:spPr/>
    </dgm:pt>
    <dgm:pt modelId="{E1CDE129-832F-394B-AA1C-5D26BE8FC58D}" type="pres">
      <dgm:prSet presAssocID="{889EBFC4-D612-1341-92DC-465070F7D6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2CD666-63CE-B948-9CF9-11F5079E2ECD}" type="pres">
      <dgm:prSet presAssocID="{889EBFC4-D612-1341-92DC-465070F7D6DB}" presName="topArc2" presStyleLbl="parChTrans1D1" presStyleIdx="4" presStyleCnt="6"/>
      <dgm:spPr>
        <a:ln>
          <a:solidFill>
            <a:schemeClr val="tx1"/>
          </a:solidFill>
        </a:ln>
      </dgm:spPr>
    </dgm:pt>
    <dgm:pt modelId="{2A3F0CC0-7D87-4C44-8A92-4FBEA068B6E2}" type="pres">
      <dgm:prSet presAssocID="{889EBFC4-D612-1341-92DC-465070F7D6DB}" presName="bottomArc2" presStyleLbl="parChTrans1D1" presStyleIdx="5" presStyleCnt="6"/>
      <dgm:spPr>
        <a:ln>
          <a:solidFill>
            <a:schemeClr val="tx1"/>
          </a:solidFill>
        </a:ln>
      </dgm:spPr>
    </dgm:pt>
    <dgm:pt modelId="{6015785A-0D25-7D4B-A32D-64E60DDFE3F3}" type="pres">
      <dgm:prSet presAssocID="{889EBFC4-D612-1341-92DC-465070F7D6DB}" presName="topConnNode2" presStyleLbl="node2" presStyleIdx="0" presStyleCnt="0"/>
      <dgm:spPr/>
      <dgm:t>
        <a:bodyPr/>
        <a:lstStyle/>
        <a:p>
          <a:endParaRPr lang="en-US"/>
        </a:p>
      </dgm:t>
    </dgm:pt>
    <dgm:pt modelId="{94C1F920-9618-0547-A33F-21FF508B18BB}" type="pres">
      <dgm:prSet presAssocID="{889EBFC4-D612-1341-92DC-465070F7D6DB}" presName="hierChild4" presStyleCnt="0"/>
      <dgm:spPr/>
    </dgm:pt>
    <dgm:pt modelId="{79451111-E8B6-B34C-B2F7-36060F767DC4}" type="pres">
      <dgm:prSet presAssocID="{889EBFC4-D612-1341-92DC-465070F7D6DB}" presName="hierChild5" presStyleCnt="0"/>
      <dgm:spPr/>
    </dgm:pt>
    <dgm:pt modelId="{0DE7BB68-94E4-324C-8C1F-22BACAD2F380}" type="pres">
      <dgm:prSet presAssocID="{1CEAD70E-BDD0-CE4D-BF5C-F625C101B05E}" presName="hierChild3" presStyleCnt="0"/>
      <dgm:spPr/>
    </dgm:pt>
  </dgm:ptLst>
  <dgm:cxnLst>
    <dgm:cxn modelId="{502A8B65-B943-124D-A877-650B3CC1746A}" type="presOf" srcId="{45D057BC-A64A-A64D-A7CE-FDD3C4E81939}" destId="{980CA7D0-D0DB-8C4F-9DEF-85E5F6998611}" srcOrd="0" destOrd="0" presId="urn:microsoft.com/office/officeart/2008/layout/HalfCircleOrganizationChart"/>
    <dgm:cxn modelId="{EBA1FDF7-5C21-DA4F-9CA8-E4AD178506AD}" srcId="{1CEAD70E-BDD0-CE4D-BF5C-F625C101B05E}" destId="{400DE66B-546D-BD44-B2D5-FA5FB196FC54}" srcOrd="0" destOrd="0" parTransId="{CA3D5D74-2758-2841-936F-1241B3BA3DAE}" sibTransId="{8F23799B-E641-1644-B275-418CB2313ADA}"/>
    <dgm:cxn modelId="{3CF83481-CD00-604A-A551-788EA034E5CC}" type="presOf" srcId="{889EBFC4-D612-1341-92DC-465070F7D6DB}" destId="{6015785A-0D25-7D4B-A32D-64E60DDFE3F3}" srcOrd="1" destOrd="0" presId="urn:microsoft.com/office/officeart/2008/layout/HalfCircleOrganizationChart"/>
    <dgm:cxn modelId="{E743519D-B128-8140-9892-1326056D42FB}" type="presOf" srcId="{889EBFC4-D612-1341-92DC-465070F7D6DB}" destId="{E1CDE129-832F-394B-AA1C-5D26BE8FC58D}" srcOrd="0" destOrd="0" presId="urn:microsoft.com/office/officeart/2008/layout/HalfCircleOrganizationChart"/>
    <dgm:cxn modelId="{D6A9BED2-602D-BA4D-8A40-21EAA97A60E1}" type="presOf" srcId="{CA3D5D74-2758-2841-936F-1241B3BA3DAE}" destId="{4FEA307C-DBA1-9B4C-A9FD-8DA01FD67497}" srcOrd="0" destOrd="0" presId="urn:microsoft.com/office/officeart/2008/layout/HalfCircleOrganizationChart"/>
    <dgm:cxn modelId="{FA89193E-F9F8-914E-A5B7-F5DEB84FA9CC}" type="presOf" srcId="{400DE66B-546D-BD44-B2D5-FA5FB196FC54}" destId="{127166B2-EBC0-9340-B598-99C5D2D34BEB}" srcOrd="0" destOrd="0" presId="urn:microsoft.com/office/officeart/2008/layout/HalfCircleOrganizationChart"/>
    <dgm:cxn modelId="{259EAF77-6C96-6948-A12F-6E883C9E2C90}" type="presOf" srcId="{1CEAD70E-BDD0-CE4D-BF5C-F625C101B05E}" destId="{2BD51F6E-4038-C543-B76E-2E7FB10F11F4}" srcOrd="1" destOrd="0" presId="urn:microsoft.com/office/officeart/2008/layout/HalfCircleOrganizationChart"/>
    <dgm:cxn modelId="{FAE03210-EA7A-6440-8142-C62D01504EC5}" srcId="{45D057BC-A64A-A64D-A7CE-FDD3C4E81939}" destId="{1CEAD70E-BDD0-CE4D-BF5C-F625C101B05E}" srcOrd="0" destOrd="0" parTransId="{672063ED-790F-584F-B3C7-6E5CE3EE7B0A}" sibTransId="{63F53735-5CE3-8C4F-9D74-BF10FAD6FEE2}"/>
    <dgm:cxn modelId="{3D27EBD8-73F5-954D-97B4-21138043A606}" type="presOf" srcId="{1CEAD70E-BDD0-CE4D-BF5C-F625C101B05E}" destId="{3471E870-D74D-C44E-8403-0170C1AF86FD}" srcOrd="0" destOrd="0" presId="urn:microsoft.com/office/officeart/2008/layout/HalfCircleOrganizationChart"/>
    <dgm:cxn modelId="{EE8F3CDC-E408-824C-8719-DE4B2F022F0A}" type="presOf" srcId="{BDB34867-EB3A-FE43-955B-9195C34E1003}" destId="{357F4743-916E-0447-AE34-14B81DA6A888}" srcOrd="0" destOrd="0" presId="urn:microsoft.com/office/officeart/2008/layout/HalfCircleOrganizationChart"/>
    <dgm:cxn modelId="{964A207C-1C97-0E42-8716-1CE095ED8367}" type="presOf" srcId="{400DE66B-546D-BD44-B2D5-FA5FB196FC54}" destId="{791D27A6-7659-274B-A7B3-4AA9250491CB}" srcOrd="1" destOrd="0" presId="urn:microsoft.com/office/officeart/2008/layout/HalfCircleOrganizationChart"/>
    <dgm:cxn modelId="{57454CFD-55D8-9A47-BA45-F56FA26A6D9C}" srcId="{1CEAD70E-BDD0-CE4D-BF5C-F625C101B05E}" destId="{889EBFC4-D612-1341-92DC-465070F7D6DB}" srcOrd="1" destOrd="0" parTransId="{BDB34867-EB3A-FE43-955B-9195C34E1003}" sibTransId="{632DE799-2703-594E-A19A-D9E0DE02FC3A}"/>
    <dgm:cxn modelId="{F7471E13-C208-BF40-9DEA-E67B88B1B958}" type="presParOf" srcId="{980CA7D0-D0DB-8C4F-9DEF-85E5F6998611}" destId="{3210BF88-2173-B041-9F09-E6562DE65F42}" srcOrd="0" destOrd="0" presId="urn:microsoft.com/office/officeart/2008/layout/HalfCircleOrganizationChart"/>
    <dgm:cxn modelId="{67149742-73DA-BC41-8D14-0F1098D759F4}" type="presParOf" srcId="{3210BF88-2173-B041-9F09-E6562DE65F42}" destId="{E7C49DEB-7A3B-0940-9322-0FDB0A7B6169}" srcOrd="0" destOrd="0" presId="urn:microsoft.com/office/officeart/2008/layout/HalfCircleOrganizationChart"/>
    <dgm:cxn modelId="{AC34B6BD-4294-AA42-923F-27CB3F244304}" type="presParOf" srcId="{E7C49DEB-7A3B-0940-9322-0FDB0A7B6169}" destId="{3471E870-D74D-C44E-8403-0170C1AF86FD}" srcOrd="0" destOrd="0" presId="urn:microsoft.com/office/officeart/2008/layout/HalfCircleOrganizationChart"/>
    <dgm:cxn modelId="{F665B784-B4B9-A54D-92AD-582173A830B7}" type="presParOf" srcId="{E7C49DEB-7A3B-0940-9322-0FDB0A7B6169}" destId="{E529B119-C7B7-E841-B36B-1630B8588A1B}" srcOrd="1" destOrd="0" presId="urn:microsoft.com/office/officeart/2008/layout/HalfCircleOrganizationChart"/>
    <dgm:cxn modelId="{20BC8A81-775E-624D-BA13-AF1D589ED4C1}" type="presParOf" srcId="{E7C49DEB-7A3B-0940-9322-0FDB0A7B6169}" destId="{DB1181BB-DD13-C641-BC3B-15A0A31FDCB8}" srcOrd="2" destOrd="0" presId="urn:microsoft.com/office/officeart/2008/layout/HalfCircleOrganizationChart"/>
    <dgm:cxn modelId="{3FDECA7B-CDB5-664D-9D43-1A890A09830C}" type="presParOf" srcId="{E7C49DEB-7A3B-0940-9322-0FDB0A7B6169}" destId="{2BD51F6E-4038-C543-B76E-2E7FB10F11F4}" srcOrd="3" destOrd="0" presId="urn:microsoft.com/office/officeart/2008/layout/HalfCircleOrganizationChart"/>
    <dgm:cxn modelId="{B2B27F9D-1D23-CD44-A320-3FF2D98D6DC0}" type="presParOf" srcId="{3210BF88-2173-B041-9F09-E6562DE65F42}" destId="{3F401D81-7A2E-704A-83EF-9C969D8817B6}" srcOrd="1" destOrd="0" presId="urn:microsoft.com/office/officeart/2008/layout/HalfCircleOrganizationChart"/>
    <dgm:cxn modelId="{3F8F9E23-D994-BF41-9A8B-211A42B9019A}" type="presParOf" srcId="{3F401D81-7A2E-704A-83EF-9C969D8817B6}" destId="{4FEA307C-DBA1-9B4C-A9FD-8DA01FD67497}" srcOrd="0" destOrd="0" presId="urn:microsoft.com/office/officeart/2008/layout/HalfCircleOrganizationChart"/>
    <dgm:cxn modelId="{E22FCE02-1762-B942-8875-A0BA7D23DB15}" type="presParOf" srcId="{3F401D81-7A2E-704A-83EF-9C969D8817B6}" destId="{DB6AEE99-58C9-724D-9D29-4252EF592E60}" srcOrd="1" destOrd="0" presId="urn:microsoft.com/office/officeart/2008/layout/HalfCircleOrganizationChart"/>
    <dgm:cxn modelId="{591566BA-9273-214B-9355-A0863FB6D814}" type="presParOf" srcId="{DB6AEE99-58C9-724D-9D29-4252EF592E60}" destId="{4939C45F-F04E-8244-A255-EF854068BCDA}" srcOrd="0" destOrd="0" presId="urn:microsoft.com/office/officeart/2008/layout/HalfCircleOrganizationChart"/>
    <dgm:cxn modelId="{80ACA68F-A588-A74A-B835-D5DE47810ED2}" type="presParOf" srcId="{4939C45F-F04E-8244-A255-EF854068BCDA}" destId="{127166B2-EBC0-9340-B598-99C5D2D34BEB}" srcOrd="0" destOrd="0" presId="urn:microsoft.com/office/officeart/2008/layout/HalfCircleOrganizationChart"/>
    <dgm:cxn modelId="{3CC4904F-B944-F64F-BF06-5945EBF3E5D0}" type="presParOf" srcId="{4939C45F-F04E-8244-A255-EF854068BCDA}" destId="{A92A84AF-CCD0-704E-8519-FA494B45449F}" srcOrd="1" destOrd="0" presId="urn:microsoft.com/office/officeart/2008/layout/HalfCircleOrganizationChart"/>
    <dgm:cxn modelId="{14BA875E-02D8-1F4C-851C-221DB5715138}" type="presParOf" srcId="{4939C45F-F04E-8244-A255-EF854068BCDA}" destId="{6764B562-6ECB-B840-AB95-0C90B40BB569}" srcOrd="2" destOrd="0" presId="urn:microsoft.com/office/officeart/2008/layout/HalfCircleOrganizationChart"/>
    <dgm:cxn modelId="{E98AEE27-4118-7545-8B8A-C5B29B45FC66}" type="presParOf" srcId="{4939C45F-F04E-8244-A255-EF854068BCDA}" destId="{791D27A6-7659-274B-A7B3-4AA9250491CB}" srcOrd="3" destOrd="0" presId="urn:microsoft.com/office/officeart/2008/layout/HalfCircleOrganizationChart"/>
    <dgm:cxn modelId="{03535D9F-67CB-1742-BED8-ED1E83FFF16C}" type="presParOf" srcId="{DB6AEE99-58C9-724D-9D29-4252EF592E60}" destId="{E4540D83-FB07-1643-843E-773C4A090D5D}" srcOrd="1" destOrd="0" presId="urn:microsoft.com/office/officeart/2008/layout/HalfCircleOrganizationChart"/>
    <dgm:cxn modelId="{A097CF47-F5DD-054A-84E9-6DFD5224FD5B}" type="presParOf" srcId="{DB6AEE99-58C9-724D-9D29-4252EF592E60}" destId="{9F068596-E9EC-9549-8A41-60ACDD86F920}" srcOrd="2" destOrd="0" presId="urn:microsoft.com/office/officeart/2008/layout/HalfCircleOrganizationChart"/>
    <dgm:cxn modelId="{8C15A8D5-EB69-154F-9568-FA12ACB4E726}" type="presParOf" srcId="{3F401D81-7A2E-704A-83EF-9C969D8817B6}" destId="{357F4743-916E-0447-AE34-14B81DA6A888}" srcOrd="2" destOrd="0" presId="urn:microsoft.com/office/officeart/2008/layout/HalfCircleOrganizationChart"/>
    <dgm:cxn modelId="{9711CE9C-CCEC-6A46-8A20-33CEE67D5621}" type="presParOf" srcId="{3F401D81-7A2E-704A-83EF-9C969D8817B6}" destId="{2B93AB3C-9708-A74B-8FDC-13A1E75CF6CC}" srcOrd="3" destOrd="0" presId="urn:microsoft.com/office/officeart/2008/layout/HalfCircleOrganizationChart"/>
    <dgm:cxn modelId="{D76F4757-4756-C644-A9DF-5230334BE1E6}" type="presParOf" srcId="{2B93AB3C-9708-A74B-8FDC-13A1E75CF6CC}" destId="{CC93B00B-E6FC-0943-ADD6-6AEF7E577D37}" srcOrd="0" destOrd="0" presId="urn:microsoft.com/office/officeart/2008/layout/HalfCircleOrganizationChart"/>
    <dgm:cxn modelId="{A78E5A22-7764-6C44-BEBC-3446311A949B}" type="presParOf" srcId="{CC93B00B-E6FC-0943-ADD6-6AEF7E577D37}" destId="{E1CDE129-832F-394B-AA1C-5D26BE8FC58D}" srcOrd="0" destOrd="0" presId="urn:microsoft.com/office/officeart/2008/layout/HalfCircleOrganizationChart"/>
    <dgm:cxn modelId="{65EC3A0F-ECB7-BF4C-94F3-7924A1D28390}" type="presParOf" srcId="{CC93B00B-E6FC-0943-ADD6-6AEF7E577D37}" destId="{892CD666-63CE-B948-9CF9-11F5079E2ECD}" srcOrd="1" destOrd="0" presId="urn:microsoft.com/office/officeart/2008/layout/HalfCircleOrganizationChart"/>
    <dgm:cxn modelId="{5F77F2DF-653E-134B-B44F-D073B6E269F8}" type="presParOf" srcId="{CC93B00B-E6FC-0943-ADD6-6AEF7E577D37}" destId="{2A3F0CC0-7D87-4C44-8A92-4FBEA068B6E2}" srcOrd="2" destOrd="0" presId="urn:microsoft.com/office/officeart/2008/layout/HalfCircleOrganizationChart"/>
    <dgm:cxn modelId="{0378B520-A235-DB47-AF85-BD65EF607F66}" type="presParOf" srcId="{CC93B00B-E6FC-0943-ADD6-6AEF7E577D37}" destId="{6015785A-0D25-7D4B-A32D-64E60DDFE3F3}" srcOrd="3" destOrd="0" presId="urn:microsoft.com/office/officeart/2008/layout/HalfCircleOrganizationChart"/>
    <dgm:cxn modelId="{F81442D7-5CB7-1C40-97F1-162692901CFD}" type="presParOf" srcId="{2B93AB3C-9708-A74B-8FDC-13A1E75CF6CC}" destId="{94C1F920-9618-0547-A33F-21FF508B18BB}" srcOrd="1" destOrd="0" presId="urn:microsoft.com/office/officeart/2008/layout/HalfCircleOrganizationChart"/>
    <dgm:cxn modelId="{7AAF3B34-058B-6A48-B0F8-1C42211C9324}" type="presParOf" srcId="{2B93AB3C-9708-A74B-8FDC-13A1E75CF6CC}" destId="{79451111-E8B6-B34C-B2F7-36060F767DC4}" srcOrd="2" destOrd="0" presId="urn:microsoft.com/office/officeart/2008/layout/HalfCircleOrganizationChart"/>
    <dgm:cxn modelId="{A0D495E9-BCE0-B747-9592-52EA1C38D853}" type="presParOf" srcId="{3210BF88-2173-B041-9F09-E6562DE65F42}" destId="{0DE7BB68-94E4-324C-8C1F-22BACAD2F380}" srcOrd="2" destOrd="0" presId="urn:microsoft.com/office/officeart/2008/layout/HalfCircleOrganizationChar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CF26B-EBBC-0843-B677-F74FC24C942F}" type="doc">
      <dgm:prSet loTypeId="urn:microsoft.com/office/officeart/2005/8/layout/vList5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FA16B-F7D4-874F-B135-DD685F29424F}">
      <dgm:prSet phldrT="[Text]"/>
      <dgm:spPr/>
      <dgm:t>
        <a:bodyPr/>
        <a:lstStyle/>
        <a:p>
          <a:r>
            <a:rPr lang="en-US" smtClean="0"/>
            <a:t>Encoding</a:t>
          </a:r>
          <a:endParaRPr lang="en-US"/>
        </a:p>
      </dgm:t>
    </dgm:pt>
    <dgm:pt modelId="{A5C4FC29-B367-A341-94BE-56B4C07A77FE}" type="parTrans" cxnId="{9654DEF6-47B0-204C-88F2-5C4B3745BD3A}">
      <dgm:prSet/>
      <dgm:spPr/>
      <dgm:t>
        <a:bodyPr/>
        <a:lstStyle/>
        <a:p>
          <a:endParaRPr lang="en-US"/>
        </a:p>
      </dgm:t>
    </dgm:pt>
    <dgm:pt modelId="{942A6FF1-D8F1-2F46-A490-CFDFB074D53E}" type="sibTrans" cxnId="{9654DEF6-47B0-204C-88F2-5C4B3745BD3A}">
      <dgm:prSet/>
      <dgm:spPr/>
      <dgm:t>
        <a:bodyPr/>
        <a:lstStyle/>
        <a:p>
          <a:endParaRPr lang="en-US"/>
        </a:p>
      </dgm:t>
    </dgm:pt>
    <dgm:pt modelId="{CA5833A8-C78C-1C45-B5A5-CC577B5D5682}">
      <dgm:prSet/>
      <dgm:spPr/>
      <dgm:t>
        <a:bodyPr/>
        <a:lstStyle/>
        <a:p>
          <a:r>
            <a:rPr lang="en-US" dirty="0" smtClean="0"/>
            <a:t>For a given set of </a:t>
          </a:r>
          <a:r>
            <a:rPr lang="en-US" i="1" dirty="0" smtClean="0"/>
            <a:t>k </a:t>
          </a:r>
          <a:r>
            <a:rPr lang="en-US" dirty="0" smtClean="0"/>
            <a:t>data bits, generate the corresponding </a:t>
          </a:r>
          <a:r>
            <a:rPr lang="en-US" i="1" dirty="0" smtClean="0"/>
            <a:t>n</a:t>
          </a:r>
          <a:r>
            <a:rPr lang="en-US" dirty="0" smtClean="0"/>
            <a:t>–bit </a:t>
          </a:r>
          <a:r>
            <a:rPr lang="en-US" dirty="0" err="1" smtClean="0"/>
            <a:t>codeword</a:t>
          </a:r>
          <a:endParaRPr lang="en-US" dirty="0" smtClean="0"/>
        </a:p>
      </dgm:t>
    </dgm:pt>
    <dgm:pt modelId="{FF0DEC62-487F-5C4F-829D-FCF40383C56A}" type="parTrans" cxnId="{01DB298B-E8BF-E54F-9BDA-646CA2013022}">
      <dgm:prSet/>
      <dgm:spPr/>
      <dgm:t>
        <a:bodyPr/>
        <a:lstStyle/>
        <a:p>
          <a:endParaRPr lang="en-US"/>
        </a:p>
      </dgm:t>
    </dgm:pt>
    <dgm:pt modelId="{AA730CCA-8B92-1A40-B68C-93654DCAEDE2}" type="sibTrans" cxnId="{01DB298B-E8BF-E54F-9BDA-646CA2013022}">
      <dgm:prSet/>
      <dgm:spPr/>
      <dgm:t>
        <a:bodyPr/>
        <a:lstStyle/>
        <a:p>
          <a:endParaRPr lang="en-US"/>
        </a:p>
      </dgm:t>
    </dgm:pt>
    <dgm:pt modelId="{50F9B75B-2C33-5D48-819C-7A4031DC82E4}">
      <dgm:prSet/>
      <dgm:spPr/>
      <dgm:t>
        <a:bodyPr/>
        <a:lstStyle/>
        <a:p>
          <a:r>
            <a:rPr lang="en-US" smtClean="0"/>
            <a:t>Error detection</a:t>
          </a:r>
          <a:endParaRPr lang="en-US" dirty="0" smtClean="0"/>
        </a:p>
      </dgm:t>
    </dgm:pt>
    <dgm:pt modelId="{01E00693-E9FD-A543-A390-C5367E3C0C45}" type="parTrans" cxnId="{220F465D-565F-6544-91F1-A2B425625C52}">
      <dgm:prSet/>
      <dgm:spPr/>
      <dgm:t>
        <a:bodyPr/>
        <a:lstStyle/>
        <a:p>
          <a:endParaRPr lang="en-US"/>
        </a:p>
      </dgm:t>
    </dgm:pt>
    <dgm:pt modelId="{C60C8EEA-617A-5C40-9C2C-B014FDA5F872}" type="sibTrans" cxnId="{220F465D-565F-6544-91F1-A2B425625C52}">
      <dgm:prSet/>
      <dgm:spPr/>
      <dgm:t>
        <a:bodyPr/>
        <a:lstStyle/>
        <a:p>
          <a:endParaRPr lang="en-US"/>
        </a:p>
      </dgm:t>
    </dgm:pt>
    <dgm:pt modelId="{33B43E2F-22EB-2643-BC44-8BB98F9943C6}">
      <dgm:prSet/>
      <dgm:spPr/>
      <dgm:t>
        <a:bodyPr/>
        <a:lstStyle/>
        <a:p>
          <a:r>
            <a:rPr lang="en-US" smtClean="0"/>
            <a:t>For a given codeword, determine if there are one or more bits in error</a:t>
          </a:r>
          <a:endParaRPr lang="en-US" dirty="0" smtClean="0"/>
        </a:p>
      </dgm:t>
    </dgm:pt>
    <dgm:pt modelId="{9C2FC396-5D34-B843-8666-8AE76BF58450}" type="parTrans" cxnId="{C4BCA880-FB96-4642-AACC-1F310131B32F}">
      <dgm:prSet/>
      <dgm:spPr/>
      <dgm:t>
        <a:bodyPr/>
        <a:lstStyle/>
        <a:p>
          <a:endParaRPr lang="en-US"/>
        </a:p>
      </dgm:t>
    </dgm:pt>
    <dgm:pt modelId="{BF7976DA-A21A-FF48-A3DD-1126E9CD0F87}" type="sibTrans" cxnId="{C4BCA880-FB96-4642-AACC-1F310131B32F}">
      <dgm:prSet/>
      <dgm:spPr/>
      <dgm:t>
        <a:bodyPr/>
        <a:lstStyle/>
        <a:p>
          <a:endParaRPr lang="en-US"/>
        </a:p>
      </dgm:t>
    </dgm:pt>
    <dgm:pt modelId="{7C626756-ADD8-E447-A5BD-C12079D265C4}">
      <dgm:prSet/>
      <dgm:spPr/>
      <dgm:t>
        <a:bodyPr/>
        <a:lstStyle/>
        <a:p>
          <a:r>
            <a:rPr lang="en-US" smtClean="0"/>
            <a:t>Error correction</a:t>
          </a:r>
          <a:endParaRPr lang="en-US" dirty="0" smtClean="0"/>
        </a:p>
      </dgm:t>
    </dgm:pt>
    <dgm:pt modelId="{61B513DA-03FE-814E-B9B8-B561440044A8}" type="parTrans" cxnId="{DF7E8C66-D52D-284A-9BEE-03BFEDA1EE91}">
      <dgm:prSet/>
      <dgm:spPr/>
      <dgm:t>
        <a:bodyPr/>
        <a:lstStyle/>
        <a:p>
          <a:endParaRPr lang="en-US"/>
        </a:p>
      </dgm:t>
    </dgm:pt>
    <dgm:pt modelId="{A8302BC0-4E09-824E-B281-5D18C3EF6171}" type="sibTrans" cxnId="{DF7E8C66-D52D-284A-9BEE-03BFEDA1EE91}">
      <dgm:prSet/>
      <dgm:spPr/>
      <dgm:t>
        <a:bodyPr/>
        <a:lstStyle/>
        <a:p>
          <a:endParaRPr lang="en-US"/>
        </a:p>
      </dgm:t>
    </dgm:pt>
    <dgm:pt modelId="{A53B624F-68C5-BE44-8293-F4C64FC802EC}">
      <dgm:prSet/>
      <dgm:spPr/>
      <dgm:t>
        <a:bodyPr/>
        <a:lstStyle/>
        <a:p>
          <a:r>
            <a:rPr lang="en-US" dirty="0" smtClean="0"/>
            <a:t>If an error is detected, perform error correction</a:t>
          </a:r>
          <a:endParaRPr lang="en-US" dirty="0"/>
        </a:p>
      </dgm:t>
    </dgm:pt>
    <dgm:pt modelId="{5FB85ABA-13C3-EC41-BBD7-367D33534FA6}" type="parTrans" cxnId="{E197BF3B-D47E-F742-BA19-07BC3F89E98B}">
      <dgm:prSet/>
      <dgm:spPr/>
      <dgm:t>
        <a:bodyPr/>
        <a:lstStyle/>
        <a:p>
          <a:endParaRPr lang="en-US"/>
        </a:p>
      </dgm:t>
    </dgm:pt>
    <dgm:pt modelId="{949716DF-74EA-A74B-A025-6FEBE267F633}" type="sibTrans" cxnId="{E197BF3B-D47E-F742-BA19-07BC3F89E98B}">
      <dgm:prSet/>
      <dgm:spPr/>
      <dgm:t>
        <a:bodyPr/>
        <a:lstStyle/>
        <a:p>
          <a:endParaRPr lang="en-US"/>
        </a:p>
      </dgm:t>
    </dgm:pt>
    <dgm:pt modelId="{D974728B-B0C8-B548-83D8-648B9F966840}" type="pres">
      <dgm:prSet presAssocID="{C2BCF26B-EBBC-0843-B677-F74FC24C94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37F671-12CA-CA4D-B5BD-BFC26E186856}" type="pres">
      <dgm:prSet presAssocID="{CFEFA16B-F7D4-874F-B135-DD685F29424F}" presName="linNode" presStyleCnt="0"/>
      <dgm:spPr/>
    </dgm:pt>
    <dgm:pt modelId="{5FF0F65B-E9EE-4E4E-8CA4-FA480C4E1D18}" type="pres">
      <dgm:prSet presAssocID="{CFEFA16B-F7D4-874F-B135-DD685F29424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AF36-E0F4-4D44-AF73-5B3E17549B5B}" type="pres">
      <dgm:prSet presAssocID="{CFEFA16B-F7D4-874F-B135-DD685F29424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A8E97-A492-3D41-91F8-2CE6EC0BCD29}" type="pres">
      <dgm:prSet presAssocID="{942A6FF1-D8F1-2F46-A490-CFDFB074D53E}" presName="sp" presStyleCnt="0"/>
      <dgm:spPr/>
    </dgm:pt>
    <dgm:pt modelId="{41FDBB42-EE6D-0A44-93C9-DC98A98AA192}" type="pres">
      <dgm:prSet presAssocID="{50F9B75B-2C33-5D48-819C-7A4031DC82E4}" presName="linNode" presStyleCnt="0"/>
      <dgm:spPr/>
    </dgm:pt>
    <dgm:pt modelId="{496D4C6B-AD91-F949-9330-8CCDA1C788C3}" type="pres">
      <dgm:prSet presAssocID="{50F9B75B-2C33-5D48-819C-7A4031DC82E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F4ED5-89DD-474E-9B65-BA7401B0C753}" type="pres">
      <dgm:prSet presAssocID="{50F9B75B-2C33-5D48-819C-7A4031DC82E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60476-67A4-A247-B314-7B999E9D89E7}" type="pres">
      <dgm:prSet presAssocID="{C60C8EEA-617A-5C40-9C2C-B014FDA5F872}" presName="sp" presStyleCnt="0"/>
      <dgm:spPr/>
    </dgm:pt>
    <dgm:pt modelId="{81887CE5-9B0C-1F4D-9080-652AF9634FFC}" type="pres">
      <dgm:prSet presAssocID="{7C626756-ADD8-E447-A5BD-C12079D265C4}" presName="linNode" presStyleCnt="0"/>
      <dgm:spPr/>
    </dgm:pt>
    <dgm:pt modelId="{A310D510-39F0-C149-AAB3-CDC854C15B29}" type="pres">
      <dgm:prSet presAssocID="{7C626756-ADD8-E447-A5BD-C12079D265C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C3443-E612-3841-971E-BFB568E555B6}" type="pres">
      <dgm:prSet presAssocID="{7C626756-ADD8-E447-A5BD-C12079D265C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EE3AD-6046-BF4F-852B-C7CE626F1C01}" type="presOf" srcId="{7C626756-ADD8-E447-A5BD-C12079D265C4}" destId="{A310D510-39F0-C149-AAB3-CDC854C15B29}" srcOrd="0" destOrd="0" presId="urn:microsoft.com/office/officeart/2005/8/layout/vList5"/>
    <dgm:cxn modelId="{C4BCA880-FB96-4642-AACC-1F310131B32F}" srcId="{50F9B75B-2C33-5D48-819C-7A4031DC82E4}" destId="{33B43E2F-22EB-2643-BC44-8BB98F9943C6}" srcOrd="0" destOrd="0" parTransId="{9C2FC396-5D34-B843-8666-8AE76BF58450}" sibTransId="{BF7976DA-A21A-FF48-A3DD-1126E9CD0F87}"/>
    <dgm:cxn modelId="{01DB298B-E8BF-E54F-9BDA-646CA2013022}" srcId="{CFEFA16B-F7D4-874F-B135-DD685F29424F}" destId="{CA5833A8-C78C-1C45-B5A5-CC577B5D5682}" srcOrd="0" destOrd="0" parTransId="{FF0DEC62-487F-5C4F-829D-FCF40383C56A}" sibTransId="{AA730CCA-8B92-1A40-B68C-93654DCAEDE2}"/>
    <dgm:cxn modelId="{EF3BB89A-433E-2541-B034-8A77DA25D92A}" type="presOf" srcId="{CFEFA16B-F7D4-874F-B135-DD685F29424F}" destId="{5FF0F65B-E9EE-4E4E-8CA4-FA480C4E1D18}" srcOrd="0" destOrd="0" presId="urn:microsoft.com/office/officeart/2005/8/layout/vList5"/>
    <dgm:cxn modelId="{41BD911F-69E2-C743-AEA8-E29F49138296}" type="presOf" srcId="{C2BCF26B-EBBC-0843-B677-F74FC24C942F}" destId="{D974728B-B0C8-B548-83D8-648B9F966840}" srcOrd="0" destOrd="0" presId="urn:microsoft.com/office/officeart/2005/8/layout/vList5"/>
    <dgm:cxn modelId="{D30BD0C2-E9DF-504D-919D-052CC435BEE9}" type="presOf" srcId="{50F9B75B-2C33-5D48-819C-7A4031DC82E4}" destId="{496D4C6B-AD91-F949-9330-8CCDA1C788C3}" srcOrd="0" destOrd="0" presId="urn:microsoft.com/office/officeart/2005/8/layout/vList5"/>
    <dgm:cxn modelId="{BA900129-A294-954B-A230-C248CFD1ACC4}" type="presOf" srcId="{A53B624F-68C5-BE44-8293-F4C64FC802EC}" destId="{094C3443-E612-3841-971E-BFB568E555B6}" srcOrd="0" destOrd="0" presId="urn:microsoft.com/office/officeart/2005/8/layout/vList5"/>
    <dgm:cxn modelId="{9654DEF6-47B0-204C-88F2-5C4B3745BD3A}" srcId="{C2BCF26B-EBBC-0843-B677-F74FC24C942F}" destId="{CFEFA16B-F7D4-874F-B135-DD685F29424F}" srcOrd="0" destOrd="0" parTransId="{A5C4FC29-B367-A341-94BE-56B4C07A77FE}" sibTransId="{942A6FF1-D8F1-2F46-A490-CFDFB074D53E}"/>
    <dgm:cxn modelId="{E197BF3B-D47E-F742-BA19-07BC3F89E98B}" srcId="{7C626756-ADD8-E447-A5BD-C12079D265C4}" destId="{A53B624F-68C5-BE44-8293-F4C64FC802EC}" srcOrd="0" destOrd="0" parTransId="{5FB85ABA-13C3-EC41-BBD7-367D33534FA6}" sibTransId="{949716DF-74EA-A74B-A025-6FEBE267F633}"/>
    <dgm:cxn modelId="{283FFECF-3FA9-FF4B-BFC9-434450CE569E}" type="presOf" srcId="{CA5833A8-C78C-1C45-B5A5-CC577B5D5682}" destId="{7DD3AF36-E0F4-4D44-AF73-5B3E17549B5B}" srcOrd="0" destOrd="0" presId="urn:microsoft.com/office/officeart/2005/8/layout/vList5"/>
    <dgm:cxn modelId="{DF7E8C66-D52D-284A-9BEE-03BFEDA1EE91}" srcId="{C2BCF26B-EBBC-0843-B677-F74FC24C942F}" destId="{7C626756-ADD8-E447-A5BD-C12079D265C4}" srcOrd="2" destOrd="0" parTransId="{61B513DA-03FE-814E-B9B8-B561440044A8}" sibTransId="{A8302BC0-4E09-824E-B281-5D18C3EF6171}"/>
    <dgm:cxn modelId="{66E99E65-3A66-5841-AEE9-87889EC8E1EC}" type="presOf" srcId="{33B43E2F-22EB-2643-BC44-8BB98F9943C6}" destId="{A34F4ED5-89DD-474E-9B65-BA7401B0C753}" srcOrd="0" destOrd="0" presId="urn:microsoft.com/office/officeart/2005/8/layout/vList5"/>
    <dgm:cxn modelId="{220F465D-565F-6544-91F1-A2B425625C52}" srcId="{C2BCF26B-EBBC-0843-B677-F74FC24C942F}" destId="{50F9B75B-2C33-5D48-819C-7A4031DC82E4}" srcOrd="1" destOrd="0" parTransId="{01E00693-E9FD-A543-A390-C5367E3C0C45}" sibTransId="{C60C8EEA-617A-5C40-9C2C-B014FDA5F872}"/>
    <dgm:cxn modelId="{4587B4A3-4E4C-574B-B172-29A9A7049F0B}" type="presParOf" srcId="{D974728B-B0C8-B548-83D8-648B9F966840}" destId="{8037F671-12CA-CA4D-B5BD-BFC26E186856}" srcOrd="0" destOrd="0" presId="urn:microsoft.com/office/officeart/2005/8/layout/vList5"/>
    <dgm:cxn modelId="{664D0282-722B-7842-A398-F0E626A2A685}" type="presParOf" srcId="{8037F671-12CA-CA4D-B5BD-BFC26E186856}" destId="{5FF0F65B-E9EE-4E4E-8CA4-FA480C4E1D18}" srcOrd="0" destOrd="0" presId="urn:microsoft.com/office/officeart/2005/8/layout/vList5"/>
    <dgm:cxn modelId="{AB156524-D914-644C-B6BC-871251708B15}" type="presParOf" srcId="{8037F671-12CA-CA4D-B5BD-BFC26E186856}" destId="{7DD3AF36-E0F4-4D44-AF73-5B3E17549B5B}" srcOrd="1" destOrd="0" presId="urn:microsoft.com/office/officeart/2005/8/layout/vList5"/>
    <dgm:cxn modelId="{14CA9528-79BB-9C46-B8C8-F4E20AB626E3}" type="presParOf" srcId="{D974728B-B0C8-B548-83D8-648B9F966840}" destId="{323A8E97-A492-3D41-91F8-2CE6EC0BCD29}" srcOrd="1" destOrd="0" presId="urn:microsoft.com/office/officeart/2005/8/layout/vList5"/>
    <dgm:cxn modelId="{4FC78741-19F9-1A41-A159-45E469161A31}" type="presParOf" srcId="{D974728B-B0C8-B548-83D8-648B9F966840}" destId="{41FDBB42-EE6D-0A44-93C9-DC98A98AA192}" srcOrd="2" destOrd="0" presId="urn:microsoft.com/office/officeart/2005/8/layout/vList5"/>
    <dgm:cxn modelId="{27A13740-6BA0-3546-9C02-0CEE90B12EEC}" type="presParOf" srcId="{41FDBB42-EE6D-0A44-93C9-DC98A98AA192}" destId="{496D4C6B-AD91-F949-9330-8CCDA1C788C3}" srcOrd="0" destOrd="0" presId="urn:microsoft.com/office/officeart/2005/8/layout/vList5"/>
    <dgm:cxn modelId="{4E0498FF-80A8-D643-834A-1736FA88E766}" type="presParOf" srcId="{41FDBB42-EE6D-0A44-93C9-DC98A98AA192}" destId="{A34F4ED5-89DD-474E-9B65-BA7401B0C753}" srcOrd="1" destOrd="0" presId="urn:microsoft.com/office/officeart/2005/8/layout/vList5"/>
    <dgm:cxn modelId="{A9717221-9829-5A45-A8DC-BC73A20E757A}" type="presParOf" srcId="{D974728B-B0C8-B548-83D8-648B9F966840}" destId="{B1460476-67A4-A247-B314-7B999E9D89E7}" srcOrd="3" destOrd="0" presId="urn:microsoft.com/office/officeart/2005/8/layout/vList5"/>
    <dgm:cxn modelId="{23660E5F-643D-724C-B7E9-76F019DD6BB1}" type="presParOf" srcId="{D974728B-B0C8-B548-83D8-648B9F966840}" destId="{81887CE5-9B0C-1F4D-9080-652AF9634FFC}" srcOrd="4" destOrd="0" presId="urn:microsoft.com/office/officeart/2005/8/layout/vList5"/>
    <dgm:cxn modelId="{2B696146-19FD-DC48-8F2D-B830C988A1D4}" type="presParOf" srcId="{81887CE5-9B0C-1F4D-9080-652AF9634FFC}" destId="{A310D510-39F0-C149-AAB3-CDC854C15B29}" srcOrd="0" destOrd="0" presId="urn:microsoft.com/office/officeart/2005/8/layout/vList5"/>
    <dgm:cxn modelId="{086CF114-9612-214A-88A3-3346749AA824}" type="presParOf" srcId="{81887CE5-9B0C-1F4D-9080-652AF9634FFC}" destId="{094C3443-E612-3841-971E-BFB568E555B6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58903C-9AF8-A746-97FF-96FB9BF93A16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2E6DB-F525-A14B-902C-DE8F83306B3B}">
      <dgm:prSet phldrT="[Text]"/>
      <dgm:spPr/>
      <dgm:t>
        <a:bodyPr/>
        <a:lstStyle/>
        <a:p>
          <a:r>
            <a:rPr lang="en-US" b="1" dirty="0" smtClean="0"/>
            <a:t>1. </a:t>
          </a:r>
          <a:endParaRPr lang="en-US" b="1" dirty="0"/>
        </a:p>
      </dgm:t>
    </dgm:pt>
    <dgm:pt modelId="{C93EEC08-4B6A-3D4F-B147-E21C07C3F3D8}" type="parTrans" cxnId="{5F3E0B6C-1535-744F-B741-32AC0DE1C07F}">
      <dgm:prSet/>
      <dgm:spPr/>
      <dgm:t>
        <a:bodyPr/>
        <a:lstStyle/>
        <a:p>
          <a:endParaRPr lang="en-US"/>
        </a:p>
      </dgm:t>
    </dgm:pt>
    <dgm:pt modelId="{657388B9-4465-1446-8B9C-DB092831F6A3}" type="sibTrans" cxnId="{5F3E0B6C-1535-744F-B741-32AC0DE1C07F}">
      <dgm:prSet/>
      <dgm:spPr/>
      <dgm:t>
        <a:bodyPr/>
        <a:lstStyle/>
        <a:p>
          <a:endParaRPr lang="en-US"/>
        </a:p>
      </dgm:t>
    </dgm:pt>
    <dgm:pt modelId="{13D69C84-C354-CE4A-9B53-78ECEE2C0F6B}">
      <dgm:prSet/>
      <dgm:spPr/>
      <dgm:t>
        <a:bodyPr/>
        <a:lstStyle/>
        <a:p>
          <a:r>
            <a:rPr lang="en-US" b="1" dirty="0" smtClean="0"/>
            <a:t>2.</a:t>
          </a:r>
        </a:p>
      </dgm:t>
    </dgm:pt>
    <dgm:pt modelId="{B282542C-0F94-7440-9206-74379AFDBCF7}" type="parTrans" cxnId="{66321F1F-3ACE-1C43-9D9B-A5581787E7D2}">
      <dgm:prSet/>
      <dgm:spPr/>
      <dgm:t>
        <a:bodyPr/>
        <a:lstStyle/>
        <a:p>
          <a:endParaRPr lang="en-US"/>
        </a:p>
      </dgm:t>
    </dgm:pt>
    <dgm:pt modelId="{6477BD53-DB7C-C245-A8C1-ACB5D29D5E72}" type="sibTrans" cxnId="{66321F1F-3ACE-1C43-9D9B-A5581787E7D2}">
      <dgm:prSet/>
      <dgm:spPr/>
      <dgm:t>
        <a:bodyPr/>
        <a:lstStyle/>
        <a:p>
          <a:endParaRPr lang="en-US"/>
        </a:p>
      </dgm:t>
    </dgm:pt>
    <dgm:pt modelId="{CDF9AD4D-AD5C-3741-B862-CAF4F9FF808E}">
      <dgm:prSet/>
      <dgm:spPr/>
      <dgm:t>
        <a:bodyPr/>
        <a:lstStyle/>
        <a:p>
          <a:r>
            <a:rPr lang="en-US" b="1" dirty="0" smtClean="0"/>
            <a:t>3.</a:t>
          </a:r>
          <a:r>
            <a:rPr lang="en-US" dirty="0" smtClean="0"/>
            <a:t> </a:t>
          </a:r>
        </a:p>
      </dgm:t>
    </dgm:pt>
    <dgm:pt modelId="{D5882B38-5300-2D45-AEDB-D2B7C442A820}" type="parTrans" cxnId="{7AB0CEA6-38B4-334E-AF6A-2F8071996DDA}">
      <dgm:prSet/>
      <dgm:spPr/>
      <dgm:t>
        <a:bodyPr/>
        <a:lstStyle/>
        <a:p>
          <a:endParaRPr lang="en-US"/>
        </a:p>
      </dgm:t>
    </dgm:pt>
    <dgm:pt modelId="{8CFC39E2-DEB6-0847-8AD6-B0D0477B5F91}" type="sibTrans" cxnId="{7AB0CEA6-38B4-334E-AF6A-2F8071996DDA}">
      <dgm:prSet/>
      <dgm:spPr/>
      <dgm:t>
        <a:bodyPr/>
        <a:lstStyle/>
        <a:p>
          <a:endParaRPr lang="en-US"/>
        </a:p>
      </dgm:t>
    </dgm:pt>
    <dgm:pt modelId="{92A6C115-BB67-C341-BA94-034A947520AC}">
      <dgm:prSet/>
      <dgm:spPr/>
      <dgm:t>
        <a:bodyPr/>
        <a:lstStyle/>
        <a:p>
          <a:r>
            <a:rPr lang="en-US" b="1" dirty="0" smtClean="0"/>
            <a:t>4. </a:t>
          </a:r>
        </a:p>
      </dgm:t>
    </dgm:pt>
    <dgm:pt modelId="{1C5200C6-C0F7-AA4A-B736-E0A06E088AF3}" type="parTrans" cxnId="{FFB75B7C-C49B-BF43-B4D2-66D0AC5D479D}">
      <dgm:prSet/>
      <dgm:spPr/>
      <dgm:t>
        <a:bodyPr/>
        <a:lstStyle/>
        <a:p>
          <a:endParaRPr lang="en-US"/>
        </a:p>
      </dgm:t>
    </dgm:pt>
    <dgm:pt modelId="{7338ECB2-66E8-2146-A491-43AE411DBF5D}" type="sibTrans" cxnId="{FFB75B7C-C49B-BF43-B4D2-66D0AC5D479D}">
      <dgm:prSet/>
      <dgm:spPr/>
      <dgm:t>
        <a:bodyPr/>
        <a:lstStyle/>
        <a:p>
          <a:endParaRPr lang="en-US"/>
        </a:p>
      </dgm:t>
    </dgm:pt>
    <dgm:pt modelId="{6067759F-3805-C040-8FA0-F60D4E3B1DFF}">
      <dgm:prSet phldrT="[Text]"/>
      <dgm:spPr/>
      <dgm:t>
        <a:bodyPr/>
        <a:lstStyle/>
        <a:p>
          <a:r>
            <a:rPr lang="en-US" dirty="0" smtClean="0"/>
            <a:t>Each row of </a:t>
          </a:r>
          <a:r>
            <a:rPr lang="en-US" b="1" dirty="0" smtClean="0"/>
            <a:t>H</a:t>
          </a:r>
          <a:r>
            <a:rPr lang="en-US" dirty="0" smtClean="0"/>
            <a:t> contains </a:t>
          </a:r>
          <a:r>
            <a:rPr lang="en-US" i="1" dirty="0" err="1" smtClean="0"/>
            <a:t>w</a:t>
          </a:r>
          <a:r>
            <a:rPr lang="en-US" i="1" baseline="-25000" dirty="0" err="1" smtClean="0"/>
            <a:t>r</a:t>
          </a:r>
          <a:r>
            <a:rPr lang="en-US" b="1" dirty="0" smtClean="0"/>
            <a:t> </a:t>
          </a:r>
          <a:r>
            <a:rPr lang="en-US" dirty="0" smtClean="0"/>
            <a:t>1s</a:t>
          </a:r>
          <a:endParaRPr lang="en-US" dirty="0"/>
        </a:p>
      </dgm:t>
    </dgm:pt>
    <dgm:pt modelId="{DA5E1AB3-28BD-254A-B737-8F953F02231F}" type="parTrans" cxnId="{79B909F0-98F5-1C46-A6C3-A4504014F98D}">
      <dgm:prSet/>
      <dgm:spPr/>
      <dgm:t>
        <a:bodyPr/>
        <a:lstStyle/>
        <a:p>
          <a:endParaRPr lang="en-US"/>
        </a:p>
      </dgm:t>
    </dgm:pt>
    <dgm:pt modelId="{16216DE4-93E3-E542-9A34-6691602672E3}" type="sibTrans" cxnId="{79B909F0-98F5-1C46-A6C3-A4504014F98D}">
      <dgm:prSet/>
      <dgm:spPr/>
      <dgm:t>
        <a:bodyPr/>
        <a:lstStyle/>
        <a:p>
          <a:endParaRPr lang="en-US"/>
        </a:p>
      </dgm:t>
    </dgm:pt>
    <dgm:pt modelId="{C836315B-DD5D-2B4B-9E8C-421537E8F4B6}">
      <dgm:prSet/>
      <dgm:spPr/>
      <dgm:t>
        <a:bodyPr/>
        <a:lstStyle/>
        <a:p>
          <a:r>
            <a:rPr lang="en-US" dirty="0" smtClean="0"/>
            <a:t> Each column of </a:t>
          </a:r>
          <a:r>
            <a:rPr lang="en-US" b="1" dirty="0" smtClean="0"/>
            <a:t>H</a:t>
          </a:r>
          <a:r>
            <a:rPr lang="en-US" dirty="0" smtClean="0"/>
            <a:t> contains </a:t>
          </a:r>
          <a:r>
            <a:rPr lang="en-US" i="1" dirty="0" err="1" smtClean="0"/>
            <a:t>w</a:t>
          </a:r>
          <a:r>
            <a:rPr lang="en-US" i="1" baseline="-25000" dirty="0" err="1" smtClean="0">
              <a:ea typeface="ＭＳ Ｐゴシック" pitchFamily="-110" charset="-128"/>
              <a:cs typeface="ＭＳ Ｐゴシック" pitchFamily="32" charset="-128"/>
            </a:rPr>
            <a:t>c</a:t>
          </a:r>
          <a:r>
            <a:rPr lang="en-US" b="1" dirty="0" smtClean="0"/>
            <a:t> </a:t>
          </a:r>
          <a:r>
            <a:rPr lang="en-US" dirty="0" smtClean="0"/>
            <a:t>1s</a:t>
          </a:r>
        </a:p>
      </dgm:t>
    </dgm:pt>
    <dgm:pt modelId="{E86F2A5F-31B1-D441-BEF1-28501958D7CD}" type="parTrans" cxnId="{A087793A-475B-1B44-8D00-3B6672B2D571}">
      <dgm:prSet/>
      <dgm:spPr/>
      <dgm:t>
        <a:bodyPr/>
        <a:lstStyle/>
        <a:p>
          <a:endParaRPr lang="en-US"/>
        </a:p>
      </dgm:t>
    </dgm:pt>
    <dgm:pt modelId="{94A0C1B8-5A66-3C40-BAE7-87B46669451C}" type="sibTrans" cxnId="{A087793A-475B-1B44-8D00-3B6672B2D571}">
      <dgm:prSet/>
      <dgm:spPr/>
      <dgm:t>
        <a:bodyPr/>
        <a:lstStyle/>
        <a:p>
          <a:endParaRPr lang="en-US"/>
        </a:p>
      </dgm:t>
    </dgm:pt>
    <dgm:pt modelId="{160CE2B4-53D0-EF4F-9731-41C2A51A37A1}">
      <dgm:prSet/>
      <dgm:spPr/>
      <dgm:t>
        <a:bodyPr/>
        <a:lstStyle/>
        <a:p>
          <a:r>
            <a:rPr lang="en-US" dirty="0" smtClean="0"/>
            <a:t>The number of 1s in common between any two columns is zero or one</a:t>
          </a:r>
        </a:p>
      </dgm:t>
    </dgm:pt>
    <dgm:pt modelId="{6DC7EBE5-6D75-ED43-B2E7-3132BD0E3B15}" type="parTrans" cxnId="{8985CCCA-BDE2-C047-9306-1CDAEAA10166}">
      <dgm:prSet/>
      <dgm:spPr/>
      <dgm:t>
        <a:bodyPr/>
        <a:lstStyle/>
        <a:p>
          <a:endParaRPr lang="en-US"/>
        </a:p>
      </dgm:t>
    </dgm:pt>
    <dgm:pt modelId="{60E8F948-0CB5-BE42-9605-35EC2F50348E}" type="sibTrans" cxnId="{8985CCCA-BDE2-C047-9306-1CDAEAA10166}">
      <dgm:prSet/>
      <dgm:spPr/>
      <dgm:t>
        <a:bodyPr/>
        <a:lstStyle/>
        <a:p>
          <a:endParaRPr lang="en-US"/>
        </a:p>
      </dgm:t>
    </dgm:pt>
    <dgm:pt modelId="{1F8CBAFF-7731-2C40-9DB0-84E011BFE58B}">
      <dgm:prSet/>
      <dgm:spPr/>
      <dgm:t>
        <a:bodyPr/>
        <a:lstStyle/>
        <a:p>
          <a:r>
            <a:rPr lang="en-US" dirty="0" smtClean="0"/>
            <a:t>Both </a:t>
          </a:r>
          <a:r>
            <a:rPr lang="en-US" i="1" dirty="0" err="1" smtClean="0">
              <a:ea typeface="ＭＳ Ｐゴシック" pitchFamily="-110" charset="-128"/>
              <a:cs typeface="ＭＳ Ｐゴシック" pitchFamily="32" charset="-128"/>
            </a:rPr>
            <a:t>w</a:t>
          </a:r>
          <a:r>
            <a:rPr lang="en-US" i="1" baseline="-25000" dirty="0" err="1" smtClean="0">
              <a:ea typeface="ＭＳ Ｐゴシック" pitchFamily="-110" charset="-128"/>
              <a:cs typeface="ＭＳ Ｐゴシック" pitchFamily="32" charset="-128"/>
            </a:rPr>
            <a:t>r</a:t>
          </a:r>
          <a:r>
            <a:rPr lang="en-US" dirty="0" smtClean="0"/>
            <a:t> and </a:t>
          </a:r>
          <a:r>
            <a:rPr lang="en-US" i="1" dirty="0" err="1" smtClean="0"/>
            <a:t>w</a:t>
          </a:r>
          <a:r>
            <a:rPr lang="en-US" i="1" baseline="-25000" dirty="0" err="1" smtClean="0">
              <a:ea typeface="ＭＳ Ｐゴシック" pitchFamily="-110" charset="-128"/>
              <a:cs typeface="ＭＳ Ｐゴシック" pitchFamily="32" charset="-128"/>
            </a:rPr>
            <a:t>c</a:t>
          </a:r>
          <a:r>
            <a:rPr lang="en-US" dirty="0" smtClean="0"/>
            <a:t> are small compared to the </a:t>
          </a:r>
          <a:r>
            <a:rPr lang="en-US" dirty="0" err="1" smtClean="0"/>
            <a:t>codeword</a:t>
          </a:r>
          <a:r>
            <a:rPr lang="en-US" dirty="0" smtClean="0"/>
            <a:t> and the number of rows</a:t>
          </a:r>
        </a:p>
      </dgm:t>
    </dgm:pt>
    <dgm:pt modelId="{6AB9DABB-9C0E-0947-BAFD-F6F92BCF9C1B}" type="parTrans" cxnId="{4A4F433D-247D-7F44-989A-BC95D2341F84}">
      <dgm:prSet/>
      <dgm:spPr/>
      <dgm:t>
        <a:bodyPr/>
        <a:lstStyle/>
        <a:p>
          <a:endParaRPr lang="en-US"/>
        </a:p>
      </dgm:t>
    </dgm:pt>
    <dgm:pt modelId="{5B4A3522-A26A-D24D-A71D-56472A1B7966}" type="sibTrans" cxnId="{4A4F433D-247D-7F44-989A-BC95D2341F84}">
      <dgm:prSet/>
      <dgm:spPr/>
      <dgm:t>
        <a:bodyPr/>
        <a:lstStyle/>
        <a:p>
          <a:endParaRPr lang="en-US"/>
        </a:p>
      </dgm:t>
    </dgm:pt>
    <dgm:pt modelId="{BF85A109-E3F0-9641-8EA4-54C1F86AD42B}" type="pres">
      <dgm:prSet presAssocID="{EC58903C-9AF8-A746-97FF-96FB9BF93A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DAB93-E3B4-BC4E-9998-F4E9EA2FD2FD}" type="pres">
      <dgm:prSet presAssocID="{A372E6DB-F525-A14B-902C-DE8F83306B3B}" presName="composite" presStyleCnt="0"/>
      <dgm:spPr/>
    </dgm:pt>
    <dgm:pt modelId="{EC386458-EEEB-1147-A844-55C49F089BDB}" type="pres">
      <dgm:prSet presAssocID="{A372E6DB-F525-A14B-902C-DE8F83306B3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49C00-F9DE-7E44-9425-B97BCEA72CAA}" type="pres">
      <dgm:prSet presAssocID="{A372E6DB-F525-A14B-902C-DE8F83306B3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A52C7-1D3E-6E4B-8B69-B34905F7B2CD}" type="pres">
      <dgm:prSet presAssocID="{657388B9-4465-1446-8B9C-DB092831F6A3}" presName="sp" presStyleCnt="0"/>
      <dgm:spPr/>
    </dgm:pt>
    <dgm:pt modelId="{D9C4E21C-6A74-EC44-AFE2-8F61172AB067}" type="pres">
      <dgm:prSet presAssocID="{13D69C84-C354-CE4A-9B53-78ECEE2C0F6B}" presName="composite" presStyleCnt="0"/>
      <dgm:spPr/>
    </dgm:pt>
    <dgm:pt modelId="{62C9F2BF-51EB-B243-8D16-119D09E81E5F}" type="pres">
      <dgm:prSet presAssocID="{13D69C84-C354-CE4A-9B53-78ECEE2C0F6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33698-9C7E-854F-9D46-73B1E2851DF4}" type="pres">
      <dgm:prSet presAssocID="{13D69C84-C354-CE4A-9B53-78ECEE2C0F6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28C2A-9494-3343-8A68-3EE1330F8D3E}" type="pres">
      <dgm:prSet presAssocID="{6477BD53-DB7C-C245-A8C1-ACB5D29D5E72}" presName="sp" presStyleCnt="0"/>
      <dgm:spPr/>
    </dgm:pt>
    <dgm:pt modelId="{C89FC3A5-34D3-1947-835A-BC0C794CDD42}" type="pres">
      <dgm:prSet presAssocID="{CDF9AD4D-AD5C-3741-B862-CAF4F9FF808E}" presName="composite" presStyleCnt="0"/>
      <dgm:spPr/>
    </dgm:pt>
    <dgm:pt modelId="{341CF992-C181-2F48-8FD0-A69FC87F695C}" type="pres">
      <dgm:prSet presAssocID="{CDF9AD4D-AD5C-3741-B862-CAF4F9FF808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0405A-214C-6F44-B9F0-54E95AC966D5}" type="pres">
      <dgm:prSet presAssocID="{CDF9AD4D-AD5C-3741-B862-CAF4F9FF80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79A56-8902-C54F-BB6E-533BD923B378}" type="pres">
      <dgm:prSet presAssocID="{8CFC39E2-DEB6-0847-8AD6-B0D0477B5F91}" presName="sp" presStyleCnt="0"/>
      <dgm:spPr/>
    </dgm:pt>
    <dgm:pt modelId="{64F6BFBE-FD0D-3540-8D7B-81F490346AC7}" type="pres">
      <dgm:prSet presAssocID="{92A6C115-BB67-C341-BA94-034A947520AC}" presName="composite" presStyleCnt="0"/>
      <dgm:spPr/>
    </dgm:pt>
    <dgm:pt modelId="{CF0D2700-39EE-C341-AF2F-D9CEE1BE88DA}" type="pres">
      <dgm:prSet presAssocID="{92A6C115-BB67-C341-BA94-034A947520A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F44DB-9775-D649-B2C1-F6BF2608A7C2}" type="pres">
      <dgm:prSet presAssocID="{92A6C115-BB67-C341-BA94-034A947520A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B75B7C-C49B-BF43-B4D2-66D0AC5D479D}" srcId="{EC58903C-9AF8-A746-97FF-96FB9BF93A16}" destId="{92A6C115-BB67-C341-BA94-034A947520AC}" srcOrd="3" destOrd="0" parTransId="{1C5200C6-C0F7-AA4A-B736-E0A06E088AF3}" sibTransId="{7338ECB2-66E8-2146-A491-43AE411DBF5D}"/>
    <dgm:cxn modelId="{66321F1F-3ACE-1C43-9D9B-A5581787E7D2}" srcId="{EC58903C-9AF8-A746-97FF-96FB9BF93A16}" destId="{13D69C84-C354-CE4A-9B53-78ECEE2C0F6B}" srcOrd="1" destOrd="0" parTransId="{B282542C-0F94-7440-9206-74379AFDBCF7}" sibTransId="{6477BD53-DB7C-C245-A8C1-ACB5D29D5E72}"/>
    <dgm:cxn modelId="{7AB0CEA6-38B4-334E-AF6A-2F8071996DDA}" srcId="{EC58903C-9AF8-A746-97FF-96FB9BF93A16}" destId="{CDF9AD4D-AD5C-3741-B862-CAF4F9FF808E}" srcOrd="2" destOrd="0" parTransId="{D5882B38-5300-2D45-AEDB-D2B7C442A820}" sibTransId="{8CFC39E2-DEB6-0847-8AD6-B0D0477B5F91}"/>
    <dgm:cxn modelId="{CB3F98B0-01BD-7A45-8491-D84E39396599}" type="presOf" srcId="{1F8CBAFF-7731-2C40-9DB0-84E011BFE58B}" destId="{753F44DB-9775-D649-B2C1-F6BF2608A7C2}" srcOrd="0" destOrd="0" presId="urn:microsoft.com/office/officeart/2005/8/layout/chevron2"/>
    <dgm:cxn modelId="{DCD7555E-23A5-D149-BFA8-A9EB2B217F34}" type="presOf" srcId="{EC58903C-9AF8-A746-97FF-96FB9BF93A16}" destId="{BF85A109-E3F0-9641-8EA4-54C1F86AD42B}" srcOrd="0" destOrd="0" presId="urn:microsoft.com/office/officeart/2005/8/layout/chevron2"/>
    <dgm:cxn modelId="{213B384C-E895-FC4F-88FC-28C85476416F}" type="presOf" srcId="{C836315B-DD5D-2B4B-9E8C-421537E8F4B6}" destId="{AC433698-9C7E-854F-9D46-73B1E2851DF4}" srcOrd="0" destOrd="0" presId="urn:microsoft.com/office/officeart/2005/8/layout/chevron2"/>
    <dgm:cxn modelId="{4A4F433D-247D-7F44-989A-BC95D2341F84}" srcId="{92A6C115-BB67-C341-BA94-034A947520AC}" destId="{1F8CBAFF-7731-2C40-9DB0-84E011BFE58B}" srcOrd="0" destOrd="0" parTransId="{6AB9DABB-9C0E-0947-BAFD-F6F92BCF9C1B}" sibTransId="{5B4A3522-A26A-D24D-A71D-56472A1B7966}"/>
    <dgm:cxn modelId="{79B909F0-98F5-1C46-A6C3-A4504014F98D}" srcId="{A372E6DB-F525-A14B-902C-DE8F83306B3B}" destId="{6067759F-3805-C040-8FA0-F60D4E3B1DFF}" srcOrd="0" destOrd="0" parTransId="{DA5E1AB3-28BD-254A-B737-8F953F02231F}" sibTransId="{16216DE4-93E3-E542-9A34-6691602672E3}"/>
    <dgm:cxn modelId="{B0F2D706-F71C-9246-8385-57E563EBFDCE}" type="presOf" srcId="{6067759F-3805-C040-8FA0-F60D4E3B1DFF}" destId="{94649C00-F9DE-7E44-9425-B97BCEA72CAA}" srcOrd="0" destOrd="0" presId="urn:microsoft.com/office/officeart/2005/8/layout/chevron2"/>
    <dgm:cxn modelId="{8985CCCA-BDE2-C047-9306-1CDAEAA10166}" srcId="{CDF9AD4D-AD5C-3741-B862-CAF4F9FF808E}" destId="{160CE2B4-53D0-EF4F-9731-41C2A51A37A1}" srcOrd="0" destOrd="0" parTransId="{6DC7EBE5-6D75-ED43-B2E7-3132BD0E3B15}" sibTransId="{60E8F948-0CB5-BE42-9605-35EC2F50348E}"/>
    <dgm:cxn modelId="{5F3E0B6C-1535-744F-B741-32AC0DE1C07F}" srcId="{EC58903C-9AF8-A746-97FF-96FB9BF93A16}" destId="{A372E6DB-F525-A14B-902C-DE8F83306B3B}" srcOrd="0" destOrd="0" parTransId="{C93EEC08-4B6A-3D4F-B147-E21C07C3F3D8}" sibTransId="{657388B9-4465-1446-8B9C-DB092831F6A3}"/>
    <dgm:cxn modelId="{A087793A-475B-1B44-8D00-3B6672B2D571}" srcId="{13D69C84-C354-CE4A-9B53-78ECEE2C0F6B}" destId="{C836315B-DD5D-2B4B-9E8C-421537E8F4B6}" srcOrd="0" destOrd="0" parTransId="{E86F2A5F-31B1-D441-BEF1-28501958D7CD}" sibTransId="{94A0C1B8-5A66-3C40-BAE7-87B46669451C}"/>
    <dgm:cxn modelId="{4CADB66D-474D-3B49-BA71-A191C3880B72}" type="presOf" srcId="{A372E6DB-F525-A14B-902C-DE8F83306B3B}" destId="{EC386458-EEEB-1147-A844-55C49F089BDB}" srcOrd="0" destOrd="0" presId="urn:microsoft.com/office/officeart/2005/8/layout/chevron2"/>
    <dgm:cxn modelId="{BF0222FB-18A4-7541-AD74-1432C34657F9}" type="presOf" srcId="{13D69C84-C354-CE4A-9B53-78ECEE2C0F6B}" destId="{62C9F2BF-51EB-B243-8D16-119D09E81E5F}" srcOrd="0" destOrd="0" presId="urn:microsoft.com/office/officeart/2005/8/layout/chevron2"/>
    <dgm:cxn modelId="{EE7D94A5-E4D6-D743-B996-2D606B3D1FE7}" type="presOf" srcId="{160CE2B4-53D0-EF4F-9731-41C2A51A37A1}" destId="{AEC0405A-214C-6F44-B9F0-54E95AC966D5}" srcOrd="0" destOrd="0" presId="urn:microsoft.com/office/officeart/2005/8/layout/chevron2"/>
    <dgm:cxn modelId="{C3BBA58E-1983-3E48-AF62-2CC9B282A180}" type="presOf" srcId="{CDF9AD4D-AD5C-3741-B862-CAF4F9FF808E}" destId="{341CF992-C181-2F48-8FD0-A69FC87F695C}" srcOrd="0" destOrd="0" presId="urn:microsoft.com/office/officeart/2005/8/layout/chevron2"/>
    <dgm:cxn modelId="{603FF717-0772-4046-B8C5-650D50551563}" type="presOf" srcId="{92A6C115-BB67-C341-BA94-034A947520AC}" destId="{CF0D2700-39EE-C341-AF2F-D9CEE1BE88DA}" srcOrd="0" destOrd="0" presId="urn:microsoft.com/office/officeart/2005/8/layout/chevron2"/>
    <dgm:cxn modelId="{A6474F8F-D290-0341-A4E5-64073F309D3A}" type="presParOf" srcId="{BF85A109-E3F0-9641-8EA4-54C1F86AD42B}" destId="{E01DAB93-E3B4-BC4E-9998-F4E9EA2FD2FD}" srcOrd="0" destOrd="0" presId="urn:microsoft.com/office/officeart/2005/8/layout/chevron2"/>
    <dgm:cxn modelId="{D1E10827-2442-D746-8189-85E22557F126}" type="presParOf" srcId="{E01DAB93-E3B4-BC4E-9998-F4E9EA2FD2FD}" destId="{EC386458-EEEB-1147-A844-55C49F089BDB}" srcOrd="0" destOrd="0" presId="urn:microsoft.com/office/officeart/2005/8/layout/chevron2"/>
    <dgm:cxn modelId="{75F5F01D-C814-104E-823C-6FED95DDA3ED}" type="presParOf" srcId="{E01DAB93-E3B4-BC4E-9998-F4E9EA2FD2FD}" destId="{94649C00-F9DE-7E44-9425-B97BCEA72CAA}" srcOrd="1" destOrd="0" presId="urn:microsoft.com/office/officeart/2005/8/layout/chevron2"/>
    <dgm:cxn modelId="{87CA58B2-B7BE-1649-AAED-56E4DAC7CEF5}" type="presParOf" srcId="{BF85A109-E3F0-9641-8EA4-54C1F86AD42B}" destId="{CCDA52C7-1D3E-6E4B-8B69-B34905F7B2CD}" srcOrd="1" destOrd="0" presId="urn:microsoft.com/office/officeart/2005/8/layout/chevron2"/>
    <dgm:cxn modelId="{655FEE35-9513-9243-8603-B974064B6896}" type="presParOf" srcId="{BF85A109-E3F0-9641-8EA4-54C1F86AD42B}" destId="{D9C4E21C-6A74-EC44-AFE2-8F61172AB067}" srcOrd="2" destOrd="0" presId="urn:microsoft.com/office/officeart/2005/8/layout/chevron2"/>
    <dgm:cxn modelId="{09288159-BA24-BF4A-8099-86026DB1AB51}" type="presParOf" srcId="{D9C4E21C-6A74-EC44-AFE2-8F61172AB067}" destId="{62C9F2BF-51EB-B243-8D16-119D09E81E5F}" srcOrd="0" destOrd="0" presId="urn:microsoft.com/office/officeart/2005/8/layout/chevron2"/>
    <dgm:cxn modelId="{0B4089F4-B89A-8B40-82A0-813270BD0515}" type="presParOf" srcId="{D9C4E21C-6A74-EC44-AFE2-8F61172AB067}" destId="{AC433698-9C7E-854F-9D46-73B1E2851DF4}" srcOrd="1" destOrd="0" presId="urn:microsoft.com/office/officeart/2005/8/layout/chevron2"/>
    <dgm:cxn modelId="{ECACDFFF-D948-E34E-9CE4-550B0445BE40}" type="presParOf" srcId="{BF85A109-E3F0-9641-8EA4-54C1F86AD42B}" destId="{8E128C2A-9494-3343-8A68-3EE1330F8D3E}" srcOrd="3" destOrd="0" presId="urn:microsoft.com/office/officeart/2005/8/layout/chevron2"/>
    <dgm:cxn modelId="{BBBAEAC7-4DF8-894E-B4CD-F9FAC96853BD}" type="presParOf" srcId="{BF85A109-E3F0-9641-8EA4-54C1F86AD42B}" destId="{C89FC3A5-34D3-1947-835A-BC0C794CDD42}" srcOrd="4" destOrd="0" presId="urn:microsoft.com/office/officeart/2005/8/layout/chevron2"/>
    <dgm:cxn modelId="{AD7AE0FF-403D-7249-BE2C-154F6A06240C}" type="presParOf" srcId="{C89FC3A5-34D3-1947-835A-BC0C794CDD42}" destId="{341CF992-C181-2F48-8FD0-A69FC87F695C}" srcOrd="0" destOrd="0" presId="urn:microsoft.com/office/officeart/2005/8/layout/chevron2"/>
    <dgm:cxn modelId="{F4AE657A-17D5-EF4C-8A74-1FE4D024C694}" type="presParOf" srcId="{C89FC3A5-34D3-1947-835A-BC0C794CDD42}" destId="{AEC0405A-214C-6F44-B9F0-54E95AC966D5}" srcOrd="1" destOrd="0" presId="urn:microsoft.com/office/officeart/2005/8/layout/chevron2"/>
    <dgm:cxn modelId="{A968B707-AD49-084A-8E07-30EEEAB01E65}" type="presParOf" srcId="{BF85A109-E3F0-9641-8EA4-54C1F86AD42B}" destId="{C1E79A56-8902-C54F-BB6E-533BD923B378}" srcOrd="5" destOrd="0" presId="urn:microsoft.com/office/officeart/2005/8/layout/chevron2"/>
    <dgm:cxn modelId="{7F23E65F-EFB3-D04B-9F1B-BD3B714ECEDA}" type="presParOf" srcId="{BF85A109-E3F0-9641-8EA4-54C1F86AD42B}" destId="{64F6BFBE-FD0D-3540-8D7B-81F490346AC7}" srcOrd="6" destOrd="0" presId="urn:microsoft.com/office/officeart/2005/8/layout/chevron2"/>
    <dgm:cxn modelId="{22312BA2-E6BF-3046-A430-7A06F752CFC9}" type="presParOf" srcId="{64F6BFBE-FD0D-3540-8D7B-81F490346AC7}" destId="{CF0D2700-39EE-C341-AF2F-D9CEE1BE88DA}" srcOrd="0" destOrd="0" presId="urn:microsoft.com/office/officeart/2005/8/layout/chevron2"/>
    <dgm:cxn modelId="{3FBAFB99-77B4-9D4E-92AC-7F2E963A135C}" type="presParOf" srcId="{64F6BFBE-FD0D-3540-8D7B-81F490346AC7}" destId="{753F44DB-9775-D649-B2C1-F6BF2608A7C2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2D1788-84AD-5A46-A368-80D4E5667876}">
      <dsp:nvSpPr>
        <dsp:cNvPr id="0" name=""/>
        <dsp:cNvSpPr/>
      </dsp:nvSpPr>
      <dsp:spPr>
        <a:xfrm>
          <a:off x="0" y="0"/>
          <a:ext cx="504954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32EB-2F1D-AA47-A936-404B7DE227DA}">
      <dsp:nvSpPr>
        <dsp:cNvPr id="0" name=""/>
        <dsp:cNvSpPr/>
      </dsp:nvSpPr>
      <dsp:spPr>
        <a:xfrm>
          <a:off x="0" y="0"/>
          <a:ext cx="100990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Principal techniques for modulation using analog data are:</a:t>
          </a:r>
          <a:endParaRPr lang="en-US" sz="1400" kern="1200" dirty="0"/>
        </a:p>
      </dsp:txBody>
      <dsp:txXfrm>
        <a:off x="0" y="0"/>
        <a:ext cx="1009908" cy="4064000"/>
      </dsp:txXfrm>
    </dsp:sp>
    <dsp:sp modelId="{4D546288-6147-8841-9DD5-CF05796C4F01}">
      <dsp:nvSpPr>
        <dsp:cNvPr id="0" name=""/>
        <dsp:cNvSpPr/>
      </dsp:nvSpPr>
      <dsp:spPr>
        <a:xfrm>
          <a:off x="1085651" y="63500"/>
          <a:ext cx="3963891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Amplitude modulation (AM)</a:t>
          </a:r>
          <a:endParaRPr lang="en-US" sz="3500" kern="1200" dirty="0" smtClean="0"/>
        </a:p>
      </dsp:txBody>
      <dsp:txXfrm>
        <a:off x="1085651" y="63500"/>
        <a:ext cx="3963891" cy="1269999"/>
      </dsp:txXfrm>
    </dsp:sp>
    <dsp:sp modelId="{E236F8E4-191E-BD49-9743-70125179633F}">
      <dsp:nvSpPr>
        <dsp:cNvPr id="0" name=""/>
        <dsp:cNvSpPr/>
      </dsp:nvSpPr>
      <dsp:spPr>
        <a:xfrm>
          <a:off x="1009908" y="1333499"/>
          <a:ext cx="4039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9ED2F9-1E65-E441-AEFC-008422753662}">
      <dsp:nvSpPr>
        <dsp:cNvPr id="0" name=""/>
        <dsp:cNvSpPr/>
      </dsp:nvSpPr>
      <dsp:spPr>
        <a:xfrm>
          <a:off x="1085651" y="1396999"/>
          <a:ext cx="3963891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Frequency modulation (FM)</a:t>
          </a:r>
        </a:p>
      </dsp:txBody>
      <dsp:txXfrm>
        <a:off x="1085651" y="1396999"/>
        <a:ext cx="3963891" cy="1269999"/>
      </dsp:txXfrm>
    </dsp:sp>
    <dsp:sp modelId="{10F19A95-2B5A-6148-87C2-EA27CD25168A}">
      <dsp:nvSpPr>
        <dsp:cNvPr id="0" name=""/>
        <dsp:cNvSpPr/>
      </dsp:nvSpPr>
      <dsp:spPr>
        <a:xfrm>
          <a:off x="1009908" y="2666999"/>
          <a:ext cx="4039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A7680D-E92D-E14E-87CE-D7D828C20BE4}">
      <dsp:nvSpPr>
        <dsp:cNvPr id="0" name=""/>
        <dsp:cNvSpPr/>
      </dsp:nvSpPr>
      <dsp:spPr>
        <a:xfrm>
          <a:off x="1085651" y="2730499"/>
          <a:ext cx="3963891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Phase modulation (PM)</a:t>
          </a:r>
          <a:endParaRPr lang="en-US" sz="3500" kern="1200" dirty="0"/>
        </a:p>
      </dsp:txBody>
      <dsp:txXfrm>
        <a:off x="1085651" y="2730499"/>
        <a:ext cx="3963891" cy="1269999"/>
      </dsp:txXfrm>
    </dsp:sp>
    <dsp:sp modelId="{A40C791B-E2F3-114A-BEB0-D6A5A0AD8618}">
      <dsp:nvSpPr>
        <dsp:cNvPr id="0" name=""/>
        <dsp:cNvSpPr/>
      </dsp:nvSpPr>
      <dsp:spPr>
        <a:xfrm>
          <a:off x="1009908" y="4000499"/>
          <a:ext cx="4039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7F4743-916E-0447-AE34-14B81DA6A888}">
      <dsp:nvSpPr>
        <dsp:cNvPr id="0" name=""/>
        <dsp:cNvSpPr/>
      </dsp:nvSpPr>
      <dsp:spPr>
        <a:xfrm>
          <a:off x="4114800" y="1679690"/>
          <a:ext cx="2029974" cy="704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09"/>
              </a:lnTo>
              <a:lnTo>
                <a:pt x="2029974" y="352309"/>
              </a:lnTo>
              <a:lnTo>
                <a:pt x="2029974" y="70461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307C-DBA1-9B4C-A9FD-8DA01FD67497}">
      <dsp:nvSpPr>
        <dsp:cNvPr id="0" name=""/>
        <dsp:cNvSpPr/>
      </dsp:nvSpPr>
      <dsp:spPr>
        <a:xfrm>
          <a:off x="2084825" y="1679690"/>
          <a:ext cx="2029974" cy="704619"/>
        </a:xfrm>
        <a:custGeom>
          <a:avLst/>
          <a:gdLst/>
          <a:ahLst/>
          <a:cxnLst/>
          <a:rect l="0" t="0" r="0" b="0"/>
          <a:pathLst>
            <a:path>
              <a:moveTo>
                <a:pt x="2029974" y="0"/>
              </a:moveTo>
              <a:lnTo>
                <a:pt x="2029974" y="352309"/>
              </a:lnTo>
              <a:lnTo>
                <a:pt x="0" y="352309"/>
              </a:lnTo>
              <a:lnTo>
                <a:pt x="0" y="70461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9B119-C7B7-E841-B36B-1630B8588A1B}">
      <dsp:nvSpPr>
        <dsp:cNvPr id="0" name=""/>
        <dsp:cNvSpPr/>
      </dsp:nvSpPr>
      <dsp:spPr>
        <a:xfrm>
          <a:off x="3275967" y="2025"/>
          <a:ext cx="1677665" cy="167766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181BB-DD13-C641-BC3B-15A0A31FDCB8}">
      <dsp:nvSpPr>
        <dsp:cNvPr id="0" name=""/>
        <dsp:cNvSpPr/>
      </dsp:nvSpPr>
      <dsp:spPr>
        <a:xfrm>
          <a:off x="3275967" y="2025"/>
          <a:ext cx="1677665" cy="167766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1E870-D74D-C44E-8403-0170C1AF86FD}">
      <dsp:nvSpPr>
        <dsp:cNvPr id="0" name=""/>
        <dsp:cNvSpPr/>
      </dsp:nvSpPr>
      <dsp:spPr>
        <a:xfrm>
          <a:off x="2437134" y="304005"/>
          <a:ext cx="3355330" cy="10737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Process received bits to compute the syndrome code in exactly the same fashion as the encoder processes the data bits to produce the check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37134" y="304005"/>
        <a:ext cx="3355330" cy="1073705"/>
      </dsp:txXfrm>
    </dsp:sp>
    <dsp:sp modelId="{A92A84AF-CCD0-704E-8519-FA494B45449F}">
      <dsp:nvSpPr>
        <dsp:cNvPr id="0" name=""/>
        <dsp:cNvSpPr/>
      </dsp:nvSpPr>
      <dsp:spPr>
        <a:xfrm>
          <a:off x="1245992" y="2384309"/>
          <a:ext cx="1677665" cy="167766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4B562-6ECB-B840-AB95-0C90B40BB569}">
      <dsp:nvSpPr>
        <dsp:cNvPr id="0" name=""/>
        <dsp:cNvSpPr/>
      </dsp:nvSpPr>
      <dsp:spPr>
        <a:xfrm>
          <a:off x="1245992" y="2384309"/>
          <a:ext cx="1677665" cy="167766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166B2-EBC0-9340-B598-99C5D2D34BEB}">
      <dsp:nvSpPr>
        <dsp:cNvPr id="0" name=""/>
        <dsp:cNvSpPr/>
      </dsp:nvSpPr>
      <dsp:spPr>
        <a:xfrm>
          <a:off x="407160" y="2686289"/>
          <a:ext cx="3355330" cy="10737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If the syndrome bits are all zero, no error has been detected</a:t>
          </a:r>
        </a:p>
      </dsp:txBody>
      <dsp:txXfrm>
        <a:off x="407160" y="2686289"/>
        <a:ext cx="3355330" cy="1073705"/>
      </dsp:txXfrm>
    </dsp:sp>
    <dsp:sp modelId="{892CD666-63CE-B948-9CF9-11F5079E2ECD}">
      <dsp:nvSpPr>
        <dsp:cNvPr id="0" name=""/>
        <dsp:cNvSpPr/>
      </dsp:nvSpPr>
      <dsp:spPr>
        <a:xfrm>
          <a:off x="5305942" y="2384309"/>
          <a:ext cx="1677665" cy="167766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0CC0-7D87-4C44-8A92-4FBEA068B6E2}">
      <dsp:nvSpPr>
        <dsp:cNvPr id="0" name=""/>
        <dsp:cNvSpPr/>
      </dsp:nvSpPr>
      <dsp:spPr>
        <a:xfrm>
          <a:off x="5305942" y="2384309"/>
          <a:ext cx="1677665" cy="167766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DE129-832F-394B-AA1C-5D26BE8FC58D}">
      <dsp:nvSpPr>
        <dsp:cNvPr id="0" name=""/>
        <dsp:cNvSpPr/>
      </dsp:nvSpPr>
      <dsp:spPr>
        <a:xfrm>
          <a:off x="4467109" y="2686289"/>
          <a:ext cx="3355330" cy="10737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If the syndrome is nonzero, perform additional processing on the syndrome for error correction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467109" y="2686289"/>
        <a:ext cx="3355330" cy="10737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D3AF36-E0F4-4D44-AF73-5B3E17549B5B}">
      <dsp:nvSpPr>
        <dsp:cNvPr id="0" name=""/>
        <dsp:cNvSpPr/>
      </dsp:nvSpPr>
      <dsp:spPr>
        <a:xfrm rot="5400000">
          <a:off x="4642867" y="-1809046"/>
          <a:ext cx="959736" cy="4821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 a given set of </a:t>
          </a:r>
          <a:r>
            <a:rPr lang="en-US" sz="2000" i="1" kern="1200" dirty="0" smtClean="0"/>
            <a:t>k </a:t>
          </a:r>
          <a:r>
            <a:rPr lang="en-US" sz="2000" kern="1200" dirty="0" smtClean="0"/>
            <a:t>data bits, generate the corresponding </a:t>
          </a:r>
          <a:r>
            <a:rPr lang="en-US" sz="2000" i="1" kern="1200" dirty="0" smtClean="0"/>
            <a:t>n</a:t>
          </a:r>
          <a:r>
            <a:rPr lang="en-US" sz="2000" kern="1200" dirty="0" smtClean="0"/>
            <a:t>–bit </a:t>
          </a:r>
          <a:r>
            <a:rPr lang="en-US" sz="2000" kern="1200" dirty="0" err="1" smtClean="0"/>
            <a:t>codeword</a:t>
          </a:r>
          <a:endParaRPr lang="en-US" sz="2000" kern="1200" dirty="0" smtClean="0"/>
        </a:p>
      </dsp:txBody>
      <dsp:txXfrm rot="5400000">
        <a:off x="4642867" y="-1809046"/>
        <a:ext cx="959736" cy="4821398"/>
      </dsp:txXfrm>
    </dsp:sp>
    <dsp:sp modelId="{5FF0F65B-E9EE-4E4E-8CA4-FA480C4E1D18}">
      <dsp:nvSpPr>
        <dsp:cNvPr id="0" name=""/>
        <dsp:cNvSpPr/>
      </dsp:nvSpPr>
      <dsp:spPr>
        <a:xfrm>
          <a:off x="0" y="1817"/>
          <a:ext cx="2712036" cy="1199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Encoding</a:t>
          </a:r>
          <a:endParaRPr lang="en-US" sz="3400" kern="1200"/>
        </a:p>
      </dsp:txBody>
      <dsp:txXfrm>
        <a:off x="0" y="1817"/>
        <a:ext cx="2712036" cy="1199670"/>
      </dsp:txXfrm>
    </dsp:sp>
    <dsp:sp modelId="{A34F4ED5-89DD-474E-9B65-BA7401B0C753}">
      <dsp:nvSpPr>
        <dsp:cNvPr id="0" name=""/>
        <dsp:cNvSpPr/>
      </dsp:nvSpPr>
      <dsp:spPr>
        <a:xfrm rot="5400000">
          <a:off x="4642867" y="-549392"/>
          <a:ext cx="959736" cy="4821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For a given codeword, determine if there are one or more bits in error</a:t>
          </a:r>
          <a:endParaRPr lang="en-US" sz="2000" kern="1200" dirty="0" smtClean="0"/>
        </a:p>
      </dsp:txBody>
      <dsp:txXfrm rot="5400000">
        <a:off x="4642867" y="-549392"/>
        <a:ext cx="959736" cy="4821398"/>
      </dsp:txXfrm>
    </dsp:sp>
    <dsp:sp modelId="{496D4C6B-AD91-F949-9330-8CCDA1C788C3}">
      <dsp:nvSpPr>
        <dsp:cNvPr id="0" name=""/>
        <dsp:cNvSpPr/>
      </dsp:nvSpPr>
      <dsp:spPr>
        <a:xfrm>
          <a:off x="0" y="1261471"/>
          <a:ext cx="2712036" cy="1199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Error detection</a:t>
          </a:r>
          <a:endParaRPr lang="en-US" sz="3400" kern="1200" dirty="0" smtClean="0"/>
        </a:p>
      </dsp:txBody>
      <dsp:txXfrm>
        <a:off x="0" y="1261471"/>
        <a:ext cx="2712036" cy="1199670"/>
      </dsp:txXfrm>
    </dsp:sp>
    <dsp:sp modelId="{094C3443-E612-3841-971E-BFB568E555B6}">
      <dsp:nvSpPr>
        <dsp:cNvPr id="0" name=""/>
        <dsp:cNvSpPr/>
      </dsp:nvSpPr>
      <dsp:spPr>
        <a:xfrm rot="5400000">
          <a:off x="4642867" y="710261"/>
          <a:ext cx="959736" cy="4821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If an error is detected, perform error correction</a:t>
          </a:r>
          <a:endParaRPr lang="en-US" sz="2000" kern="1200" dirty="0"/>
        </a:p>
      </dsp:txBody>
      <dsp:txXfrm rot="5400000">
        <a:off x="4642867" y="710261"/>
        <a:ext cx="959736" cy="4821398"/>
      </dsp:txXfrm>
    </dsp:sp>
    <dsp:sp modelId="{A310D510-39F0-C149-AAB3-CDC854C15B29}">
      <dsp:nvSpPr>
        <dsp:cNvPr id="0" name=""/>
        <dsp:cNvSpPr/>
      </dsp:nvSpPr>
      <dsp:spPr>
        <a:xfrm>
          <a:off x="0" y="2521125"/>
          <a:ext cx="2712036" cy="1199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Error correction</a:t>
          </a:r>
          <a:endParaRPr lang="en-US" sz="3400" kern="1200" dirty="0" smtClean="0"/>
        </a:p>
      </dsp:txBody>
      <dsp:txXfrm>
        <a:off x="0" y="2521125"/>
        <a:ext cx="2712036" cy="11996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386458-EEEB-1147-A844-55C49F089BDB}">
      <dsp:nvSpPr>
        <dsp:cNvPr id="0" name=""/>
        <dsp:cNvSpPr/>
      </dsp:nvSpPr>
      <dsp:spPr>
        <a:xfrm rot="5400000">
          <a:off x="-108495" y="109931"/>
          <a:ext cx="723301" cy="5063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1. </a:t>
          </a:r>
          <a:endParaRPr lang="en-US" sz="1400" b="1" kern="1200" dirty="0"/>
        </a:p>
      </dsp:txBody>
      <dsp:txXfrm rot="5400000">
        <a:off x="-108495" y="109931"/>
        <a:ext cx="723301" cy="506311"/>
      </dsp:txXfrm>
    </dsp:sp>
    <dsp:sp modelId="{94649C00-F9DE-7E44-9425-B97BCEA72CAA}">
      <dsp:nvSpPr>
        <dsp:cNvPr id="0" name=""/>
        <dsp:cNvSpPr/>
      </dsp:nvSpPr>
      <dsp:spPr>
        <a:xfrm rot="5400000">
          <a:off x="3066082" y="-2558335"/>
          <a:ext cx="470146" cy="5589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Each row of </a:t>
          </a:r>
          <a:r>
            <a:rPr lang="en-US" sz="1400" b="1" kern="1200" dirty="0" smtClean="0"/>
            <a:t>H</a:t>
          </a:r>
          <a:r>
            <a:rPr lang="en-US" sz="1400" kern="1200" dirty="0" smtClean="0"/>
            <a:t> contains </a:t>
          </a:r>
          <a:r>
            <a:rPr lang="en-US" sz="1400" i="1" kern="1200" dirty="0" err="1" smtClean="0"/>
            <a:t>w</a:t>
          </a:r>
          <a:r>
            <a:rPr lang="en-US" sz="1400" i="1" kern="1200" baseline="-25000" dirty="0" err="1" smtClean="0"/>
            <a:t>r</a:t>
          </a:r>
          <a:r>
            <a:rPr lang="en-US" sz="1400" b="1" kern="1200" dirty="0" smtClean="0"/>
            <a:t> </a:t>
          </a:r>
          <a:r>
            <a:rPr lang="en-US" sz="1400" kern="1200" dirty="0" smtClean="0"/>
            <a:t>1s</a:t>
          </a:r>
          <a:endParaRPr lang="en-US" sz="1400" kern="1200" dirty="0"/>
        </a:p>
      </dsp:txBody>
      <dsp:txXfrm rot="5400000">
        <a:off x="3066082" y="-2558335"/>
        <a:ext cx="470146" cy="5589688"/>
      </dsp:txXfrm>
    </dsp:sp>
    <dsp:sp modelId="{62C9F2BF-51EB-B243-8D16-119D09E81E5F}">
      <dsp:nvSpPr>
        <dsp:cNvPr id="0" name=""/>
        <dsp:cNvSpPr/>
      </dsp:nvSpPr>
      <dsp:spPr>
        <a:xfrm rot="5400000">
          <a:off x="-108495" y="681339"/>
          <a:ext cx="723301" cy="5063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2.</a:t>
          </a:r>
        </a:p>
      </dsp:txBody>
      <dsp:txXfrm rot="5400000">
        <a:off x="-108495" y="681339"/>
        <a:ext cx="723301" cy="506311"/>
      </dsp:txXfrm>
    </dsp:sp>
    <dsp:sp modelId="{AC433698-9C7E-854F-9D46-73B1E2851DF4}">
      <dsp:nvSpPr>
        <dsp:cNvPr id="0" name=""/>
        <dsp:cNvSpPr/>
      </dsp:nvSpPr>
      <dsp:spPr>
        <a:xfrm rot="5400000">
          <a:off x="3066082" y="-1986927"/>
          <a:ext cx="470146" cy="5589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Each column of </a:t>
          </a:r>
          <a:r>
            <a:rPr lang="en-US" sz="1400" b="1" kern="1200" dirty="0" smtClean="0"/>
            <a:t>H</a:t>
          </a:r>
          <a:r>
            <a:rPr lang="en-US" sz="1400" kern="1200" dirty="0" smtClean="0"/>
            <a:t> contains </a:t>
          </a:r>
          <a:r>
            <a:rPr lang="en-US" sz="1400" i="1" kern="1200" dirty="0" err="1" smtClean="0"/>
            <a:t>w</a:t>
          </a:r>
          <a:r>
            <a:rPr lang="en-US" sz="1400" i="1" kern="1200" baseline="-25000" dirty="0" err="1" smtClean="0">
              <a:ea typeface="ＭＳ Ｐゴシック" pitchFamily="-110" charset="-128"/>
              <a:cs typeface="ＭＳ Ｐゴシック" pitchFamily="32" charset="-128"/>
            </a:rPr>
            <a:t>c</a:t>
          </a:r>
          <a:r>
            <a:rPr lang="en-US" sz="1400" b="1" kern="1200" dirty="0" smtClean="0"/>
            <a:t> </a:t>
          </a:r>
          <a:r>
            <a:rPr lang="en-US" sz="1400" kern="1200" dirty="0" smtClean="0"/>
            <a:t>1s</a:t>
          </a:r>
        </a:p>
      </dsp:txBody>
      <dsp:txXfrm rot="5400000">
        <a:off x="3066082" y="-1986927"/>
        <a:ext cx="470146" cy="5589688"/>
      </dsp:txXfrm>
    </dsp:sp>
    <dsp:sp modelId="{341CF992-C181-2F48-8FD0-A69FC87F695C}">
      <dsp:nvSpPr>
        <dsp:cNvPr id="0" name=""/>
        <dsp:cNvSpPr/>
      </dsp:nvSpPr>
      <dsp:spPr>
        <a:xfrm rot="5400000">
          <a:off x="-108495" y="1252747"/>
          <a:ext cx="723301" cy="5063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3.</a:t>
          </a:r>
          <a:r>
            <a:rPr lang="en-US" sz="1400" kern="1200" dirty="0" smtClean="0"/>
            <a:t> </a:t>
          </a:r>
        </a:p>
      </dsp:txBody>
      <dsp:txXfrm rot="5400000">
        <a:off x="-108495" y="1252747"/>
        <a:ext cx="723301" cy="506311"/>
      </dsp:txXfrm>
    </dsp:sp>
    <dsp:sp modelId="{AEC0405A-214C-6F44-B9F0-54E95AC966D5}">
      <dsp:nvSpPr>
        <dsp:cNvPr id="0" name=""/>
        <dsp:cNvSpPr/>
      </dsp:nvSpPr>
      <dsp:spPr>
        <a:xfrm rot="5400000">
          <a:off x="3066082" y="-1415519"/>
          <a:ext cx="470146" cy="5589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number of 1s in common between any two columns is zero or one</a:t>
          </a:r>
        </a:p>
      </dsp:txBody>
      <dsp:txXfrm rot="5400000">
        <a:off x="3066082" y="-1415519"/>
        <a:ext cx="470146" cy="5589688"/>
      </dsp:txXfrm>
    </dsp:sp>
    <dsp:sp modelId="{CF0D2700-39EE-C341-AF2F-D9CEE1BE88DA}">
      <dsp:nvSpPr>
        <dsp:cNvPr id="0" name=""/>
        <dsp:cNvSpPr/>
      </dsp:nvSpPr>
      <dsp:spPr>
        <a:xfrm rot="5400000">
          <a:off x="-108495" y="1824155"/>
          <a:ext cx="723301" cy="5063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4. </a:t>
          </a:r>
        </a:p>
      </dsp:txBody>
      <dsp:txXfrm rot="5400000">
        <a:off x="-108495" y="1824155"/>
        <a:ext cx="723301" cy="506311"/>
      </dsp:txXfrm>
    </dsp:sp>
    <dsp:sp modelId="{753F44DB-9775-D649-B2C1-F6BF2608A7C2}">
      <dsp:nvSpPr>
        <dsp:cNvPr id="0" name=""/>
        <dsp:cNvSpPr/>
      </dsp:nvSpPr>
      <dsp:spPr>
        <a:xfrm rot="5400000">
          <a:off x="3066082" y="-844110"/>
          <a:ext cx="470146" cy="5589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Both </a:t>
          </a:r>
          <a:r>
            <a:rPr lang="en-US" sz="1400" i="1" kern="1200" dirty="0" err="1" smtClean="0">
              <a:ea typeface="ＭＳ Ｐゴシック" pitchFamily="-110" charset="-128"/>
              <a:cs typeface="ＭＳ Ｐゴシック" pitchFamily="32" charset="-128"/>
            </a:rPr>
            <a:t>w</a:t>
          </a:r>
          <a:r>
            <a:rPr lang="en-US" sz="1400" i="1" kern="1200" baseline="-25000" dirty="0" err="1" smtClean="0">
              <a:ea typeface="ＭＳ Ｐゴシック" pitchFamily="-110" charset="-128"/>
              <a:cs typeface="ＭＳ Ｐゴシック" pitchFamily="32" charset="-128"/>
            </a:rPr>
            <a:t>r</a:t>
          </a:r>
          <a:r>
            <a:rPr lang="en-US" sz="1400" kern="1200" dirty="0" smtClean="0"/>
            <a:t> and </a:t>
          </a:r>
          <a:r>
            <a:rPr lang="en-US" sz="1400" i="1" kern="1200" dirty="0" err="1" smtClean="0"/>
            <a:t>w</a:t>
          </a:r>
          <a:r>
            <a:rPr lang="en-US" sz="1400" i="1" kern="1200" baseline="-25000" dirty="0" err="1" smtClean="0">
              <a:ea typeface="ＭＳ Ｐゴシック" pitchFamily="-110" charset="-128"/>
              <a:cs typeface="ＭＳ Ｐゴシック" pitchFamily="32" charset="-128"/>
            </a:rPr>
            <a:t>c</a:t>
          </a:r>
          <a:r>
            <a:rPr lang="en-US" sz="1400" kern="1200" dirty="0" smtClean="0"/>
            <a:t> are small compared to the </a:t>
          </a:r>
          <a:r>
            <a:rPr lang="en-US" sz="1400" kern="1200" dirty="0" err="1" smtClean="0"/>
            <a:t>codeword</a:t>
          </a:r>
          <a:r>
            <a:rPr lang="en-US" sz="1400" kern="1200" dirty="0" smtClean="0"/>
            <a:t> and the number of rows</a:t>
          </a:r>
        </a:p>
      </dsp:txBody>
      <dsp:txXfrm rot="5400000">
        <a:off x="3066082" y="-844110"/>
        <a:ext cx="470146" cy="5589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A888B-AA8E-C744-840D-95B266CF8F4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4FC6-09D6-B649-9051-984C91BD5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7383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C9FB-0FF3-D845-9EAF-3512843626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/>
              <a:t>“</a:t>
            </a:r>
            <a:r>
              <a:rPr kumimoji="1" lang="en-US" dirty="0"/>
              <a:t>Data and Computer Communications</a:t>
            </a:r>
            <a:r>
              <a:rPr lang="en-US" dirty="0"/>
              <a:t>”,</a:t>
            </a:r>
            <a:r>
              <a:rPr lang="en-US" dirty="0" smtClean="0"/>
              <a:t> 10/</a:t>
            </a:r>
            <a:r>
              <a:rPr lang="en-US" dirty="0"/>
              <a:t>e, by William Stallings, Chapter </a:t>
            </a:r>
            <a:r>
              <a:rPr lang="en-US" dirty="0" smtClean="0"/>
              <a:t>16 “</a:t>
            </a:r>
            <a:r>
              <a:rPr kumimoji="1" lang="en-US" dirty="0" smtClean="0">
                <a:latin typeface="Times New Roman" pitchFamily="32" charset="0"/>
              </a:rPr>
              <a:t>Advanced</a:t>
            </a:r>
            <a:r>
              <a:rPr kumimoji="1" lang="en-US" baseline="0" dirty="0" smtClean="0">
                <a:latin typeface="Times New Roman" pitchFamily="32" charset="0"/>
              </a:rPr>
              <a:t> Data Communications Topics</a:t>
            </a:r>
            <a:r>
              <a:rPr lang="en-US" dirty="0" smtClean="0"/>
              <a:t>”</a:t>
            </a:r>
            <a:r>
              <a:rPr lang="en-US" dirty="0"/>
              <a:t>.</a:t>
            </a: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16.1  A Single-Error-Correcting (7, 4) Cyclic Code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BCH codes are among the most powerful cyclic block codes and are widely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wireless applications. For any positive pair of integers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there is a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BCH code with the following parameters: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/>
              <a:t>Block length: </a:t>
            </a:r>
            <a:r>
              <a:rPr lang="en-US" i="1" dirty="0" err="1" smtClean="0"/>
              <a:t>n</a:t>
            </a:r>
            <a:r>
              <a:rPr lang="en-US" dirty="0" smtClean="0"/>
              <a:t> = 2</a:t>
            </a:r>
            <a:r>
              <a:rPr lang="en-US" i="1" baseline="30000" dirty="0" smtClean="0"/>
              <a:t>m</a:t>
            </a:r>
            <a:r>
              <a:rPr lang="en-US" dirty="0" smtClean="0"/>
              <a:t> – 1	</a:t>
            </a:r>
          </a:p>
          <a:p>
            <a:pPr lvl="1"/>
            <a:r>
              <a:rPr lang="en-US" dirty="0" smtClean="0"/>
              <a:t>Number of check bits: </a:t>
            </a:r>
            <a:r>
              <a:rPr lang="en-US" i="1" dirty="0" err="1" smtClean="0"/>
              <a:t>n</a:t>
            </a:r>
            <a:r>
              <a:rPr lang="en-US" dirty="0" smtClean="0"/>
              <a:t> - </a:t>
            </a:r>
            <a:r>
              <a:rPr lang="en-US" i="1" dirty="0" err="1" smtClean="0"/>
              <a:t>k</a:t>
            </a:r>
            <a:r>
              <a:rPr lang="en-US" dirty="0" smtClean="0"/>
              <a:t> ≤ </a:t>
            </a:r>
            <a:r>
              <a:rPr lang="en-US" i="1" dirty="0" err="1" smtClean="0"/>
              <a:t>mt</a:t>
            </a:r>
            <a:endParaRPr lang="en-US" i="1" dirty="0" smtClean="0"/>
          </a:p>
          <a:p>
            <a:pPr lvl="1"/>
            <a:r>
              <a:rPr lang="en-US" dirty="0" smtClean="0"/>
              <a:t>Minimum distance: </a:t>
            </a:r>
            <a:r>
              <a:rPr lang="en-US" i="1" dirty="0" err="1" smtClean="0"/>
              <a:t>d</a:t>
            </a:r>
            <a:r>
              <a:rPr lang="en-US" baseline="-25000" dirty="0" smtClean="0"/>
              <a:t>min</a:t>
            </a:r>
            <a:r>
              <a:rPr lang="en-US" dirty="0" smtClean="0"/>
              <a:t> ≥ 2</a:t>
            </a:r>
            <a:r>
              <a:rPr lang="en-US" i="1" dirty="0" smtClean="0"/>
              <a:t>t</a:t>
            </a:r>
            <a:r>
              <a:rPr lang="en-US" dirty="0" smtClean="0"/>
              <a:t> + 1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code can correct all combinations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fewer errors. The generator polynomial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code can be constructed from the factors of (X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2m-1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+ 1). The BCH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codes provide flexibility in the choice of parameters (block length, code rate).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16.2 lists the BCH parameters for code lengths up to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 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16.3 lists some of the BCH generator polynomials.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techniques have been designed for BCH decoding that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memory than a simple table lookup. One of the simplest was proposed by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Berlekamp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[BERL80]. The central idea is to compute an error-locator polynomial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solve for its roots. The complexity of the algorithm increases only as the square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number of errors to be corrected.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Reed–Solomon (RS) codes are a widely used subclass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nonbinary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BCH codes.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RS codes, data are processed in chunks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bits, called symbols. An (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has the following parameters: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/>
              <a:t>Symbol length: </a:t>
            </a:r>
            <a:r>
              <a:rPr lang="en-US" i="1" dirty="0" err="1" smtClean="0"/>
              <a:t>m</a:t>
            </a:r>
            <a:r>
              <a:rPr lang="en-US" dirty="0" smtClean="0"/>
              <a:t> bits per symbol</a:t>
            </a:r>
          </a:p>
          <a:p>
            <a:pPr lvl="1"/>
            <a:r>
              <a:rPr lang="en-US" dirty="0" smtClean="0"/>
              <a:t>Block length: </a:t>
            </a:r>
            <a:r>
              <a:rPr lang="en-US" i="1" dirty="0" err="1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m </a:t>
            </a:r>
            <a:r>
              <a:rPr lang="en-US" dirty="0" smtClean="0"/>
              <a:t>- 1 symbols = </a:t>
            </a:r>
            <a:r>
              <a:rPr lang="en-US" i="1" dirty="0" smtClean="0"/>
              <a:t>m</a:t>
            </a:r>
            <a:r>
              <a:rPr lang="en-US" dirty="0" smtClean="0"/>
              <a:t>(2</a:t>
            </a:r>
            <a:r>
              <a:rPr lang="en-US" baseline="30000" dirty="0" smtClean="0"/>
              <a:t>m</a:t>
            </a:r>
            <a:r>
              <a:rPr lang="en-US" dirty="0" smtClean="0"/>
              <a:t>- 1) bits</a:t>
            </a:r>
          </a:p>
          <a:p>
            <a:pPr lvl="1"/>
            <a:r>
              <a:rPr lang="en-US" dirty="0" smtClean="0"/>
              <a:t>Data length: </a:t>
            </a:r>
            <a:r>
              <a:rPr lang="en-US" i="1" dirty="0" err="1" smtClean="0"/>
              <a:t>k</a:t>
            </a:r>
            <a:r>
              <a:rPr lang="en-US" dirty="0" smtClean="0"/>
              <a:t> symbols</a:t>
            </a:r>
          </a:p>
          <a:p>
            <a:pPr lvl="1"/>
            <a:r>
              <a:rPr lang="en-US" dirty="0" smtClean="0"/>
              <a:t>Size of check code: </a:t>
            </a:r>
            <a:r>
              <a:rPr lang="en-US" i="1" dirty="0" err="1" smtClean="0"/>
              <a:t>n</a:t>
            </a:r>
            <a:r>
              <a:rPr lang="en-US" i="1" dirty="0" smtClean="0"/>
              <a:t> - </a:t>
            </a:r>
            <a:r>
              <a:rPr lang="en-US" i="1" dirty="0" err="1" smtClean="0"/>
              <a:t>k</a:t>
            </a:r>
            <a:r>
              <a:rPr lang="en-US" i="1" dirty="0" smtClean="0"/>
              <a:t> = 2t </a:t>
            </a:r>
            <a:r>
              <a:rPr lang="en-US" dirty="0" smtClean="0"/>
              <a:t>symbols = </a:t>
            </a:r>
            <a:r>
              <a:rPr lang="en-US" i="1" dirty="0" smtClean="0"/>
              <a:t>m(2t)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Minimum distance: </a:t>
            </a:r>
            <a:r>
              <a:rPr lang="en-US" i="1" dirty="0" err="1" smtClean="0"/>
              <a:t>d</a:t>
            </a:r>
            <a:r>
              <a:rPr lang="en-US" sz="1730" baseline="-25000" dirty="0" err="1" smtClean="0"/>
              <a:t>min</a:t>
            </a:r>
            <a:r>
              <a:rPr lang="en-US" dirty="0" smtClean="0"/>
              <a:t>= 2</a:t>
            </a:r>
            <a:r>
              <a:rPr lang="en-US" i="1" dirty="0" smtClean="0"/>
              <a:t>t</a:t>
            </a:r>
            <a:r>
              <a:rPr lang="en-US" dirty="0" smtClean="0"/>
              <a:t> + 1 symbols</a:t>
            </a:r>
          </a:p>
          <a:p>
            <a:pPr lvl="1"/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Thus, the encoding algorithm expands a block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symbols to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symbols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redundant check symbols. Typically,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is a power of 2; a popular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is 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RS codes are well suited for burst error correction. They make highly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redundancy, and block lengths and symbol sizes can be easily adjusted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accommodate a wide range of message sizes. In addition, efficient coding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available for RS codes.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important type of FEC (forward error correction) is the low-density parity-check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(LDPC). LDPC codes are enjoying increasing use in high-speed wireless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specifications, including the 802.11n and 802.11ac Wi-Fi standards and satellite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television transmission. LDPC is also used for 10-Gbps Ethernet. LDPC codes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exhibit performance in terms of bit error probability that is very close to the Shannon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and can be efficiently implemented for high-speed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16.5 Structure of a Parity Check Codeword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parity-check code encodes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data bits into an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-bit codeword.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and without loss of generality, the convention used is that that leftmost</a:t>
            </a:r>
          </a:p>
          <a:p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bits of the codeword reproduce the original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bits and the rightmost 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 are the check bits (Figure 16.5). This form is known as a systematic code . Thus,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parity-check matrix H , the first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columns correspond to data bits and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columns to check bits. To repeat what was said in Chapter 6, with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block code, there are 2</a:t>
            </a:r>
            <a:r>
              <a:rPr lang="en-US" sz="1200" b="0" i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valid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 of a total of 2</a:t>
            </a:r>
            <a:r>
              <a:rPr lang="en-US" sz="1200" b="0" i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possible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ratio of redundant bits to data bits, 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)/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is called the redundancy 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code, and the ratio of data bits to total bits,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is called the code rate . The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is a measure of how much additional bandwidth is required to carry data 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data rate as without the code.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fundamental constraint on a parity-check code is that the code must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linearly independent equations. A code may have more equations, but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of them will be linearly independent.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parity-check code, as with any FEC, there are three functions we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Encoding:  For a given set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data bits, generate the corresponding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detection:  For a given codeword, determine if there are one or more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error.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correction:  If an error is detected, perform error correction.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Thus the codeword is 1100010. With three information bits, there are a total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valid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 of the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128 possible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can solve for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16 possible combinations of data bits to calculate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shown in Table 16.4.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regular LDPC code  is a parity-check code with parity-check matrix H  with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properties: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of H  contains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1s.</a:t>
            </a:r>
          </a:p>
          <a:p>
            <a:pPr marL="228600" indent="-228600">
              <a:buAutoNum type="arabicPeriod"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column of H  contains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The number of 1s in common between any two columns is zero or one.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 Both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are small compared to the number of columns (length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codeword) and the number of rows.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property 4, H  has a small density of 1s. That is, the elements of 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almost all equal to 0. Hence the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designation low density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practice, constraints 1 and 2 are often violated slightly in order to avoid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linearly dependent rows in H. For an irregular LDPC code , we can say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number of 1s per row and the average number of 1s per column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compared to the number of columns and the number of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this chapter, we examine three data communications topics referenced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One, but which require a more advanced mathematical treatment.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complete the discussion of signal encoding techniques begun in Chapter 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discussing the use of analog signals to transmit analog data. Next, we elaborate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discussion in Chapter 6 on forward error correction by looking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specific algorithms. Finally, the chapter examines some LAN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3EA8F-80EC-0440-AAD7-660383B5A3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number of approaches have been developed for the construction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LDPC codes, by defining the LDPC parity-check matrix. One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earliest approaches was proposed by Robert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Gallager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[GALL62]. The code is constructed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stack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submatrices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topmost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columns and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rows. The first row of this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1s in the first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positions and 0s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elsewhere. The second row has 1s in the second group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positions and 0s elsewhere,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so on. The other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submatrices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random column permutations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submatrix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16.6a is an example with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alternative approach, proposed by MacKay and Neal [MACK99],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 with an example in Figure 16.6b. For this scheme, a transmitted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and a source block length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are selected. The initial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is set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integer greater than or equal to 3, and the initial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is set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of H  are created one at a time from left to right. The first column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generated randomly subject to the constraint that its weight equal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The nonzero entries for each subsequent column are chosen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subject to the constraint that each row weight does not exceed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may need to be some backtracking and relaxation of constraints to fill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codes so for described are not systematic. That is, the data bits do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 to the first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columns of H . In general, with a nonsystematic code, 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difficult to determine a technique for generating a codeword from a block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bits. An LDPC construction technique that does result in a systematic code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repeat-accumulate code  [DIVS98]. Construction begins with the rightmost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with a single one bit at the bottom of the column. The next column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has 1s in the lower 2 bit positions. For subsequent columns, the pair of 1s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shifted up one position, until the 1s reach the top of the column. The remaining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columns each have a single one bit per row. Figure 16.6c shows an example.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parity bit can be computed as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the second as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the third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c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and so on. Thus, after the first parity bit, each subsequent parity bit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function of the preceding parity bit and one of the data bits.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Construction is as follows: Check node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is connected to the variable node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and only if element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H is 1. Figure 16.7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the Tanner graph of Figure 16.7b, each bit node sends its bit value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linked check node (Table 16.5b).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16.8 Stop-and-Wait Link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16.9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a full-duplex point-to-point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16.10 Sliding-Window Utilization as a Function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16.11 ARQ Utilization as a Function of a (P = 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-3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237D5-E233-4344-968A-EE6D40D35E3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 smtClean="0"/>
              <a:t>Chapter 16 </a:t>
            </a:r>
            <a:r>
              <a:rPr lang="en-US" dirty="0"/>
              <a:t>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55C731-5CA4-814B-A534-C7F11B09F41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begins our discussion of local area networks (LANs) . Whereas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wide area networks may be public or private, LANs usually are owned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that is using the network to interconnect equipment. LANs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much greater capacity than wide area networks to carry what is generally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greater internal communications load.</a:t>
            </a:r>
          </a:p>
          <a:p>
            <a:endParaRPr lang="en-US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Modulation has been defined as the process of combining an input signal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and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carrier at frequency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to produce a signal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whose bandwidth is (usually) centered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For digital data, the motivation for modulation should be clear: When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 transmission facilities are available, modulation is required to convert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data to analog form. The motivation when the data are already analog is 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clear. After all, voice signals are transmitted over telephone lines at their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spectrum (referred to as baseband transmission). There are two principal reasons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analog modulation of analog signals: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 higher frequency may be needed for effective transmission. For unguided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transmission, it is virtually impossible to transmit baseband signals;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antennas would be many kilometers in diameter.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Modulation permits frequency-division multiplexing, an important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explored in Chapter 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 we look at the principal techniques for modulation using analog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amplitude modulation (AM), frequency modulation (FM), and phase modulation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(PM). The three basic characteristics of a signal—amplitude, frequency,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phase—are used for modulation.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instructive to look at the spectrum of the AM signal. An example is shown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16.2.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Frequency modulation (FM) and phase modulation (PM) are special cases of angle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modulation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phase modulation, the phase is proportional to the modulating signal.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frequency modulation, the derivative of the phase is proportional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modulating signal.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Many of the error-correcting block codes that are in use are in a category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codes. This class of codes can be easily encoded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decoded using linear feedback shift registers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LFSRs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Examples of cyclic codes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Bose–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Chaudhuri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Hocquenghem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(BCH) and Reed–Solomon codes.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LFSR implementation of a cyclic error-correcting encoder is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that of the CRC (cyclic redundancy check) error-detecting code,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6.7. The key difference is that the CRC code takes an input of arbitrary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produces a fixed-length CRC check code, while a cyclic error-correcting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fixed-length input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bits) and produces a fixed-length check code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bits).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16.4 shows the LFSR implementation of the decoder for a cyclic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Compare this to the encoder logic in Figure 6.7. Note that for the encoder,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data bits are treated as input to produce an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code of check bits in the shift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For the decoder, the input is the received bit stream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bits, consisting of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data bits followed by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check bits. If there have been no errors, after the first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steps, the shift register contains the pattern of check bits that were transmitted.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remaining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steps, the shift register contains a syndrome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decoding of a cyclic code, the following procedure is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Process received bits to compute the syndrome code in exactly the same fashion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encoder processes the data bits to produce the check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syndrome bits are all zero, no error has been detected.</a:t>
            </a:r>
          </a:p>
          <a:p>
            <a:pPr marL="228600" indent="-228600">
              <a:buAutoNum type="arabicPeriod" startAt="2"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 If the syndrome is nonzero, perform additional processing on the syndrome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error correction.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4FC6-09D6-B649-9051-984C91BD50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741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41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769CC-C4EF-CE44-8FE8-4417A2163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CC22B-BD40-EE4D-8BCA-11ADF8C63D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123D3-5594-294D-847F-EF0836CFC41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DFAF5-A363-414A-8AFA-3B6F3B8F6A3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6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23970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71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1EC8-B4F2-F046-9BE6-1F5086D686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7E313-41C0-7A40-9F15-45DB07DA4D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42FB2-F5E6-9D41-8657-540B2063D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0DFE1-9321-BF4A-B006-BF3D8A7591B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E1F58-A01F-9F4C-B5C4-77A3398A41E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75286-9942-9748-8A89-98E3F96C95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97FAA-CB49-D747-9CC2-4F5F9126AF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C1D6-BF0C-9749-816C-1702B0C4A7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B0A37-4266-9244-B840-330F28C6521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77210-434E-5B46-AB81-761ADBC0CA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41CD7-CBA3-FE4F-9AC7-20B8F62CB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15793-F87C-4C49-99DB-08E7BD46FE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B9C47-D783-9040-89DA-8EF84378EE9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F1B6F-62CC-5F4D-9F84-332ECC6501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E4D59-E122-044A-A01D-E29AED99A7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7A712-7836-3E46-B05C-35E636B5636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920E5-3B0C-3343-BA3D-A98C053EC41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251F6-4E5A-1F44-ADED-8BB7DA8937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BC37E-4ADF-AF46-98A3-0D5FB97F6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6323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56326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7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8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9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0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1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2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3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34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5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6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7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8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9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0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1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2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3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4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5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6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7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8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9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0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1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2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3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4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5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6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7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8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9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0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1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2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3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4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5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6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7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8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9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0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1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2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3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grpSp>
            <p:nvGrpSpPr>
              <p:cNvPr id="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6375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6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7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8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9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0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6382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3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4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5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638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87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8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6389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0" charset="0"/>
              </a:defRPr>
            </a:lvl1pPr>
          </a:lstStyle>
          <a:p>
            <a:fld id="{171B12AA-2077-3D43-A06B-56620C082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639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110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10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10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2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22886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7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8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9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0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1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2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3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2894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5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6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7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8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9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0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1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2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3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4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5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6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7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8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0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1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11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2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3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5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15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6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7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8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9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0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1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2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3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4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5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67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8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9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0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2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3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33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5" name="Group 1078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22935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6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7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8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9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40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1085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77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8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9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80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22946" name="Rectangle 1090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47" name="Rectangle 1091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48" name="Rectangle 10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49" name="Rectangle 1093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defRPr>
            </a:lvl1pPr>
          </a:lstStyle>
          <a:p>
            <a:fld id="{81C14A9E-3D93-6645-9515-77362D14FB8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2950" name="Rectangle 109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3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3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3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dirty="0"/>
              <a:t>Data and Computer Communications</a:t>
            </a:r>
            <a:endParaRPr lang="en-A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Tenth </a:t>
            </a:r>
            <a:r>
              <a:rPr lang="en-US" sz="2800" dirty="0"/>
              <a:t>Edition</a:t>
            </a:r>
          </a:p>
          <a:p>
            <a:pPr eaLnBrk="1" hangingPunct="1"/>
            <a:r>
              <a:rPr lang="en-US" sz="2800" dirty="0"/>
              <a:t>by William Stallings</a:t>
            </a:r>
          </a:p>
          <a:p>
            <a:pPr eaLnBrk="1" hangingPunct="1"/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and Computer Communications, Tenth Edition by William Stallings, (c) Pearson Education - 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865" y="3570260"/>
            <a:ext cx="4910135" cy="2730199"/>
          </a:xfrm>
        </p:spPr>
        <p:txBody>
          <a:bodyPr/>
          <a:lstStyle/>
          <a:p>
            <a:r>
              <a:rPr lang="en-US" sz="4000" dirty="0" smtClean="0"/>
              <a:t>Table 16.1 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A Single-Error-Correcting (7, 4) Cyclic Code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073" y="0"/>
            <a:ext cx="9587329" cy="7170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BCH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Among the most powerful cyclic block codes</a:t>
            </a:r>
          </a:p>
          <a:p>
            <a:r>
              <a:rPr lang="en-US" dirty="0" smtClean="0"/>
              <a:t>Widely used in wireless applications</a:t>
            </a:r>
          </a:p>
          <a:p>
            <a:r>
              <a:rPr lang="en-US" dirty="0" smtClean="0"/>
              <a:t>Provide flexibility in the choice of parameters (block length, code rate)</a:t>
            </a:r>
          </a:p>
          <a:p>
            <a:r>
              <a:rPr lang="en-US" dirty="0" smtClean="0"/>
              <a:t>For any positive pair of integers </a:t>
            </a:r>
            <a:r>
              <a:rPr lang="en-US" i="1" dirty="0" err="1" smtClean="0"/>
              <a:t>m</a:t>
            </a:r>
            <a:r>
              <a:rPr lang="en-US" dirty="0" smtClean="0"/>
              <a:t>and </a:t>
            </a:r>
            <a:r>
              <a:rPr lang="en-US" i="1" dirty="0" err="1" smtClean="0"/>
              <a:t>t</a:t>
            </a:r>
            <a:r>
              <a:rPr lang="en-US" dirty="0" smtClean="0"/>
              <a:t>, there is a binary (</a:t>
            </a:r>
            <a:r>
              <a:rPr lang="en-US" i="1" dirty="0" err="1" smtClean="0"/>
              <a:t>n,k</a:t>
            </a:r>
            <a:r>
              <a:rPr lang="en-US" i="1" dirty="0" smtClean="0"/>
              <a:t>) </a:t>
            </a:r>
            <a:r>
              <a:rPr lang="en-US" dirty="0" smtClean="0"/>
              <a:t>BCH code with the following parameters:</a:t>
            </a:r>
          </a:p>
          <a:p>
            <a:pPr lvl="1"/>
            <a:r>
              <a:rPr lang="en-US" dirty="0" smtClean="0"/>
              <a:t>Block length: </a:t>
            </a:r>
            <a:r>
              <a:rPr lang="en-US" i="1" dirty="0" err="1" smtClean="0"/>
              <a:t>n</a:t>
            </a:r>
            <a:r>
              <a:rPr lang="en-US" dirty="0" smtClean="0"/>
              <a:t> = 2</a:t>
            </a:r>
            <a:r>
              <a:rPr lang="en-US" i="1" baseline="30000" dirty="0" smtClean="0"/>
              <a:t>m</a:t>
            </a:r>
            <a:r>
              <a:rPr lang="en-US" dirty="0" smtClean="0"/>
              <a:t> – 1	</a:t>
            </a:r>
          </a:p>
          <a:p>
            <a:pPr lvl="1"/>
            <a:r>
              <a:rPr lang="en-US" dirty="0" smtClean="0"/>
              <a:t>Number of check bits: </a:t>
            </a:r>
            <a:r>
              <a:rPr lang="en-US" i="1" dirty="0" err="1" smtClean="0"/>
              <a:t>n</a:t>
            </a:r>
            <a:r>
              <a:rPr lang="en-US" dirty="0" smtClean="0"/>
              <a:t> - </a:t>
            </a:r>
            <a:r>
              <a:rPr lang="en-US" i="1" dirty="0" err="1" smtClean="0"/>
              <a:t>k</a:t>
            </a:r>
            <a:r>
              <a:rPr lang="en-US" dirty="0" smtClean="0"/>
              <a:t> ≤ </a:t>
            </a:r>
            <a:r>
              <a:rPr lang="en-US" i="1" dirty="0" err="1" smtClean="0"/>
              <a:t>mt</a:t>
            </a:r>
            <a:endParaRPr lang="en-US" i="1" dirty="0" smtClean="0"/>
          </a:p>
          <a:p>
            <a:pPr lvl="1"/>
            <a:r>
              <a:rPr lang="en-US" dirty="0" smtClean="0"/>
              <a:t>Minimum distance: </a:t>
            </a:r>
            <a:r>
              <a:rPr lang="en-US" i="1" dirty="0" err="1" smtClean="0"/>
              <a:t>d</a:t>
            </a:r>
            <a:r>
              <a:rPr lang="en-US" baseline="-25000" dirty="0" smtClean="0"/>
              <a:t>min</a:t>
            </a:r>
            <a:r>
              <a:rPr lang="en-US" dirty="0" smtClean="0"/>
              <a:t> ≥ 2</a:t>
            </a:r>
            <a:r>
              <a:rPr lang="en-US" i="1" dirty="0" smtClean="0"/>
              <a:t>t</a:t>
            </a:r>
            <a:r>
              <a:rPr lang="en-US" dirty="0" smtClean="0"/>
              <a:t> + 1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16.2  </a:t>
            </a:r>
            <a:br>
              <a:rPr lang="en-US" dirty="0" smtClean="0"/>
            </a:br>
            <a:r>
              <a:rPr lang="en-US" dirty="0" smtClean="0"/>
              <a:t>BCH Code Parameters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3" y="1695449"/>
            <a:ext cx="8732111" cy="4976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21"/>
            <a:ext cx="8229600" cy="1330097"/>
          </a:xfrm>
        </p:spPr>
        <p:txBody>
          <a:bodyPr/>
          <a:lstStyle/>
          <a:p>
            <a:r>
              <a:rPr lang="en-US" dirty="0" smtClean="0"/>
              <a:t>Table 16.3  </a:t>
            </a:r>
            <a:br>
              <a:rPr lang="en-US" dirty="0" smtClean="0"/>
            </a:br>
            <a:r>
              <a:rPr lang="en-US" dirty="0" smtClean="0"/>
              <a:t>BCH Polynomial Generators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" y="2589362"/>
            <a:ext cx="8799863" cy="292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Reed-Solomon Codes (RS)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49740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Widely used subclass of </a:t>
            </a:r>
            <a:r>
              <a:rPr lang="en-US" dirty="0" err="1" smtClean="0"/>
              <a:t>nonbinary</a:t>
            </a:r>
            <a:r>
              <a:rPr lang="en-US" dirty="0" smtClean="0"/>
              <a:t> BCH codes</a:t>
            </a:r>
          </a:p>
          <a:p>
            <a:r>
              <a:rPr lang="en-US" dirty="0" smtClean="0"/>
              <a:t>Data are processed in chunks of </a:t>
            </a:r>
            <a:r>
              <a:rPr lang="en-US" i="1" dirty="0" err="1" smtClean="0"/>
              <a:t>m</a:t>
            </a:r>
            <a:r>
              <a:rPr lang="en-US" dirty="0" smtClean="0"/>
              <a:t>bits called symbols</a:t>
            </a:r>
          </a:p>
          <a:p>
            <a:r>
              <a:rPr lang="en-US" dirty="0" smtClean="0"/>
              <a:t>An (</a:t>
            </a:r>
            <a:r>
              <a:rPr lang="en-US" i="1" dirty="0" err="1" smtClean="0"/>
              <a:t>n,k</a:t>
            </a:r>
            <a:r>
              <a:rPr lang="en-US" i="1" dirty="0" smtClean="0"/>
              <a:t>)</a:t>
            </a:r>
            <a:r>
              <a:rPr lang="en-US" dirty="0" smtClean="0"/>
              <a:t> RS code has the following parameters:</a:t>
            </a:r>
          </a:p>
          <a:p>
            <a:pPr lvl="1"/>
            <a:r>
              <a:rPr lang="en-US" dirty="0" smtClean="0"/>
              <a:t>Symbol length: </a:t>
            </a:r>
            <a:r>
              <a:rPr lang="en-US" i="1" dirty="0" err="1" smtClean="0"/>
              <a:t>m</a:t>
            </a:r>
            <a:r>
              <a:rPr lang="en-US" dirty="0" smtClean="0"/>
              <a:t> bits per symbol</a:t>
            </a:r>
          </a:p>
          <a:p>
            <a:pPr lvl="1"/>
            <a:r>
              <a:rPr lang="en-US" dirty="0" smtClean="0"/>
              <a:t>Block length: </a:t>
            </a:r>
            <a:r>
              <a:rPr lang="en-US" i="1" dirty="0" err="1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m </a:t>
            </a:r>
            <a:r>
              <a:rPr lang="en-US" dirty="0" smtClean="0"/>
              <a:t>- 1 symbols = </a:t>
            </a:r>
            <a:r>
              <a:rPr lang="en-US" i="1" dirty="0" smtClean="0"/>
              <a:t>m</a:t>
            </a:r>
            <a:r>
              <a:rPr lang="en-US" dirty="0" smtClean="0"/>
              <a:t>(2</a:t>
            </a:r>
            <a:r>
              <a:rPr lang="en-US" baseline="30000" dirty="0" smtClean="0"/>
              <a:t>m</a:t>
            </a:r>
            <a:r>
              <a:rPr lang="en-US" dirty="0" smtClean="0"/>
              <a:t>- 1) bits</a:t>
            </a:r>
          </a:p>
          <a:p>
            <a:pPr lvl="1"/>
            <a:r>
              <a:rPr lang="en-US" dirty="0" smtClean="0"/>
              <a:t>Data length: </a:t>
            </a:r>
            <a:r>
              <a:rPr lang="en-US" i="1" dirty="0" err="1" smtClean="0"/>
              <a:t>k</a:t>
            </a:r>
            <a:r>
              <a:rPr lang="en-US" dirty="0" smtClean="0"/>
              <a:t> symbols</a:t>
            </a:r>
          </a:p>
          <a:p>
            <a:pPr lvl="1"/>
            <a:r>
              <a:rPr lang="en-US" dirty="0" smtClean="0"/>
              <a:t>Size of check code: </a:t>
            </a:r>
            <a:r>
              <a:rPr lang="en-US" i="1" dirty="0" err="1" smtClean="0"/>
              <a:t>n</a:t>
            </a:r>
            <a:r>
              <a:rPr lang="en-US" i="1" dirty="0" smtClean="0"/>
              <a:t> - </a:t>
            </a:r>
            <a:r>
              <a:rPr lang="en-US" i="1" dirty="0" err="1" smtClean="0"/>
              <a:t>k</a:t>
            </a:r>
            <a:r>
              <a:rPr lang="en-US" i="1" dirty="0" smtClean="0"/>
              <a:t> = 2t </a:t>
            </a:r>
            <a:r>
              <a:rPr lang="en-US" dirty="0" smtClean="0"/>
              <a:t>symbols = </a:t>
            </a:r>
            <a:r>
              <a:rPr lang="en-US" i="1" dirty="0" smtClean="0"/>
              <a:t>m(2t)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Minimum distance: </a:t>
            </a:r>
            <a:r>
              <a:rPr lang="en-US" i="1" dirty="0" err="1" smtClean="0"/>
              <a:t>d</a:t>
            </a:r>
            <a:r>
              <a:rPr lang="en-US" sz="1730" dirty="0" err="1" smtClean="0"/>
              <a:t>min</a:t>
            </a:r>
            <a:r>
              <a:rPr lang="en-US" dirty="0" smtClean="0"/>
              <a:t>= 2</a:t>
            </a:r>
            <a:r>
              <a:rPr lang="en-US" i="1" dirty="0" smtClean="0"/>
              <a:t>t</a:t>
            </a:r>
            <a:r>
              <a:rPr lang="en-US" dirty="0" smtClean="0"/>
              <a:t> + 1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Parity-Check Matrix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119"/>
            <a:ext cx="8229600" cy="4940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Forward error correction (FEC)</a:t>
            </a:r>
          </a:p>
          <a:p>
            <a:r>
              <a:rPr lang="en-US" dirty="0" smtClean="0"/>
              <a:t>Low-density parity-check code (LDPC)</a:t>
            </a:r>
          </a:p>
          <a:p>
            <a:pPr lvl="1"/>
            <a:r>
              <a:rPr lang="en-US" dirty="0" smtClean="0"/>
              <a:t>Exhibit performance in terms of bit error probability that is very close to the Shannon limit and can be efficiently implemented for high-speed use</a:t>
            </a:r>
          </a:p>
          <a:p>
            <a:pPr lvl="1"/>
            <a:r>
              <a:rPr lang="en-US" dirty="0" smtClean="0"/>
              <a:t>Used in: </a:t>
            </a:r>
          </a:p>
          <a:p>
            <a:pPr lvl="2"/>
            <a:r>
              <a:rPr lang="en-US" dirty="0" smtClean="0"/>
              <a:t>High-speed wireless specifications</a:t>
            </a:r>
          </a:p>
          <a:p>
            <a:pPr lvl="2"/>
            <a:r>
              <a:rPr lang="en-US" dirty="0" smtClean="0"/>
              <a:t>802.11n and 802.11ac Wi-Fi</a:t>
            </a:r>
          </a:p>
          <a:p>
            <a:pPr lvl="2"/>
            <a:r>
              <a:rPr lang="en-US" dirty="0" smtClean="0"/>
              <a:t>Satellite digital television transmission</a:t>
            </a:r>
          </a:p>
          <a:p>
            <a:pPr lvl="2"/>
            <a:r>
              <a:rPr lang="en-US" dirty="0" smtClean="0"/>
              <a:t>10-Gbps Ethernet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p:blipFill>
          <a:blip r:embed="rId3"/>
          <a:srcRect t="25455" b="36364"/>
          <a:stretch>
            <a:fillRect/>
          </a:stretch>
        </p:blipFill>
        <p:spPr>
          <a:xfrm>
            <a:off x="249573" y="1055249"/>
            <a:ext cx="8650669" cy="4274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Parity-Check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048307"/>
          </a:xfrm>
        </p:spPr>
        <p:txBody>
          <a:bodyPr/>
          <a:lstStyle/>
          <a:p>
            <a:r>
              <a:rPr lang="en-US" dirty="0" smtClean="0"/>
              <a:t>For a parity-check code there are three functions to perform: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2424784237"/>
              </p:ext>
            </p:extLst>
          </p:nvPr>
        </p:nvGraphicFramePr>
        <p:xfrm>
          <a:off x="752110" y="2958956"/>
          <a:ext cx="7533435" cy="372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858" y="2600448"/>
            <a:ext cx="2612142" cy="1139825"/>
          </a:xfrm>
        </p:spPr>
        <p:txBody>
          <a:bodyPr/>
          <a:lstStyle/>
          <a:p>
            <a:r>
              <a:rPr lang="en-US" sz="3200" dirty="0" smtClean="0"/>
              <a:t>Table 16.4 </a:t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(7, 4) Parity Check Code Defined by Equation (16.15)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24050" b="5236"/>
          <a:stretch>
            <a:fillRect/>
          </a:stretch>
        </p:blipFill>
        <p:spPr>
          <a:xfrm>
            <a:off x="-2887983" y="0"/>
            <a:ext cx="9419841" cy="67476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r>
              <a:rPr lang="en-US" dirty="0" smtClean="0"/>
              <a:t>LDPC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812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Low-Density Parity-Check Codes</a:t>
            </a:r>
          </a:p>
          <a:p>
            <a:r>
              <a:rPr lang="en-US" dirty="0" smtClean="0"/>
              <a:t>Parity-check code with parity-check matrix </a:t>
            </a:r>
            <a:r>
              <a:rPr lang="en-US" b="1" dirty="0" smtClean="0"/>
              <a:t>H </a:t>
            </a:r>
            <a:r>
              <a:rPr lang="en-US" dirty="0" smtClean="0"/>
              <a:t>with the following properties:</a:t>
            </a:r>
          </a:p>
          <a:p>
            <a:endParaRPr lang="en-US" sz="3176" dirty="0" smtClean="0"/>
          </a:p>
          <a:p>
            <a:endParaRPr lang="en-US" sz="3176" dirty="0"/>
          </a:p>
          <a:p>
            <a:endParaRPr lang="en-US" sz="3176" dirty="0" smtClean="0"/>
          </a:p>
          <a:p>
            <a:endParaRPr lang="en-US" sz="3176" dirty="0"/>
          </a:p>
          <a:p>
            <a:endParaRPr lang="en-US" sz="3176" dirty="0" smtClean="0"/>
          </a:p>
          <a:p>
            <a:endParaRPr lang="en-US" sz="3176" dirty="0"/>
          </a:p>
          <a:p>
            <a:r>
              <a:rPr lang="en-US" sz="3176" dirty="0" smtClean="0"/>
              <a:t>Because of property 4, </a:t>
            </a:r>
            <a:r>
              <a:rPr lang="en-US" sz="3176" b="1" dirty="0" smtClean="0"/>
              <a:t>H</a:t>
            </a:r>
            <a:r>
              <a:rPr lang="en-US" sz="3176" dirty="0" smtClean="0"/>
              <a:t> has a small density of 1s</a:t>
            </a:r>
          </a:p>
          <a:p>
            <a:pPr lvl="1"/>
            <a:r>
              <a:rPr lang="en-US" sz="2776" dirty="0" smtClean="0"/>
              <a:t>The elements of </a:t>
            </a:r>
            <a:r>
              <a:rPr lang="en-US" sz="2776" b="1" dirty="0" smtClean="0"/>
              <a:t>H </a:t>
            </a:r>
            <a:r>
              <a:rPr lang="en-US" sz="2776" dirty="0" smtClean="0"/>
              <a:t>are almost all equal to 0</a:t>
            </a:r>
          </a:p>
          <a:p>
            <a:pPr lvl="1"/>
            <a:r>
              <a:rPr lang="en-US" sz="2776" dirty="0" smtClean="0"/>
              <a:t>Hence the designation </a:t>
            </a:r>
            <a:r>
              <a:rPr lang="en-US" sz="2776" i="1" dirty="0" smtClean="0"/>
              <a:t>low density</a:t>
            </a:r>
            <a:endParaRPr lang="en-US" sz="2776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1454689457"/>
              </p:ext>
            </p:extLst>
          </p:nvPr>
        </p:nvGraphicFramePr>
        <p:xfrm>
          <a:off x="1524000" y="2921970"/>
          <a:ext cx="6096000" cy="2440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980290"/>
            <a:ext cx="7772400" cy="1362075"/>
          </a:xfrm>
        </p:spPr>
        <p:txBody>
          <a:bodyPr/>
          <a:lstStyle/>
          <a:p>
            <a:pPr algn="ctr"/>
            <a:r>
              <a:rPr kumimoji="1" lang="en-US" sz="3200" cap="none" dirty="0" smtClean="0">
                <a:latin typeface="Arial" pitchFamily="-110" charset="0"/>
              </a:rPr>
              <a:t>Advanced Data Communications Topics</a:t>
            </a:r>
            <a:endParaRPr kumimoji="1" lang="en-US" sz="3200" cap="none" dirty="0">
              <a:latin typeface="Arial" pitchFamily="-11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570114"/>
            <a:ext cx="7772400" cy="1500187"/>
          </a:xfrm>
        </p:spPr>
        <p:txBody>
          <a:bodyPr/>
          <a:lstStyle/>
          <a:p>
            <a:pPr algn="ctr"/>
            <a:r>
              <a:rPr kumimoji="1" lang="en-US" sz="4000" b="1" cap="all" dirty="0" smtClean="0">
                <a:solidFill>
                  <a:schemeClr val="tx2"/>
                </a:solidFill>
                <a:latin typeface="Arial" pitchFamily="-110" charset="0"/>
              </a:rPr>
              <a:t>Chapter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p:blipFill>
          <a:blip r:embed="rId3"/>
          <a:srcRect l="23529" t="4545" r="23529" b="67273"/>
          <a:stretch>
            <a:fillRect/>
          </a:stretch>
        </p:blipFill>
        <p:spPr>
          <a:xfrm>
            <a:off x="370010" y="311785"/>
            <a:ext cx="8421073" cy="5801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1750048" y="6305807"/>
            <a:ext cx="568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16.6 Examples of LDPC Parity-Check Matrices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p:blipFill>
          <a:blip r:embed="rId3"/>
          <a:srcRect l="24706" t="31818" r="24706" b="42727"/>
          <a:stretch>
            <a:fillRect/>
          </a:stretch>
        </p:blipFill>
        <p:spPr>
          <a:xfrm>
            <a:off x="452765" y="530038"/>
            <a:ext cx="8067467" cy="5253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1750048" y="6149753"/>
            <a:ext cx="568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16.6 Examples of LDPC Parity-Check Matrices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6.pdf"/>
          <p:cNvPicPr>
            <a:picLocks noChangeAspect="1"/>
          </p:cNvPicPr>
          <p:nvPr/>
        </p:nvPicPr>
        <p:blipFill>
          <a:blip r:embed="rId3"/>
          <a:srcRect l="27059" t="56364" r="27059" b="19091"/>
          <a:stretch>
            <a:fillRect/>
          </a:stretch>
        </p:blipFill>
        <p:spPr>
          <a:xfrm>
            <a:off x="590016" y="431706"/>
            <a:ext cx="8120221" cy="5621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750048" y="6334419"/>
            <a:ext cx="568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16.6 Examples of LDPC Parity-Check Matrices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detection of an LDPC code can be performed using the parity-check matrix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err="1" smtClean="0"/>
              <a:t>Hc</a:t>
            </a:r>
            <a:r>
              <a:rPr lang="en-US" baseline="30000" dirty="0" err="1" smtClean="0"/>
              <a:t>T</a:t>
            </a:r>
            <a:r>
              <a:rPr lang="en-US" dirty="0" smtClean="0"/>
              <a:t>yields a nonzero vector, then an error is detected</a:t>
            </a:r>
          </a:p>
          <a:p>
            <a:r>
              <a:rPr lang="en-US" dirty="0" smtClean="0"/>
              <a:t>Tanner graph</a:t>
            </a:r>
          </a:p>
          <a:p>
            <a:pPr lvl="1"/>
            <a:r>
              <a:rPr lang="en-US" dirty="0" smtClean="0"/>
              <a:t>Contains two kinds of nodes</a:t>
            </a:r>
          </a:p>
          <a:p>
            <a:pPr lvl="2"/>
            <a:r>
              <a:rPr lang="en-US" dirty="0" smtClean="0"/>
              <a:t>Check nodes which correspond to rows of </a:t>
            </a:r>
            <a:r>
              <a:rPr lang="en-US" b="1" dirty="0" smtClean="0"/>
              <a:t>H</a:t>
            </a:r>
          </a:p>
          <a:p>
            <a:pPr lvl="2"/>
            <a:r>
              <a:rPr lang="en-US" dirty="0" smtClean="0"/>
              <a:t>Bit nodes which correspond to columns of </a:t>
            </a:r>
            <a:r>
              <a:rPr lang="en-US" b="1" dirty="0" smtClean="0"/>
              <a:t>H </a:t>
            </a:r>
            <a:r>
              <a:rPr lang="en-US" dirty="0" smtClean="0"/>
              <a:t>and hence to the bits of the codeword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l="4706" t="10000" r="8235" b="9091"/>
          <a:stretch>
            <a:fillRect/>
          </a:stretch>
        </p:blipFill>
        <p:spPr>
          <a:xfrm>
            <a:off x="1860051" y="310914"/>
            <a:ext cx="5237745" cy="62995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738" y="517830"/>
            <a:ext cx="4775262" cy="3492462"/>
          </a:xfrm>
        </p:spPr>
        <p:txBody>
          <a:bodyPr/>
          <a:lstStyle/>
          <a:p>
            <a:r>
              <a:rPr lang="en-US" sz="4000" dirty="0" smtClean="0"/>
              <a:t>Table 16.5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Example Error Correction Technique </a:t>
            </a:r>
            <a:br>
              <a:rPr lang="en-US" sz="3200" dirty="0" smtClean="0"/>
            </a:br>
            <a:r>
              <a:rPr lang="en-US" sz="3200" dirty="0" smtClean="0"/>
              <a:t>for LDPC </a:t>
            </a:r>
            <a:br>
              <a:rPr lang="en-US" sz="3200" dirty="0" smtClean="0"/>
            </a:br>
            <a:r>
              <a:rPr lang="en-US" sz="3200" dirty="0" smtClean="0"/>
              <a:t>of Figure </a:t>
            </a:r>
            <a:r>
              <a:rPr lang="en-US" sz="3600" dirty="0" smtClean="0"/>
              <a:t>16.7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0522" r="9019"/>
          <a:stretch>
            <a:fillRect/>
          </a:stretch>
        </p:blipFill>
        <p:spPr>
          <a:xfrm>
            <a:off x="0" y="0"/>
            <a:ext cx="436873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rcRect l="1818" t="3529" r="1818" b="3529"/>
          <a:stretch>
            <a:fillRect/>
          </a:stretch>
        </p:blipFill>
        <p:spPr>
          <a:xfrm>
            <a:off x="295842" y="242073"/>
            <a:ext cx="8552315" cy="63738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1818" b="1818"/>
          <a:stretch>
            <a:fillRect/>
          </a:stretch>
        </p:blipFill>
        <p:spPr>
          <a:xfrm>
            <a:off x="1922318" y="124696"/>
            <a:ext cx="5299364" cy="66086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p:blipFill>
          <a:blip r:embed="rId3"/>
          <a:srcRect l="4545" t="9412" r="2727" b="5882"/>
          <a:stretch>
            <a:fillRect/>
          </a:stretch>
        </p:blipFill>
        <p:spPr>
          <a:xfrm>
            <a:off x="537959" y="645530"/>
            <a:ext cx="8229504" cy="5809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1.pdf"/>
          <p:cNvPicPr>
            <a:picLocks noChangeAspect="1"/>
          </p:cNvPicPr>
          <p:nvPr/>
        </p:nvPicPr>
        <p:blipFill>
          <a:blip r:embed="rId3"/>
          <a:srcRect l="3636" t="7059" r="1818" b="4706"/>
          <a:stretch>
            <a:fillRect/>
          </a:stretch>
        </p:blipFill>
        <p:spPr>
          <a:xfrm>
            <a:off x="457245" y="484160"/>
            <a:ext cx="8390914" cy="6051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0050"/>
            <a:ext cx="8458200" cy="6177950"/>
          </a:xfrm>
        </p:spPr>
        <p:txBody>
          <a:bodyPr/>
          <a:lstStyle/>
          <a:p>
            <a:pPr>
              <a:buNone/>
            </a:pPr>
            <a:r>
              <a:rPr lang="en-US" sz="2700" i="1" dirty="0" smtClean="0">
                <a:latin typeface="Times" pitchFamily="32" charset="0"/>
              </a:rPr>
              <a:t>  “Life in the modern world is coming to depend more and more upon technical means of communication. Without such technical aids the modern city-state could not exist, for it is only by means of them that trade and business can proceed; that goods and services can be distributed where needed; that railways can run on schedule; that law and order are maintained; that education is possible. Communication renders true social life practicable, for communication means organization.”</a:t>
            </a:r>
          </a:p>
          <a:p>
            <a:pPr>
              <a:buNone/>
            </a:pPr>
            <a:endParaRPr lang="en-US" i="1" dirty="0" smtClean="0">
              <a:effectLst/>
              <a:latin typeface="Times" pitchFamily="32" charset="0"/>
            </a:endParaRPr>
          </a:p>
          <a:p>
            <a:pPr algn="r" eaLnBrk="1" hangingPunct="1">
              <a:buNone/>
            </a:pPr>
            <a:r>
              <a:rPr lang="en-US" i="1" dirty="0" smtClean="0">
                <a:effectLst/>
                <a:latin typeface="Times" pitchFamily="32" charset="0"/>
              </a:rPr>
              <a:t>—On Human Communication,</a:t>
            </a:r>
          </a:p>
          <a:p>
            <a:pPr algn="r" eaLnBrk="1" hangingPunct="1">
              <a:buNone/>
            </a:pPr>
            <a:r>
              <a:rPr lang="en-US" dirty="0" smtClean="0">
                <a:effectLst/>
                <a:latin typeface="Times" pitchFamily="32" charset="0"/>
              </a:rPr>
              <a:t>Colin Cherry</a:t>
            </a:r>
            <a:endParaRPr lang="en-US" dirty="0">
              <a:effectLst/>
              <a:latin typeface="Times" pitchFamily="3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1" y="4578392"/>
            <a:ext cx="1425186" cy="189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CC10e-cover.jpg"/>
          <p:cNvPicPr>
            <a:picLocks noChangeAspect="1"/>
          </p:cNvPicPr>
          <p:nvPr/>
        </p:nvPicPr>
        <p:blipFill>
          <a:blip r:embed="rId3">
            <a:lum bright="30000" contrast="24000"/>
            <a:alphaModFix amt="74000"/>
          </a:blip>
          <a:srcRect t="31111" b="14444"/>
          <a:stretch>
            <a:fillRect/>
          </a:stretch>
        </p:blipFill>
        <p:spPr>
          <a:xfrm>
            <a:off x="1981200" y="34758"/>
            <a:ext cx="5259917" cy="1489242"/>
          </a:xfrm>
          <a:prstGeom prst="rect">
            <a:avLst/>
          </a:prstGeom>
        </p:spPr>
      </p:pic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19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Analog data, analog signals</a:t>
            </a:r>
          </a:p>
          <a:p>
            <a:pPr lvl="1" eaLnBrk="1" hangingPunct="1"/>
            <a:r>
              <a:rPr lang="en-US" dirty="0" smtClean="0"/>
              <a:t>Amplitude modulation</a:t>
            </a:r>
          </a:p>
          <a:p>
            <a:pPr lvl="1" eaLnBrk="1" hangingPunct="1"/>
            <a:r>
              <a:rPr lang="en-US" dirty="0" smtClean="0"/>
              <a:t>Angle modulation</a:t>
            </a:r>
          </a:p>
          <a:p>
            <a:pPr eaLnBrk="1" hangingPunct="1"/>
            <a:r>
              <a:rPr lang="en-US" smtClean="0"/>
              <a:t>ARQ </a:t>
            </a:r>
            <a:r>
              <a:rPr lang="en-US" dirty="0" smtClean="0"/>
              <a:t>performance issues</a:t>
            </a:r>
          </a:p>
          <a:p>
            <a:pPr lvl="1" eaLnBrk="1" hangingPunct="1"/>
            <a:r>
              <a:rPr lang="en-US" dirty="0" smtClean="0"/>
              <a:t>Stop-and-wait flow control</a:t>
            </a:r>
          </a:p>
          <a:p>
            <a:pPr lvl="1" eaLnBrk="1" hangingPunct="1"/>
            <a:r>
              <a:rPr lang="en-US" dirty="0" smtClean="0"/>
              <a:t>Error-free sliding-window flow control</a:t>
            </a:r>
          </a:p>
          <a:p>
            <a:pPr lvl="1" eaLnBrk="1" hangingPunct="1"/>
            <a:r>
              <a:rPr lang="en-US" dirty="0" smtClean="0"/>
              <a:t>ARQ</a:t>
            </a:r>
            <a:endParaRPr lang="en-A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Forward error-correcting codes</a:t>
            </a:r>
          </a:p>
          <a:p>
            <a:pPr lvl="1" eaLnBrk="1" hangingPunct="1"/>
            <a:r>
              <a:rPr lang="en-US" dirty="0" smtClean="0"/>
              <a:t>Cyclic codes</a:t>
            </a:r>
          </a:p>
          <a:p>
            <a:pPr lvl="1" eaLnBrk="1" hangingPunct="1"/>
            <a:r>
              <a:rPr lang="en-US" dirty="0" smtClean="0"/>
              <a:t>BCH codes</a:t>
            </a:r>
          </a:p>
          <a:p>
            <a:pPr lvl="1" eaLnBrk="1" hangingPunct="1"/>
            <a:r>
              <a:rPr lang="en-US" dirty="0" smtClean="0"/>
              <a:t>Reed-Solomon codes</a:t>
            </a:r>
          </a:p>
          <a:p>
            <a:pPr lvl="1" eaLnBrk="1" hangingPunct="1"/>
            <a:r>
              <a:rPr lang="en-US" dirty="0" smtClean="0"/>
              <a:t>Parity-check matrix codes</a:t>
            </a:r>
          </a:p>
          <a:p>
            <a:pPr lvl="1" eaLnBrk="1" hangingPunct="1"/>
            <a:r>
              <a:rPr lang="en-US" dirty="0" smtClean="0"/>
              <a:t>Low-density parity-check codes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Data, Analog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07" y="1676400"/>
            <a:ext cx="3426650" cy="4710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principal reasons for analog modulation of analog signals:</a:t>
            </a:r>
          </a:p>
          <a:p>
            <a:pPr lvl="1"/>
            <a:r>
              <a:rPr lang="en-US" dirty="0" smtClean="0"/>
              <a:t>A higher frequency may be needed for effective transmission</a:t>
            </a:r>
          </a:p>
          <a:p>
            <a:pPr lvl="1"/>
            <a:r>
              <a:rPr lang="en-US" dirty="0" smtClean="0"/>
              <a:t>Modulation permits frequency-division multiplexing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19053022"/>
              </p:ext>
            </p:extLst>
          </p:nvPr>
        </p:nvGraphicFramePr>
        <p:xfrm>
          <a:off x="3896180" y="1676400"/>
          <a:ext cx="504954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3"/>
          <a:srcRect l="14118" t="9091" r="22353" b="18182"/>
          <a:stretch>
            <a:fillRect/>
          </a:stretch>
        </p:blipFill>
        <p:spPr>
          <a:xfrm>
            <a:off x="2670507" y="150011"/>
            <a:ext cx="4377992" cy="6485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cases are frequency modulation (FM) and phase modulation (PM)</a:t>
            </a:r>
          </a:p>
          <a:p>
            <a:r>
              <a:rPr lang="en-US" dirty="0" smtClean="0"/>
              <a:t>For phase modulation the phase is proportional to the modulating signal</a:t>
            </a:r>
          </a:p>
          <a:p>
            <a:r>
              <a:rPr lang="en-US" dirty="0" smtClean="0"/>
              <a:t>For frequency modulation the derivative of the phase is proportional to the modulating signal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of the error-correcting block codes that are in use are in this category</a:t>
            </a:r>
          </a:p>
          <a:p>
            <a:pPr lvl="1"/>
            <a:r>
              <a:rPr lang="en-US" dirty="0" smtClean="0"/>
              <a:t>This class of codes can be easily encoded and decoded using linear feedback shift registers (</a:t>
            </a:r>
            <a:r>
              <a:rPr lang="en-US" dirty="0" err="1" smtClean="0"/>
              <a:t>LFSRs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Bose-</a:t>
            </a:r>
            <a:r>
              <a:rPr lang="en-US" dirty="0" err="1" smtClean="0"/>
              <a:t>Chaudhuri</a:t>
            </a:r>
            <a:r>
              <a:rPr lang="en-US" dirty="0" smtClean="0"/>
              <a:t>-</a:t>
            </a:r>
            <a:r>
              <a:rPr lang="en-US" dirty="0" err="1" smtClean="0"/>
              <a:t>Hocquenghem</a:t>
            </a:r>
            <a:r>
              <a:rPr lang="en-US" dirty="0" smtClean="0"/>
              <a:t> (BCH) and Reed-Solomon are examples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LFSR implementation is the same as that of the CRC (cyclic redundancy check) error-detecting code</a:t>
            </a:r>
          </a:p>
          <a:p>
            <a:pPr lvl="1"/>
            <a:r>
              <a:rPr lang="en-US" dirty="0" smtClean="0"/>
              <a:t>Key difference is that the CRC code takes an input of arbitrary length and produces a fixed-length CRC check code while a cyclic error-correcting code takes a fixed-length input and produces a fixed-length check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l="2353" t="23636" b="23636"/>
          <a:stretch>
            <a:fillRect/>
          </a:stretch>
        </p:blipFill>
        <p:spPr>
          <a:xfrm>
            <a:off x="128043" y="280021"/>
            <a:ext cx="8787209" cy="6140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of a Cyclic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706589"/>
          </a:xfrm>
        </p:spPr>
        <p:txBody>
          <a:bodyPr/>
          <a:lstStyle/>
          <a:p>
            <a:r>
              <a:rPr lang="en-US" dirty="0" smtClean="0"/>
              <a:t>The following procedure is used: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291117254"/>
              </p:ext>
            </p:extLst>
          </p:nvPr>
        </p:nvGraphicFramePr>
        <p:xfrm>
          <a:off x="457200" y="2555925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">
  <a:themeElements>
    <a:clrScheme name="ch01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008AE7"/>
      </a:accent6>
      <a:hlink>
        <a:srgbClr val="1ACE9F"/>
      </a:hlink>
      <a:folHlink>
        <a:srgbClr val="A5B5CD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1-Overview">
  <a:themeElements>
    <a:clrScheme name="Custom 1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DDE2E7"/>
      </a:accent6>
      <a:hlink>
        <a:srgbClr val="1ACE9F"/>
      </a:hlink>
      <a:folHlink>
        <a:srgbClr val="A5B5CD"/>
      </a:folHlink>
    </a:clrScheme>
    <a:fontScheme name="01-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01-Overview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Overview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3198</Words>
  <Application>Microsoft Macintosh PowerPoint</Application>
  <PresentationFormat>On-screen Show (4:3)</PresentationFormat>
  <Paragraphs>350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ch01</vt:lpstr>
      <vt:lpstr>01-Overview</vt:lpstr>
      <vt:lpstr>Data and Computer Communications</vt:lpstr>
      <vt:lpstr>Advanced Data Communications Topics</vt:lpstr>
      <vt:lpstr>Slide 3</vt:lpstr>
      <vt:lpstr>Analog Data, Analog Signals</vt:lpstr>
      <vt:lpstr>Slide 5</vt:lpstr>
      <vt:lpstr>Angle Modulation</vt:lpstr>
      <vt:lpstr>Cyclic Codes</vt:lpstr>
      <vt:lpstr>Slide 8</vt:lpstr>
      <vt:lpstr>Decoding of a Cyclic Code</vt:lpstr>
      <vt:lpstr>Table 16.1    A Single-Error-Correcting (7, 4) Cyclic Code </vt:lpstr>
      <vt:lpstr>BCH Codes</vt:lpstr>
      <vt:lpstr>Table 16.2   BCH Code Parameters </vt:lpstr>
      <vt:lpstr>Table 16.3   BCH Polynomial Generators </vt:lpstr>
      <vt:lpstr>Reed-Solomon Codes (RS)</vt:lpstr>
      <vt:lpstr>Parity-Check Matrix Codes</vt:lpstr>
      <vt:lpstr>Slide 16</vt:lpstr>
      <vt:lpstr>Parity-Check Code</vt:lpstr>
      <vt:lpstr>Table 16.4    (7, 4) Parity Check Code Defined by Equation (16.15) </vt:lpstr>
      <vt:lpstr>LDPC Codes</vt:lpstr>
      <vt:lpstr>Slide 20</vt:lpstr>
      <vt:lpstr>Slide 21</vt:lpstr>
      <vt:lpstr>Slide 22</vt:lpstr>
      <vt:lpstr>Error Correction</vt:lpstr>
      <vt:lpstr>Slide 24</vt:lpstr>
      <vt:lpstr>Table 16.5  Example Error Correction Technique  for LDPC  of Figure 16.7 </vt:lpstr>
      <vt:lpstr>Slide 26</vt:lpstr>
      <vt:lpstr>Slide 27</vt:lpstr>
      <vt:lpstr>Slide 28</vt:lpstr>
      <vt:lpstr>Slide 29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Computer Communications</dc:title>
  <dc:creator>Kevin McLaughlin</dc:creator>
  <cp:lastModifiedBy>anupchow</cp:lastModifiedBy>
  <cp:revision>13</cp:revision>
  <dcterms:created xsi:type="dcterms:W3CDTF">2013-10-08T02:41:16Z</dcterms:created>
  <dcterms:modified xsi:type="dcterms:W3CDTF">2014-02-11T12:58:23Z</dcterms:modified>
</cp:coreProperties>
</file>