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4" r:id="rId2"/>
    <p:sldId id="320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313" r:id="rId29"/>
    <p:sldId id="314" r:id="rId30"/>
    <p:sldId id="315" r:id="rId31"/>
    <p:sldId id="316" r:id="rId32"/>
    <p:sldId id="317" r:id="rId33"/>
    <p:sldId id="318" r:id="rId34"/>
    <p:sldId id="319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 Message (1)" id="{EB20F4F2-9AAA-43D3-9523-A28B7A21DDEE}">
          <p14:sldIdLst>
            <p14:sldId id="284"/>
            <p14:sldId id="320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</p14:sldIdLst>
        </p14:section>
        <p14:section name="Team (5)" id="{49659A69-46B2-4986-9316-CB5D7936DBD0}">
          <p14:sldIdLst/>
        </p14:section>
        <p14:section name="Portofolio (5)" id="{577E8FC3-0615-4BA6-BB38-04A012755C3B}">
          <p14:sldIdLst/>
        </p14:section>
        <p14:section name="Portofolio with Mockup (5)" id="{122E003F-FAAA-4F94-B6E5-B2C786483307}">
          <p14:sldIdLst/>
        </p14:section>
        <p14:section name="Page Break (2)" id="{534945C8-657B-4553-80B7-9DF9EDD5F09E}">
          <p14:sldIdLst/>
        </p14:section>
        <p14:section name="Testimoni (1)" id="{D7F9461E-E4CE-47C7-B5D8-750687549BFF}">
          <p14:sldIdLst/>
        </p14:section>
        <p14:section name="Clients List (1)" id="{BBE63B19-7AF0-4C89-BB7F-EB55AAA7E1C8}">
          <p14:sldIdLst/>
        </p14:section>
        <p14:section name="Contact (1)" id="{97524EE3-907A-491E-8D19-4C71A28D058C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64" userDrawn="1">
          <p15:clr>
            <a:srgbClr val="A4A3A4"/>
          </p15:clr>
        </p15:guide>
        <p15:guide id="4" orient="horz" pos="264" userDrawn="1">
          <p15:clr>
            <a:srgbClr val="A4A3A4"/>
          </p15:clr>
        </p15:guide>
        <p15:guide id="5" pos="7416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CEB"/>
    <a:srgbClr val="C62828"/>
    <a:srgbClr val="ECFF88"/>
    <a:srgbClr val="4CD2B1"/>
    <a:srgbClr val="00BCD4"/>
    <a:srgbClr val="429AE2"/>
    <a:srgbClr val="99A6AF"/>
    <a:srgbClr val="393D50"/>
    <a:srgbClr val="2C2E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96"/>
      </p:cViewPr>
      <p:guideLst>
        <p:guide orient="horz" pos="2160"/>
        <p:guide pos="3840"/>
        <p:guide pos="264"/>
        <p:guide orient="horz" pos="264"/>
        <p:guide pos="7416"/>
        <p:guide orient="horz" pos="405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991378" y="419100"/>
            <a:ext cx="11227965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4000" b="1">
                <a:solidFill>
                  <a:schemeClr val="tx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pPr lvl="0"/>
            <a:r>
              <a:rPr lang="en-US" dirty="0"/>
              <a:t>Put The Title Here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1044491" y="6249976"/>
            <a:ext cx="876643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96CAF5E-82FD-46C1-8113-274199A6E6F4}" type="slidenum">
              <a:rPr lang="id-ID" sz="1200" b="0" i="0" smtClean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sz="1200" b="0" i="0" dirty="0">
              <a:solidFill>
                <a:schemeClr val="accent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8" name="Diamond 7"/>
          <p:cNvSpPr/>
          <p:nvPr userDrawn="1"/>
        </p:nvSpPr>
        <p:spPr>
          <a:xfrm>
            <a:off x="11196673" y="6164794"/>
            <a:ext cx="572278" cy="572278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9" name="Straight Connector 8"/>
          <p:cNvCxnSpPr>
            <a:cxnSpLocks/>
            <a:endCxn id="8" idx="1"/>
          </p:cNvCxnSpPr>
          <p:nvPr userDrawn="1"/>
        </p:nvCxnSpPr>
        <p:spPr>
          <a:xfrm>
            <a:off x="0" y="6450933"/>
            <a:ext cx="111966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  <a:stCxn id="8" idx="3"/>
          </p:cNvCxnSpPr>
          <p:nvPr userDrawn="1"/>
        </p:nvCxnSpPr>
        <p:spPr>
          <a:xfrm>
            <a:off x="11768951" y="6450933"/>
            <a:ext cx="42304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iamond 10"/>
          <p:cNvSpPr/>
          <p:nvPr userDrawn="1"/>
        </p:nvSpPr>
        <p:spPr>
          <a:xfrm>
            <a:off x="419100" y="132961"/>
            <a:ext cx="572278" cy="572278"/>
          </a:xfrm>
          <a:prstGeom prst="diamond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805276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264" userDrawn="1">
          <p15:clr>
            <a:srgbClr val="FBAE40"/>
          </p15:clr>
        </p15:guide>
        <p15:guide id="4" orient="horz" pos="264" userDrawn="1">
          <p15:clr>
            <a:srgbClr val="FBAE40"/>
          </p15:clr>
        </p15:guide>
        <p15:guide id="5" orient="horz" pos="4065" userDrawn="1">
          <p15:clr>
            <a:srgbClr val="FBAE40"/>
          </p15:clr>
        </p15:guide>
        <p15:guide id="6" pos="741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991378" y="419100"/>
            <a:ext cx="11227965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4000" b="1">
                <a:solidFill>
                  <a:schemeClr val="tx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pPr lvl="0"/>
            <a:r>
              <a:rPr lang="en-US" dirty="0"/>
              <a:t>Put The Title Here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1044491" y="6249976"/>
            <a:ext cx="876643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96CAF5E-82FD-46C1-8113-274199A6E6F4}" type="slidenum">
              <a:rPr lang="id-ID" sz="1200" b="0" i="0" smtClean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sz="1200" b="0" i="0" dirty="0">
              <a:solidFill>
                <a:schemeClr val="accent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8" name="Diamond 7"/>
          <p:cNvSpPr/>
          <p:nvPr userDrawn="1"/>
        </p:nvSpPr>
        <p:spPr>
          <a:xfrm>
            <a:off x="11196673" y="6164794"/>
            <a:ext cx="572278" cy="572278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9" name="Straight Connector 8"/>
          <p:cNvCxnSpPr>
            <a:cxnSpLocks/>
            <a:endCxn id="8" idx="1"/>
          </p:cNvCxnSpPr>
          <p:nvPr userDrawn="1"/>
        </p:nvCxnSpPr>
        <p:spPr>
          <a:xfrm>
            <a:off x="0" y="6450933"/>
            <a:ext cx="111966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  <a:stCxn id="8" idx="3"/>
          </p:cNvCxnSpPr>
          <p:nvPr userDrawn="1"/>
        </p:nvCxnSpPr>
        <p:spPr>
          <a:xfrm>
            <a:off x="11768951" y="6450933"/>
            <a:ext cx="42304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iamond 10"/>
          <p:cNvSpPr/>
          <p:nvPr userDrawn="1"/>
        </p:nvSpPr>
        <p:spPr>
          <a:xfrm>
            <a:off x="419100" y="132961"/>
            <a:ext cx="572278" cy="572278"/>
          </a:xfrm>
          <a:prstGeom prst="diamond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E6723C01-D25E-49A4-9288-8EC93D37EFD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096092" y="1655629"/>
            <a:ext cx="1769166" cy="17733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DF8005E1-E61E-4FD4-9C83-143664C6FB3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305494" y="1655629"/>
            <a:ext cx="1769166" cy="17733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DDA34490-CD9F-4BEC-97D8-AECBD5AE9F2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096092" y="3861281"/>
            <a:ext cx="1769166" cy="17733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294F2B1A-1D83-472C-A782-FA47661E4C4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305494" y="3861281"/>
            <a:ext cx="1769166" cy="17733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2539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64">
          <p15:clr>
            <a:srgbClr val="FBAE40"/>
          </p15:clr>
        </p15:guide>
        <p15:guide id="4" orient="horz" pos="264">
          <p15:clr>
            <a:srgbClr val="FBAE40"/>
          </p15:clr>
        </p15:guide>
        <p15:guide id="5" orient="horz" pos="4065">
          <p15:clr>
            <a:srgbClr val="FBAE40"/>
          </p15:clr>
        </p15:guide>
        <p15:guide id="6" pos="741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BEA2-E75F-4D2B-898F-122049D1463A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0D084-39BF-4E4B-88BA-A3CB8221F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107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64">
          <p15:clr>
            <a:srgbClr val="FBAE40"/>
          </p15:clr>
        </p15:guide>
        <p15:guide id="4" orient="horz" pos="264">
          <p15:clr>
            <a:srgbClr val="FBAE40"/>
          </p15:clr>
        </p15:guide>
        <p15:guide id="5" orient="horz" pos="4056">
          <p15:clr>
            <a:srgbClr val="FBAE40"/>
          </p15:clr>
        </p15:guide>
        <p15:guide id="6" pos="741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BEA2-E75F-4D2B-898F-122049D1463A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0D084-39BF-4E4B-88BA-A3CB8221F6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074138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64">
          <p15:clr>
            <a:srgbClr val="FBAE40"/>
          </p15:clr>
        </p15:guide>
        <p15:guide id="4" orient="horz" pos="264">
          <p15:clr>
            <a:srgbClr val="FBAE40"/>
          </p15:clr>
        </p15:guide>
        <p15:guide id="5" orient="horz" pos="4056">
          <p15:clr>
            <a:srgbClr val="FBAE40"/>
          </p15:clr>
        </p15:guide>
        <p15:guide id="6" pos="741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471651" y="1804651"/>
            <a:ext cx="3248698" cy="3248698"/>
          </a:xfrm>
          <a:prstGeom prst="diamond">
            <a:avLst/>
          </a:prstGeom>
          <a:ln w="25400">
            <a:noFill/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1939486" y="2161886"/>
            <a:ext cx="2534228" cy="2534228"/>
          </a:xfrm>
          <a:prstGeom prst="diamond">
            <a:avLst/>
          </a:prstGeom>
          <a:ln w="25400">
            <a:noFill/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7716960" y="2161886"/>
            <a:ext cx="2534228" cy="2534228"/>
          </a:xfrm>
          <a:prstGeom prst="diamond">
            <a:avLst/>
          </a:prstGeom>
          <a:ln w="25400">
            <a:noFill/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10246767" y="2455077"/>
            <a:ext cx="1947846" cy="1947846"/>
          </a:xfrm>
          <a:prstGeom prst="diamond">
            <a:avLst/>
          </a:prstGeom>
          <a:ln w="25400">
            <a:noFill/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id-ID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1070" y="2455077"/>
            <a:ext cx="1947846" cy="1947846"/>
          </a:xfrm>
          <a:prstGeom prst="diamond">
            <a:avLst/>
          </a:prstGeom>
          <a:ln w="25400">
            <a:noFill/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id-ID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1044491" y="6249976"/>
            <a:ext cx="876643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96CAF5E-82FD-46C1-8113-274199A6E6F4}" type="slidenum">
              <a:rPr lang="id-ID" sz="1200" b="0" i="0" smtClean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sz="1200" b="0" i="0" dirty="0">
              <a:solidFill>
                <a:schemeClr val="accent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8" name="Diamond 7"/>
          <p:cNvSpPr/>
          <p:nvPr userDrawn="1"/>
        </p:nvSpPr>
        <p:spPr>
          <a:xfrm>
            <a:off x="11196673" y="6164794"/>
            <a:ext cx="572278" cy="572278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9" name="Straight Connector 8"/>
          <p:cNvCxnSpPr>
            <a:cxnSpLocks/>
            <a:endCxn id="8" idx="1"/>
          </p:cNvCxnSpPr>
          <p:nvPr userDrawn="1"/>
        </p:nvCxnSpPr>
        <p:spPr>
          <a:xfrm>
            <a:off x="0" y="6450933"/>
            <a:ext cx="111966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  <a:stCxn id="8" idx="3"/>
          </p:cNvCxnSpPr>
          <p:nvPr userDrawn="1"/>
        </p:nvCxnSpPr>
        <p:spPr>
          <a:xfrm>
            <a:off x="11768951" y="6450933"/>
            <a:ext cx="42304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5260FEEF-745D-4E92-8756-20ABC55986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1378" y="419100"/>
            <a:ext cx="11227965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4000" b="1">
                <a:solidFill>
                  <a:schemeClr val="tx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pPr lvl="0"/>
            <a:r>
              <a:rPr lang="en-US" dirty="0"/>
              <a:t>Put The Title Here</a:t>
            </a:r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B4C5C6B9-C05E-4C27-A65B-DB15FE7484E7}"/>
              </a:ext>
            </a:extLst>
          </p:cNvPr>
          <p:cNvSpPr/>
          <p:nvPr userDrawn="1"/>
        </p:nvSpPr>
        <p:spPr>
          <a:xfrm>
            <a:off x="419100" y="132961"/>
            <a:ext cx="572278" cy="572278"/>
          </a:xfrm>
          <a:prstGeom prst="diamond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416094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64">
          <p15:clr>
            <a:srgbClr val="FBAE40"/>
          </p15:clr>
        </p15:guide>
        <p15:guide id="4" orient="horz" pos="264">
          <p15:clr>
            <a:srgbClr val="FBAE40"/>
          </p15:clr>
        </p15:guide>
        <p15:guide id="5" orient="horz" pos="4065">
          <p15:clr>
            <a:srgbClr val="FBAE40"/>
          </p15:clr>
        </p15:guide>
        <p15:guide id="6" pos="741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778573" y="1333500"/>
            <a:ext cx="5290597" cy="354673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19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6122831" y="1333500"/>
            <a:ext cx="2618468" cy="174654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8794959" y="1333500"/>
            <a:ext cx="2618468" cy="174654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24" name="Picture Placeholder 11"/>
          <p:cNvSpPr>
            <a:spLocks noGrp="1"/>
          </p:cNvSpPr>
          <p:nvPr>
            <p:ph type="pic" sz="quarter" idx="18"/>
          </p:nvPr>
        </p:nvSpPr>
        <p:spPr>
          <a:xfrm>
            <a:off x="6122831" y="3133696"/>
            <a:ext cx="2618468" cy="174654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25" name="Picture Placeholder 11"/>
          <p:cNvSpPr>
            <a:spLocks noGrp="1"/>
          </p:cNvSpPr>
          <p:nvPr>
            <p:ph type="pic" sz="quarter" idx="19"/>
          </p:nvPr>
        </p:nvSpPr>
        <p:spPr>
          <a:xfrm>
            <a:off x="8794959" y="3133696"/>
            <a:ext cx="2618468" cy="174654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1044491" y="6249976"/>
            <a:ext cx="876643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96CAF5E-82FD-46C1-8113-274199A6E6F4}" type="slidenum">
              <a:rPr lang="id-ID" sz="1200" b="0" i="0" smtClean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sz="1200" b="0" i="0" dirty="0">
              <a:solidFill>
                <a:schemeClr val="accent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8" name="Diamond 7"/>
          <p:cNvSpPr/>
          <p:nvPr userDrawn="1"/>
        </p:nvSpPr>
        <p:spPr>
          <a:xfrm>
            <a:off x="11196673" y="6164794"/>
            <a:ext cx="572278" cy="572278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9" name="Straight Connector 8"/>
          <p:cNvCxnSpPr>
            <a:cxnSpLocks/>
            <a:endCxn id="8" idx="1"/>
          </p:cNvCxnSpPr>
          <p:nvPr userDrawn="1"/>
        </p:nvCxnSpPr>
        <p:spPr>
          <a:xfrm>
            <a:off x="0" y="6450933"/>
            <a:ext cx="111966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  <a:stCxn id="8" idx="3"/>
          </p:cNvCxnSpPr>
          <p:nvPr userDrawn="1"/>
        </p:nvCxnSpPr>
        <p:spPr>
          <a:xfrm>
            <a:off x="11768951" y="6450933"/>
            <a:ext cx="42304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86A9B62C-3919-44F6-9EE3-8612CFB9365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1378" y="419100"/>
            <a:ext cx="11227965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4000" b="1">
                <a:solidFill>
                  <a:schemeClr val="tx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pPr lvl="0"/>
            <a:r>
              <a:rPr lang="en-US" dirty="0"/>
              <a:t>Put The Title Here</a:t>
            </a:r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6245EC0B-3124-4EF2-AEE7-985E6792C642}"/>
              </a:ext>
            </a:extLst>
          </p:cNvPr>
          <p:cNvSpPr/>
          <p:nvPr userDrawn="1"/>
        </p:nvSpPr>
        <p:spPr>
          <a:xfrm>
            <a:off x="419100" y="132961"/>
            <a:ext cx="572278" cy="572278"/>
          </a:xfrm>
          <a:prstGeom prst="diamond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36651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64">
          <p15:clr>
            <a:srgbClr val="FBAE40"/>
          </p15:clr>
        </p15:guide>
        <p15:guide id="4" orient="horz" pos="264">
          <p15:clr>
            <a:srgbClr val="FBAE40"/>
          </p15:clr>
        </p15:guide>
        <p15:guide id="5" orient="horz" pos="4065">
          <p15:clr>
            <a:srgbClr val="FBAE40"/>
          </p15:clr>
        </p15:guide>
        <p15:guide id="6" pos="7416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1218736" y="1408921"/>
            <a:ext cx="2702057" cy="188830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31" name="Picture Placeholder 11"/>
          <p:cNvSpPr>
            <a:spLocks noGrp="1"/>
          </p:cNvSpPr>
          <p:nvPr>
            <p:ph type="pic" sz="quarter" idx="18"/>
          </p:nvPr>
        </p:nvSpPr>
        <p:spPr>
          <a:xfrm>
            <a:off x="4014686" y="1408921"/>
            <a:ext cx="2034370" cy="251426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33" name="Picture Placeholder 11"/>
          <p:cNvSpPr>
            <a:spLocks noGrp="1"/>
          </p:cNvSpPr>
          <p:nvPr>
            <p:ph type="pic" sz="quarter" idx="19"/>
          </p:nvPr>
        </p:nvSpPr>
        <p:spPr>
          <a:xfrm>
            <a:off x="6142944" y="1408921"/>
            <a:ext cx="2034370" cy="251426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34" name="Picture Placeholder 11"/>
          <p:cNvSpPr>
            <a:spLocks noGrp="1"/>
          </p:cNvSpPr>
          <p:nvPr>
            <p:ph type="pic" sz="quarter" idx="20"/>
          </p:nvPr>
        </p:nvSpPr>
        <p:spPr>
          <a:xfrm>
            <a:off x="8271202" y="1408921"/>
            <a:ext cx="2702062" cy="463731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35" name="Picture Placeholder 11"/>
          <p:cNvSpPr>
            <a:spLocks noGrp="1"/>
          </p:cNvSpPr>
          <p:nvPr>
            <p:ph type="pic" sz="quarter" idx="21"/>
          </p:nvPr>
        </p:nvSpPr>
        <p:spPr>
          <a:xfrm>
            <a:off x="1218736" y="3396343"/>
            <a:ext cx="2702057" cy="26498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36" name="Picture Placeholder 11"/>
          <p:cNvSpPr>
            <a:spLocks noGrp="1"/>
          </p:cNvSpPr>
          <p:nvPr>
            <p:ph type="pic" sz="quarter" idx="22"/>
          </p:nvPr>
        </p:nvSpPr>
        <p:spPr>
          <a:xfrm>
            <a:off x="4014686" y="4011868"/>
            <a:ext cx="4162628" cy="20343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1044491" y="6249976"/>
            <a:ext cx="876643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96CAF5E-82FD-46C1-8113-274199A6E6F4}" type="slidenum">
              <a:rPr lang="id-ID" sz="1200" b="0" i="0" smtClean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sz="1200" b="0" i="0" dirty="0">
              <a:solidFill>
                <a:schemeClr val="accent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8" name="Diamond 7"/>
          <p:cNvSpPr/>
          <p:nvPr userDrawn="1"/>
        </p:nvSpPr>
        <p:spPr>
          <a:xfrm>
            <a:off x="11196673" y="6164794"/>
            <a:ext cx="572278" cy="572278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9" name="Straight Connector 8"/>
          <p:cNvCxnSpPr>
            <a:cxnSpLocks/>
            <a:endCxn id="8" idx="1"/>
          </p:cNvCxnSpPr>
          <p:nvPr userDrawn="1"/>
        </p:nvCxnSpPr>
        <p:spPr>
          <a:xfrm>
            <a:off x="0" y="6450933"/>
            <a:ext cx="111966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  <a:stCxn id="8" idx="3"/>
          </p:cNvCxnSpPr>
          <p:nvPr userDrawn="1"/>
        </p:nvCxnSpPr>
        <p:spPr>
          <a:xfrm>
            <a:off x="11768951" y="6450933"/>
            <a:ext cx="42304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9979AD42-0112-4220-98B3-2373BA8149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1378" y="419100"/>
            <a:ext cx="11227965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4000" b="1">
                <a:solidFill>
                  <a:schemeClr val="tx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pPr lvl="0"/>
            <a:r>
              <a:rPr lang="en-US" dirty="0"/>
              <a:t>Put The Title Here</a:t>
            </a:r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9DDC3984-E1EB-4831-B2FB-693E5FE0B7A2}"/>
              </a:ext>
            </a:extLst>
          </p:cNvPr>
          <p:cNvSpPr/>
          <p:nvPr userDrawn="1"/>
        </p:nvSpPr>
        <p:spPr>
          <a:xfrm>
            <a:off x="419100" y="132961"/>
            <a:ext cx="572278" cy="572278"/>
          </a:xfrm>
          <a:prstGeom prst="diamond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234016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64">
          <p15:clr>
            <a:srgbClr val="FBAE40"/>
          </p15:clr>
        </p15:guide>
        <p15:guide id="4" orient="horz" pos="264">
          <p15:clr>
            <a:srgbClr val="FBAE40"/>
          </p15:clr>
        </p15:guide>
        <p15:guide id="5" orient="horz" pos="4065">
          <p15:clr>
            <a:srgbClr val="FBAE40"/>
          </p15:clr>
        </p15:guide>
        <p15:guide id="6" pos="741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1044491" y="6249976"/>
            <a:ext cx="876643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96CAF5E-82FD-46C1-8113-274199A6E6F4}" type="slidenum">
              <a:rPr lang="id-ID" sz="1200" b="0" i="0" smtClean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sz="1200" b="0" i="0" dirty="0">
              <a:solidFill>
                <a:schemeClr val="accent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8" name="Diamond 7"/>
          <p:cNvSpPr/>
          <p:nvPr userDrawn="1"/>
        </p:nvSpPr>
        <p:spPr>
          <a:xfrm>
            <a:off x="11196673" y="6164794"/>
            <a:ext cx="572278" cy="572278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9" name="Straight Connector 8"/>
          <p:cNvCxnSpPr>
            <a:cxnSpLocks/>
            <a:endCxn id="8" idx="1"/>
          </p:cNvCxnSpPr>
          <p:nvPr userDrawn="1"/>
        </p:nvCxnSpPr>
        <p:spPr>
          <a:xfrm>
            <a:off x="0" y="6450933"/>
            <a:ext cx="111966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  <a:stCxn id="8" idx="3"/>
          </p:cNvCxnSpPr>
          <p:nvPr userDrawn="1"/>
        </p:nvCxnSpPr>
        <p:spPr>
          <a:xfrm>
            <a:off x="11768951" y="6450933"/>
            <a:ext cx="42304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1046848" y="2590279"/>
            <a:ext cx="1590596" cy="1590596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18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3882906" y="2590279"/>
            <a:ext cx="1590596" cy="1590596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19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6722426" y="2590279"/>
            <a:ext cx="1590596" cy="1590596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20" name="Picture Placeholder 11"/>
          <p:cNvSpPr>
            <a:spLocks noGrp="1"/>
          </p:cNvSpPr>
          <p:nvPr>
            <p:ph type="pic" sz="quarter" idx="18"/>
          </p:nvPr>
        </p:nvSpPr>
        <p:spPr>
          <a:xfrm>
            <a:off x="9558484" y="2590279"/>
            <a:ext cx="1590596" cy="1590596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93E7CC68-7612-4E81-AD18-D542995DBAE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1378" y="419100"/>
            <a:ext cx="11227965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4000" b="1">
                <a:solidFill>
                  <a:schemeClr val="tx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pPr lvl="0"/>
            <a:r>
              <a:rPr lang="en-US" dirty="0"/>
              <a:t>Put The Title Here</a:t>
            </a:r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5813561B-1253-4502-8BEA-DABA526B73B9}"/>
              </a:ext>
            </a:extLst>
          </p:cNvPr>
          <p:cNvSpPr/>
          <p:nvPr userDrawn="1"/>
        </p:nvSpPr>
        <p:spPr>
          <a:xfrm>
            <a:off x="419100" y="132961"/>
            <a:ext cx="572278" cy="572278"/>
          </a:xfrm>
          <a:prstGeom prst="diamond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749348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64">
          <p15:clr>
            <a:srgbClr val="FBAE40"/>
          </p15:clr>
        </p15:guide>
        <p15:guide id="4" orient="horz" pos="264">
          <p15:clr>
            <a:srgbClr val="FBAE40"/>
          </p15:clr>
        </p15:guide>
        <p15:guide id="5" orient="horz" pos="4065">
          <p15:clr>
            <a:srgbClr val="FBAE40"/>
          </p15:clr>
        </p15:guide>
        <p15:guide id="6" pos="741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487125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1269642" y="1801043"/>
            <a:ext cx="2331974" cy="233197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1044491" y="6249976"/>
            <a:ext cx="876643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96CAF5E-82FD-46C1-8113-274199A6E6F4}" type="slidenum">
              <a:rPr lang="id-ID" sz="1200" b="0" i="0" smtClean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sz="1200" b="0" i="0" dirty="0">
              <a:solidFill>
                <a:schemeClr val="accent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8" name="Diamond 7"/>
          <p:cNvSpPr/>
          <p:nvPr userDrawn="1"/>
        </p:nvSpPr>
        <p:spPr>
          <a:xfrm>
            <a:off x="11196673" y="6164794"/>
            <a:ext cx="572278" cy="572278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9" name="Straight Connector 8"/>
          <p:cNvCxnSpPr>
            <a:cxnSpLocks/>
            <a:endCxn id="8" idx="1"/>
          </p:cNvCxnSpPr>
          <p:nvPr userDrawn="1"/>
        </p:nvCxnSpPr>
        <p:spPr>
          <a:xfrm>
            <a:off x="0" y="6450933"/>
            <a:ext cx="111966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  <a:stCxn id="8" idx="3"/>
          </p:cNvCxnSpPr>
          <p:nvPr userDrawn="1"/>
        </p:nvCxnSpPr>
        <p:spPr>
          <a:xfrm>
            <a:off x="11768951" y="6450933"/>
            <a:ext cx="42304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215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64">
          <p15:clr>
            <a:srgbClr val="FBAE40"/>
          </p15:clr>
        </p15:guide>
        <p15:guide id="4" orient="horz" pos="264">
          <p15:clr>
            <a:srgbClr val="FBAE40"/>
          </p15:clr>
        </p15:guide>
        <p15:guide id="5" orient="horz" pos="4065">
          <p15:clr>
            <a:srgbClr val="FBAE40"/>
          </p15:clr>
        </p15:guide>
        <p15:guide id="6" pos="741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BEA2-E75F-4D2B-898F-122049D1463A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0D084-39BF-4E4B-88BA-A3CB8221F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209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BEA2-E75F-4D2B-898F-122049D1463A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0D084-39BF-4E4B-88BA-A3CB8221F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17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E2F16E42-6C7F-42C8-95F8-8F086F3EDB1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018048" y="0"/>
            <a:ext cx="7173951" cy="6858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991378" y="419100"/>
            <a:ext cx="11227965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4000" b="1">
                <a:solidFill>
                  <a:schemeClr val="tx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pPr lvl="0"/>
            <a:r>
              <a:rPr lang="en-US" dirty="0"/>
              <a:t>Put The Title Here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1044491" y="6249976"/>
            <a:ext cx="876643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96CAF5E-82FD-46C1-8113-274199A6E6F4}" type="slidenum">
              <a:rPr lang="id-ID" sz="1200" b="0" i="0" smtClean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sz="1200" b="0" i="0" dirty="0">
              <a:solidFill>
                <a:schemeClr val="accent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8" name="Diamond 7"/>
          <p:cNvSpPr/>
          <p:nvPr userDrawn="1"/>
        </p:nvSpPr>
        <p:spPr>
          <a:xfrm>
            <a:off x="11196673" y="6164794"/>
            <a:ext cx="572278" cy="572278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9" name="Straight Connector 8"/>
          <p:cNvCxnSpPr>
            <a:cxnSpLocks/>
            <a:endCxn id="8" idx="1"/>
          </p:cNvCxnSpPr>
          <p:nvPr userDrawn="1"/>
        </p:nvCxnSpPr>
        <p:spPr>
          <a:xfrm>
            <a:off x="0" y="6450933"/>
            <a:ext cx="111966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  <a:stCxn id="8" idx="3"/>
          </p:cNvCxnSpPr>
          <p:nvPr userDrawn="1"/>
        </p:nvCxnSpPr>
        <p:spPr>
          <a:xfrm>
            <a:off x="11768951" y="6450933"/>
            <a:ext cx="42304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iamond 14">
            <a:extLst>
              <a:ext uri="{FF2B5EF4-FFF2-40B4-BE49-F238E27FC236}">
                <a16:creationId xmlns:a16="http://schemas.microsoft.com/office/drawing/2014/main" id="{711196B1-9996-4E02-ACF1-5622F606AF55}"/>
              </a:ext>
            </a:extLst>
          </p:cNvPr>
          <p:cNvSpPr/>
          <p:nvPr userDrawn="1"/>
        </p:nvSpPr>
        <p:spPr>
          <a:xfrm>
            <a:off x="419100" y="132961"/>
            <a:ext cx="572278" cy="572278"/>
          </a:xfrm>
          <a:prstGeom prst="diamond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126856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64">
          <p15:clr>
            <a:srgbClr val="FBAE40"/>
          </p15:clr>
        </p15:guide>
        <p15:guide id="4" orient="horz" pos="264">
          <p15:clr>
            <a:srgbClr val="FBAE40"/>
          </p15:clr>
        </p15:guide>
        <p15:guide id="5" orient="horz" pos="4065">
          <p15:clr>
            <a:srgbClr val="FBAE40"/>
          </p15:clr>
        </p15:guide>
        <p15:guide id="6" pos="741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BEA2-E75F-4D2B-898F-122049D1463A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0D084-39BF-4E4B-88BA-A3CB8221F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754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BEA2-E75F-4D2B-898F-122049D1463A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0D084-39BF-4E4B-88BA-A3CB8221F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8517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BEA2-E75F-4D2B-898F-122049D1463A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0D084-39BF-4E4B-88BA-A3CB8221F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447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BEA2-E75F-4D2B-898F-122049D1463A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0D084-39BF-4E4B-88BA-A3CB8221F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196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BEA2-E75F-4D2B-898F-122049D1463A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0D084-39BF-4E4B-88BA-A3CB8221F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876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BEA2-E75F-4D2B-898F-122049D1463A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0D084-39BF-4E4B-88BA-A3CB8221F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095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BEA2-E75F-4D2B-898F-122049D1463A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0D084-39BF-4E4B-88BA-A3CB8221F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318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BEA2-E75F-4D2B-898F-122049D1463A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0D084-39BF-4E4B-88BA-A3CB8221F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42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C162A148-5C64-4092-981D-03BDC5A3E18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17123" y="3584417"/>
            <a:ext cx="4884429" cy="65307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1CD73134-5FCC-44E4-81AD-18208B54AFF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033657" y="1070149"/>
            <a:ext cx="1793631" cy="31752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991378" y="419100"/>
            <a:ext cx="11227965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4000" b="1">
                <a:solidFill>
                  <a:schemeClr val="tx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pPr lvl="0"/>
            <a:r>
              <a:rPr lang="en-US" dirty="0"/>
              <a:t>Put The Title Here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1044491" y="6249976"/>
            <a:ext cx="876643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96CAF5E-82FD-46C1-8113-274199A6E6F4}" type="slidenum">
              <a:rPr lang="id-ID" sz="1200" b="0" i="0" smtClean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sz="1200" b="0" i="0" dirty="0">
              <a:solidFill>
                <a:schemeClr val="accent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8" name="Diamond 7"/>
          <p:cNvSpPr/>
          <p:nvPr userDrawn="1"/>
        </p:nvSpPr>
        <p:spPr>
          <a:xfrm>
            <a:off x="11196673" y="6164794"/>
            <a:ext cx="572278" cy="572278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9" name="Straight Connector 8"/>
          <p:cNvCxnSpPr>
            <a:cxnSpLocks/>
            <a:endCxn id="8" idx="1"/>
          </p:cNvCxnSpPr>
          <p:nvPr userDrawn="1"/>
        </p:nvCxnSpPr>
        <p:spPr>
          <a:xfrm>
            <a:off x="0" y="6450933"/>
            <a:ext cx="111966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  <a:stCxn id="8" idx="3"/>
          </p:cNvCxnSpPr>
          <p:nvPr userDrawn="1"/>
        </p:nvCxnSpPr>
        <p:spPr>
          <a:xfrm>
            <a:off x="11768951" y="6450933"/>
            <a:ext cx="42304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iamond 10"/>
          <p:cNvSpPr/>
          <p:nvPr userDrawn="1"/>
        </p:nvSpPr>
        <p:spPr>
          <a:xfrm>
            <a:off x="419100" y="132961"/>
            <a:ext cx="572278" cy="572278"/>
          </a:xfrm>
          <a:prstGeom prst="diamond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031578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64">
          <p15:clr>
            <a:srgbClr val="FBAE40"/>
          </p15:clr>
        </p15:guide>
        <p15:guide id="4" orient="horz" pos="264">
          <p15:clr>
            <a:srgbClr val="FBAE40"/>
          </p15:clr>
        </p15:guide>
        <p15:guide id="5" orient="horz" pos="4065">
          <p15:clr>
            <a:srgbClr val="FBAE40"/>
          </p15:clr>
        </p15:guide>
        <p15:guide id="6" pos="741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D5193C4D-6377-4A59-86E5-1E881B32CCA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066076" y="2820883"/>
            <a:ext cx="1412673" cy="1765605"/>
          </a:xfrm>
          <a:prstGeom prst="roundRect">
            <a:avLst>
              <a:gd name="adj" fmla="val 15812"/>
            </a:avLst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A6FEB210-882C-4886-BCF5-41DCE5443DA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595498" y="2820883"/>
            <a:ext cx="1412673" cy="1765605"/>
          </a:xfrm>
          <a:prstGeom prst="roundRect">
            <a:avLst>
              <a:gd name="adj" fmla="val 15812"/>
            </a:avLst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DAD00123-4E10-4F22-ADA3-669CE79B7AF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08718" y="2683488"/>
            <a:ext cx="1632538" cy="2040396"/>
          </a:xfrm>
          <a:prstGeom prst="roundRect">
            <a:avLst>
              <a:gd name="adj" fmla="val 15812"/>
            </a:avLst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991378" y="419100"/>
            <a:ext cx="11227965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4000" b="1">
                <a:solidFill>
                  <a:schemeClr val="tx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pPr lvl="0"/>
            <a:r>
              <a:rPr lang="en-US" dirty="0"/>
              <a:t>Put The Title Here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1044491" y="6249976"/>
            <a:ext cx="876643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96CAF5E-82FD-46C1-8113-274199A6E6F4}" type="slidenum">
              <a:rPr lang="id-ID" sz="1200" b="0" i="0" smtClean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sz="1200" b="0" i="0" dirty="0">
              <a:solidFill>
                <a:schemeClr val="accent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8" name="Diamond 7"/>
          <p:cNvSpPr/>
          <p:nvPr userDrawn="1"/>
        </p:nvSpPr>
        <p:spPr>
          <a:xfrm>
            <a:off x="11196673" y="6164794"/>
            <a:ext cx="572278" cy="572278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9" name="Straight Connector 8"/>
          <p:cNvCxnSpPr>
            <a:cxnSpLocks/>
            <a:endCxn id="8" idx="1"/>
          </p:cNvCxnSpPr>
          <p:nvPr userDrawn="1"/>
        </p:nvCxnSpPr>
        <p:spPr>
          <a:xfrm>
            <a:off x="0" y="6450933"/>
            <a:ext cx="111966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  <a:stCxn id="8" idx="3"/>
          </p:cNvCxnSpPr>
          <p:nvPr userDrawn="1"/>
        </p:nvCxnSpPr>
        <p:spPr>
          <a:xfrm>
            <a:off x="11768951" y="6450933"/>
            <a:ext cx="42304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iamond 10"/>
          <p:cNvSpPr/>
          <p:nvPr userDrawn="1"/>
        </p:nvSpPr>
        <p:spPr>
          <a:xfrm>
            <a:off x="419100" y="132961"/>
            <a:ext cx="572278" cy="572278"/>
          </a:xfrm>
          <a:prstGeom prst="diamond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208874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64">
          <p15:clr>
            <a:srgbClr val="FBAE40"/>
          </p15:clr>
        </p15:guide>
        <p15:guide id="4" orient="horz" pos="264">
          <p15:clr>
            <a:srgbClr val="FBAE40"/>
          </p15:clr>
        </p15:guide>
        <p15:guide id="5" orient="horz" pos="4065">
          <p15:clr>
            <a:srgbClr val="FBAE40"/>
          </p15:clr>
        </p15:guide>
        <p15:guide id="6" pos="741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942503DF-479D-40ED-B404-11C5810754A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964002" y="2050543"/>
            <a:ext cx="3378873" cy="21045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FCE4E2F4-1191-4A3A-95F7-D6F46D947E5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848929" y="2050543"/>
            <a:ext cx="3378873" cy="21045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991378" y="419100"/>
            <a:ext cx="11227965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4000" b="1">
                <a:solidFill>
                  <a:schemeClr val="tx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pPr lvl="0"/>
            <a:r>
              <a:rPr lang="en-US" dirty="0"/>
              <a:t>Put The Title Here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1044491" y="6249976"/>
            <a:ext cx="876643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96CAF5E-82FD-46C1-8113-274199A6E6F4}" type="slidenum">
              <a:rPr lang="id-ID" sz="1200" b="0" i="0" smtClean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sz="1200" b="0" i="0" dirty="0">
              <a:solidFill>
                <a:schemeClr val="accent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8" name="Diamond 7"/>
          <p:cNvSpPr/>
          <p:nvPr userDrawn="1"/>
        </p:nvSpPr>
        <p:spPr>
          <a:xfrm>
            <a:off x="11196673" y="6164794"/>
            <a:ext cx="572278" cy="572278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9" name="Straight Connector 8"/>
          <p:cNvCxnSpPr>
            <a:cxnSpLocks/>
            <a:endCxn id="8" idx="1"/>
          </p:cNvCxnSpPr>
          <p:nvPr userDrawn="1"/>
        </p:nvCxnSpPr>
        <p:spPr>
          <a:xfrm>
            <a:off x="0" y="6450933"/>
            <a:ext cx="111966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  <a:stCxn id="8" idx="3"/>
          </p:cNvCxnSpPr>
          <p:nvPr userDrawn="1"/>
        </p:nvCxnSpPr>
        <p:spPr>
          <a:xfrm>
            <a:off x="11768951" y="6450933"/>
            <a:ext cx="42304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iamond 10"/>
          <p:cNvSpPr/>
          <p:nvPr userDrawn="1"/>
        </p:nvSpPr>
        <p:spPr>
          <a:xfrm>
            <a:off x="419100" y="132961"/>
            <a:ext cx="572278" cy="572278"/>
          </a:xfrm>
          <a:prstGeom prst="diamond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39958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64">
          <p15:clr>
            <a:srgbClr val="FBAE40"/>
          </p15:clr>
        </p15:guide>
        <p15:guide id="4" orient="horz" pos="264">
          <p15:clr>
            <a:srgbClr val="FBAE40"/>
          </p15:clr>
        </p15:guide>
        <p15:guide id="5" orient="horz" pos="4065">
          <p15:clr>
            <a:srgbClr val="FBAE40"/>
          </p15:clr>
        </p15:guide>
        <p15:guide id="6" pos="741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A098A6B5-8F9B-4694-9C07-51A1D2D9C99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891062" y="2318501"/>
            <a:ext cx="3580713" cy="22331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686A7547-6A23-4753-BF03-A40949A7D53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716397" y="2318501"/>
            <a:ext cx="3580713" cy="22331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4E4AE1E8-A884-4414-873E-EBB953546D7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941251" y="2063618"/>
            <a:ext cx="4309131" cy="268416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991378" y="419100"/>
            <a:ext cx="11227965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4000" b="1">
                <a:solidFill>
                  <a:schemeClr val="tx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pPr lvl="0"/>
            <a:r>
              <a:rPr lang="en-US" dirty="0"/>
              <a:t>Put The Title Here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1044491" y="6249976"/>
            <a:ext cx="876643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96CAF5E-82FD-46C1-8113-274199A6E6F4}" type="slidenum">
              <a:rPr lang="id-ID" sz="1200" b="0" i="0" smtClean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sz="1200" b="0" i="0" dirty="0">
              <a:solidFill>
                <a:schemeClr val="accent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8" name="Diamond 7"/>
          <p:cNvSpPr/>
          <p:nvPr userDrawn="1"/>
        </p:nvSpPr>
        <p:spPr>
          <a:xfrm>
            <a:off x="11196673" y="6164794"/>
            <a:ext cx="572278" cy="572278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9" name="Straight Connector 8"/>
          <p:cNvCxnSpPr>
            <a:cxnSpLocks/>
            <a:endCxn id="8" idx="1"/>
          </p:cNvCxnSpPr>
          <p:nvPr userDrawn="1"/>
        </p:nvCxnSpPr>
        <p:spPr>
          <a:xfrm>
            <a:off x="0" y="6450933"/>
            <a:ext cx="111966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  <a:stCxn id="8" idx="3"/>
          </p:cNvCxnSpPr>
          <p:nvPr userDrawn="1"/>
        </p:nvCxnSpPr>
        <p:spPr>
          <a:xfrm>
            <a:off x="11768951" y="6450933"/>
            <a:ext cx="42304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iamond 10"/>
          <p:cNvSpPr/>
          <p:nvPr userDrawn="1"/>
        </p:nvSpPr>
        <p:spPr>
          <a:xfrm>
            <a:off x="419100" y="132961"/>
            <a:ext cx="572278" cy="572278"/>
          </a:xfrm>
          <a:prstGeom prst="diamond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176056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64">
          <p15:clr>
            <a:srgbClr val="FBAE40"/>
          </p15:clr>
        </p15:guide>
        <p15:guide id="4" orient="horz" pos="264">
          <p15:clr>
            <a:srgbClr val="FBAE40"/>
          </p15:clr>
        </p15:guide>
        <p15:guide id="5" orient="horz" pos="4065">
          <p15:clr>
            <a:srgbClr val="FBAE40"/>
          </p15:clr>
        </p15:guide>
        <p15:guide id="6" pos="741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EC7B8B44-40D8-4FAC-AF71-26D6B3A4BDA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60313" y="1473159"/>
            <a:ext cx="5332693" cy="32917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7586BF8F-C70B-4C3A-A3F6-79F7983F671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98993" y="1473159"/>
            <a:ext cx="5332693" cy="32917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991378" y="419100"/>
            <a:ext cx="11227965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4000" b="1">
                <a:solidFill>
                  <a:schemeClr val="tx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pPr lvl="0"/>
            <a:r>
              <a:rPr lang="en-US" dirty="0"/>
              <a:t>Put The Title Here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1044491" y="6249976"/>
            <a:ext cx="876643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96CAF5E-82FD-46C1-8113-274199A6E6F4}" type="slidenum">
              <a:rPr lang="id-ID" sz="1200" b="0" i="0" smtClean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sz="1200" b="0" i="0" dirty="0">
              <a:solidFill>
                <a:schemeClr val="accent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8" name="Diamond 7"/>
          <p:cNvSpPr/>
          <p:nvPr userDrawn="1"/>
        </p:nvSpPr>
        <p:spPr>
          <a:xfrm>
            <a:off x="11196673" y="6164794"/>
            <a:ext cx="572278" cy="572278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9" name="Straight Connector 8"/>
          <p:cNvCxnSpPr>
            <a:cxnSpLocks/>
            <a:endCxn id="8" idx="1"/>
          </p:cNvCxnSpPr>
          <p:nvPr userDrawn="1"/>
        </p:nvCxnSpPr>
        <p:spPr>
          <a:xfrm>
            <a:off x="0" y="6450933"/>
            <a:ext cx="111966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  <a:stCxn id="8" idx="3"/>
          </p:cNvCxnSpPr>
          <p:nvPr userDrawn="1"/>
        </p:nvCxnSpPr>
        <p:spPr>
          <a:xfrm>
            <a:off x="11768951" y="6450933"/>
            <a:ext cx="42304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iamond 10"/>
          <p:cNvSpPr/>
          <p:nvPr userDrawn="1"/>
        </p:nvSpPr>
        <p:spPr>
          <a:xfrm>
            <a:off x="419100" y="132961"/>
            <a:ext cx="572278" cy="572278"/>
          </a:xfrm>
          <a:prstGeom prst="diamond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896652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64">
          <p15:clr>
            <a:srgbClr val="FBAE40"/>
          </p15:clr>
        </p15:guide>
        <p15:guide id="4" orient="horz" pos="264">
          <p15:clr>
            <a:srgbClr val="FBAE40"/>
          </p15:clr>
        </p15:guide>
        <p15:guide id="5" orient="horz" pos="4065">
          <p15:clr>
            <a:srgbClr val="FBAE40"/>
          </p15:clr>
        </p15:guide>
        <p15:guide id="6" pos="741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FB540F84-8B06-45D5-BA09-9BD571FE5D1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48734" y="2590279"/>
            <a:ext cx="1586824" cy="15905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D8E75C17-000C-46DC-9076-337D46D126D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81020" y="2590279"/>
            <a:ext cx="1586824" cy="15905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6DFF171-0A02-457E-9F35-D4C5CD93406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726198" y="2590279"/>
            <a:ext cx="1586824" cy="15905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EFFC52F8-71C2-4B38-A867-064BF99274B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562256" y="2590279"/>
            <a:ext cx="1586824" cy="15905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991378" y="419100"/>
            <a:ext cx="11227965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4000" b="1">
                <a:solidFill>
                  <a:schemeClr val="tx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pPr lvl="0"/>
            <a:r>
              <a:rPr lang="en-US" dirty="0"/>
              <a:t>Put The Title Here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1044491" y="6249976"/>
            <a:ext cx="876643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96CAF5E-82FD-46C1-8113-274199A6E6F4}" type="slidenum">
              <a:rPr lang="id-ID" sz="1200" b="0" i="0" smtClean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sz="1200" b="0" i="0" dirty="0">
              <a:solidFill>
                <a:schemeClr val="accent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8" name="Diamond 7"/>
          <p:cNvSpPr/>
          <p:nvPr userDrawn="1"/>
        </p:nvSpPr>
        <p:spPr>
          <a:xfrm>
            <a:off x="11196673" y="6164794"/>
            <a:ext cx="572278" cy="572278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9" name="Straight Connector 8"/>
          <p:cNvCxnSpPr>
            <a:cxnSpLocks/>
            <a:endCxn id="8" idx="1"/>
          </p:cNvCxnSpPr>
          <p:nvPr userDrawn="1"/>
        </p:nvCxnSpPr>
        <p:spPr>
          <a:xfrm>
            <a:off x="0" y="6450933"/>
            <a:ext cx="111966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  <a:stCxn id="8" idx="3"/>
          </p:cNvCxnSpPr>
          <p:nvPr userDrawn="1"/>
        </p:nvCxnSpPr>
        <p:spPr>
          <a:xfrm>
            <a:off x="11768951" y="6450933"/>
            <a:ext cx="42304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iamond 10"/>
          <p:cNvSpPr/>
          <p:nvPr userDrawn="1"/>
        </p:nvSpPr>
        <p:spPr>
          <a:xfrm>
            <a:off x="419100" y="132961"/>
            <a:ext cx="572278" cy="572278"/>
          </a:xfrm>
          <a:prstGeom prst="diamond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19152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64">
          <p15:clr>
            <a:srgbClr val="FBAE40"/>
          </p15:clr>
        </p15:guide>
        <p15:guide id="4" orient="horz" pos="264">
          <p15:clr>
            <a:srgbClr val="FBAE40"/>
          </p15:clr>
        </p15:guide>
        <p15:guide id="5" orient="horz" pos="4065">
          <p15:clr>
            <a:srgbClr val="FBAE40"/>
          </p15:clr>
        </p15:guide>
        <p15:guide id="6" pos="741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FCC91CFF-BDB3-4B11-9196-0B41D6D0AE6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4525" y="1704638"/>
            <a:ext cx="1920240" cy="1924806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1044491" y="6249976"/>
            <a:ext cx="876643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96CAF5E-82FD-46C1-8113-274199A6E6F4}" type="slidenum">
              <a:rPr lang="id-ID" sz="1200" b="0" i="0" smtClean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sz="1200" b="0" i="0" dirty="0">
              <a:solidFill>
                <a:schemeClr val="accent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8" name="Diamond 7"/>
          <p:cNvSpPr/>
          <p:nvPr userDrawn="1"/>
        </p:nvSpPr>
        <p:spPr>
          <a:xfrm>
            <a:off x="11196673" y="6164794"/>
            <a:ext cx="572278" cy="572278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9" name="Straight Connector 8"/>
          <p:cNvCxnSpPr>
            <a:cxnSpLocks/>
            <a:endCxn id="8" idx="1"/>
          </p:cNvCxnSpPr>
          <p:nvPr userDrawn="1"/>
        </p:nvCxnSpPr>
        <p:spPr>
          <a:xfrm>
            <a:off x="0" y="6450933"/>
            <a:ext cx="111966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  <a:stCxn id="8" idx="3"/>
          </p:cNvCxnSpPr>
          <p:nvPr userDrawn="1"/>
        </p:nvCxnSpPr>
        <p:spPr>
          <a:xfrm>
            <a:off x="11768951" y="6450933"/>
            <a:ext cx="42304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EE57D6BF-C787-48FE-B6B9-A9800E4A7C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1378" y="419100"/>
            <a:ext cx="11227965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4000" b="1">
                <a:solidFill>
                  <a:schemeClr val="tx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pPr lvl="0"/>
            <a:r>
              <a:rPr lang="en-US" dirty="0"/>
              <a:t>Put The Title Here</a:t>
            </a: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4364195B-9788-46F5-9A13-1F095EC37778}"/>
              </a:ext>
            </a:extLst>
          </p:cNvPr>
          <p:cNvSpPr/>
          <p:nvPr userDrawn="1"/>
        </p:nvSpPr>
        <p:spPr>
          <a:xfrm>
            <a:off x="419100" y="132961"/>
            <a:ext cx="572278" cy="572278"/>
          </a:xfrm>
          <a:prstGeom prst="diamond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33933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64">
          <p15:clr>
            <a:srgbClr val="FBAE40"/>
          </p15:clr>
        </p15:guide>
        <p15:guide id="4" orient="horz" pos="264">
          <p15:clr>
            <a:srgbClr val="FBAE40"/>
          </p15:clr>
        </p15:guide>
        <p15:guide id="5" orient="horz" pos="4065">
          <p15:clr>
            <a:srgbClr val="FBAE40"/>
          </p15:clr>
        </p15:guide>
        <p15:guide id="6" pos="741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EBEA2-E75F-4D2B-898F-122049D1463A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0D084-39BF-4E4B-88BA-A3CB8221F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53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00" r:id="rId2"/>
    <p:sldLayoutId id="2147483699" r:id="rId3"/>
    <p:sldLayoutId id="2147483698" r:id="rId4"/>
    <p:sldLayoutId id="2147483697" r:id="rId5"/>
    <p:sldLayoutId id="2147483696" r:id="rId6"/>
    <p:sldLayoutId id="2147483695" r:id="rId7"/>
    <p:sldLayoutId id="2147483694" r:id="rId8"/>
    <p:sldLayoutId id="2147483685" r:id="rId9"/>
    <p:sldLayoutId id="2147483693" r:id="rId10"/>
    <p:sldLayoutId id="2147483684" r:id="rId11"/>
    <p:sldLayoutId id="2147483687" r:id="rId12"/>
    <p:sldLayoutId id="2147483690" r:id="rId13"/>
    <p:sldLayoutId id="2147483688" r:id="rId14"/>
    <p:sldLayoutId id="2147483692" r:id="rId15"/>
    <p:sldLayoutId id="2147483686" r:id="rId16"/>
    <p:sldLayoutId id="2147483691" r:id="rId17"/>
    <p:sldLayoutId id="2147483674" r:id="rId18"/>
    <p:sldLayoutId id="2147483675" r:id="rId19"/>
    <p:sldLayoutId id="2147483676" r:id="rId20"/>
    <p:sldLayoutId id="2147483677" r:id="rId21"/>
    <p:sldLayoutId id="2147483678" r:id="rId22"/>
    <p:sldLayoutId id="2147483679" r:id="rId23"/>
    <p:sldLayoutId id="2147483680" r:id="rId24"/>
    <p:sldLayoutId id="2147483681" r:id="rId25"/>
    <p:sldLayoutId id="2147483682" r:id="rId26"/>
    <p:sldLayoutId id="2147483683" r:id="rId2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 1"/>
          <p:cNvSpPr/>
          <p:nvPr/>
        </p:nvSpPr>
        <p:spPr>
          <a:xfrm>
            <a:off x="4167672" y="1500673"/>
            <a:ext cx="3856656" cy="3856654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4" name="Straight Connector 3"/>
          <p:cNvCxnSpPr>
            <a:cxnSpLocks/>
            <a:endCxn id="2" idx="1"/>
          </p:cNvCxnSpPr>
          <p:nvPr/>
        </p:nvCxnSpPr>
        <p:spPr>
          <a:xfrm>
            <a:off x="0" y="3429000"/>
            <a:ext cx="41676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cxnSpLocks/>
          </p:cNvCxnSpPr>
          <p:nvPr/>
        </p:nvCxnSpPr>
        <p:spPr>
          <a:xfrm>
            <a:off x="8024328" y="3474719"/>
            <a:ext cx="41676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17069" y="2921168"/>
            <a:ext cx="29578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4800" b="1" dirty="0">
                <a:solidFill>
                  <a:schemeClr val="accent1"/>
                </a:solidFill>
                <a:latin typeface="Roboto Slab" pitchFamily="2" charset="0"/>
                <a:ea typeface="Roboto Slab" pitchFamily="2" charset="0"/>
                <a:cs typeface="Droid Serif" panose="02020600060500020200" pitchFamily="18" charset="0"/>
              </a:rPr>
              <a:t>Sampling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0AC7A3-A1DB-50EC-4834-458FFEEA543A}"/>
              </a:ext>
            </a:extLst>
          </p:cNvPr>
          <p:cNvSpPr txBox="1"/>
          <p:nvPr/>
        </p:nvSpPr>
        <p:spPr>
          <a:xfrm>
            <a:off x="2303935" y="5208854"/>
            <a:ext cx="75841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4800" b="1" dirty="0">
                <a:solidFill>
                  <a:schemeClr val="accent1"/>
                </a:solidFill>
                <a:latin typeface="Roboto Slab" pitchFamily="2" charset="0"/>
                <a:ea typeface="Roboto Slab" pitchFamily="2" charset="0"/>
                <a:cs typeface="Droid Serif" panose="02020600060500020200" pitchFamily="18" charset="0"/>
              </a:rPr>
              <a:t>Signal Digital Processing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E87638-D921-48C6-E197-29A7F7ABB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0982" y="189734"/>
            <a:ext cx="1526770" cy="10439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9D0295-5540-928D-AD3B-9C2A4E9296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015" y="235400"/>
            <a:ext cx="1043967" cy="10439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C269FF-B95A-C618-047D-856CE41E0E68}"/>
              </a:ext>
            </a:extLst>
          </p:cNvPr>
          <p:cNvSpPr txBox="1"/>
          <p:nvPr/>
        </p:nvSpPr>
        <p:spPr>
          <a:xfrm>
            <a:off x="4154606" y="536108"/>
            <a:ext cx="38827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4800" b="1" dirty="0" err="1">
                <a:solidFill>
                  <a:schemeClr val="accent1"/>
                </a:solidFill>
                <a:latin typeface="Roboto Slab" pitchFamily="2" charset="0"/>
                <a:ea typeface="Roboto Slab" pitchFamily="2" charset="0"/>
                <a:cs typeface="Droid Serif" panose="02020600060500020200" pitchFamily="18" charset="0"/>
              </a:rPr>
              <a:t>Pertemuan</a:t>
            </a:r>
            <a:r>
              <a:rPr lang="en-ID" sz="4800" b="1">
                <a:solidFill>
                  <a:schemeClr val="accent1"/>
                </a:solidFill>
                <a:latin typeface="Roboto Slab" pitchFamily="2" charset="0"/>
                <a:ea typeface="Roboto Slab" pitchFamily="2" charset="0"/>
                <a:cs typeface="Droid Serif" panose="02020600060500020200" pitchFamily="18" charset="0"/>
              </a:rPr>
              <a:t> 1</a:t>
            </a:r>
            <a:endParaRPr lang="en-ID" sz="4800" b="1" dirty="0">
              <a:solidFill>
                <a:schemeClr val="accent1"/>
              </a:solidFill>
              <a:latin typeface="Roboto Slab" pitchFamily="2" charset="0"/>
              <a:ea typeface="Roboto Slab" pitchFamily="2" charset="0"/>
              <a:cs typeface="Droid Serif" panose="020206000605000202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236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814E5-58EB-4968-9D20-ADAFA96314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D" dirty="0"/>
              <a:t>2.1. Example Periodic Sampling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EC226641-D2F7-DA34-8878-A6F33B91DA69}"/>
              </a:ext>
            </a:extLst>
          </p:cNvPr>
          <p:cNvSpPr txBox="1">
            <a:spLocks/>
          </p:cNvSpPr>
          <p:nvPr/>
        </p:nvSpPr>
        <p:spPr>
          <a:xfrm>
            <a:off x="991378" y="965883"/>
            <a:ext cx="11227965" cy="4819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2400" dirty="0">
                <a:solidFill>
                  <a:srgbClr val="C62828"/>
                </a:solidFill>
              </a:rPr>
              <a:t>Signal Digital Processing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B657C4-E33D-558E-7702-524C6B7F6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0982" y="189734"/>
            <a:ext cx="1526770" cy="10439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558F36-4F98-AC4E-5AB6-7C39EAFE22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015" y="235400"/>
            <a:ext cx="1043967" cy="10439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D4D750-6902-5EBB-F153-81C4EFBAB9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732" y="1562866"/>
            <a:ext cx="11542535" cy="45293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B853F69-57E0-79A8-F507-69A49E92A59E}"/>
              </a:ext>
            </a:extLst>
          </p:cNvPr>
          <p:cNvSpPr/>
          <p:nvPr/>
        </p:nvSpPr>
        <p:spPr>
          <a:xfrm>
            <a:off x="5421629" y="5692140"/>
            <a:ext cx="1348740" cy="400050"/>
          </a:xfrm>
          <a:prstGeom prst="rect">
            <a:avLst/>
          </a:prstGeom>
          <a:noFill/>
          <a:ln w="38100">
            <a:solidFill>
              <a:srgbClr val="C628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17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814E5-58EB-4968-9D20-ADAFA96314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D" dirty="0"/>
              <a:t>2.1. Example Periodic Sampling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EC226641-D2F7-DA34-8878-A6F33B91DA69}"/>
              </a:ext>
            </a:extLst>
          </p:cNvPr>
          <p:cNvSpPr txBox="1">
            <a:spLocks/>
          </p:cNvSpPr>
          <p:nvPr/>
        </p:nvSpPr>
        <p:spPr>
          <a:xfrm>
            <a:off x="991378" y="965883"/>
            <a:ext cx="11227965" cy="4819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2400" dirty="0">
                <a:solidFill>
                  <a:srgbClr val="C62828"/>
                </a:solidFill>
              </a:rPr>
              <a:t>Signal Digital Processing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B657C4-E33D-558E-7702-524C6B7F6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0982" y="189734"/>
            <a:ext cx="1526770" cy="10439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558F36-4F98-AC4E-5AB6-7C39EAFE22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015" y="235400"/>
            <a:ext cx="1043967" cy="10439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3D407F-74BA-DC4D-4F95-A6109BFE81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063" y="1780484"/>
            <a:ext cx="11661872" cy="40759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B853F69-57E0-79A8-F507-69A49E92A59E}"/>
              </a:ext>
            </a:extLst>
          </p:cNvPr>
          <p:cNvSpPr/>
          <p:nvPr/>
        </p:nvSpPr>
        <p:spPr>
          <a:xfrm>
            <a:off x="529588" y="5000354"/>
            <a:ext cx="11049001" cy="668925"/>
          </a:xfrm>
          <a:prstGeom prst="rect">
            <a:avLst/>
          </a:prstGeom>
          <a:noFill/>
          <a:ln w="38100">
            <a:solidFill>
              <a:srgbClr val="C628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83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814E5-58EB-4968-9D20-ADAFA96314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D" dirty="0"/>
              <a:t>3. Digital-to-Analog Conversion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EC226641-D2F7-DA34-8878-A6F33B91DA69}"/>
              </a:ext>
            </a:extLst>
          </p:cNvPr>
          <p:cNvSpPr txBox="1">
            <a:spLocks/>
          </p:cNvSpPr>
          <p:nvPr/>
        </p:nvSpPr>
        <p:spPr>
          <a:xfrm>
            <a:off x="991378" y="965883"/>
            <a:ext cx="11227965" cy="4819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2400" dirty="0">
                <a:solidFill>
                  <a:srgbClr val="C62828"/>
                </a:solidFill>
              </a:rPr>
              <a:t>Signal Digital Processing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B657C4-E33D-558E-7702-524C6B7F6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0982" y="189734"/>
            <a:ext cx="1526770" cy="10439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558F36-4F98-AC4E-5AB6-7C39EAFE22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015" y="235400"/>
            <a:ext cx="1043967" cy="10439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08908A-8C00-E5A3-86AE-23294B0E77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231" y="1463067"/>
            <a:ext cx="10827537" cy="48844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D26B49A-9E63-63D2-FABF-8F2A959381C7}"/>
              </a:ext>
            </a:extLst>
          </p:cNvPr>
          <p:cNvSpPr/>
          <p:nvPr/>
        </p:nvSpPr>
        <p:spPr>
          <a:xfrm>
            <a:off x="5097781" y="5693829"/>
            <a:ext cx="1828800" cy="668925"/>
          </a:xfrm>
          <a:prstGeom prst="rect">
            <a:avLst/>
          </a:prstGeom>
          <a:noFill/>
          <a:ln w="38100">
            <a:solidFill>
              <a:srgbClr val="C628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83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814E5-58EB-4968-9D20-ADAFA96314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D" dirty="0"/>
              <a:t>3. Digital-to-Analog Conversion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EC226641-D2F7-DA34-8878-A6F33B91DA69}"/>
              </a:ext>
            </a:extLst>
          </p:cNvPr>
          <p:cNvSpPr txBox="1">
            <a:spLocks/>
          </p:cNvSpPr>
          <p:nvPr/>
        </p:nvSpPr>
        <p:spPr>
          <a:xfrm>
            <a:off x="991378" y="965883"/>
            <a:ext cx="11227965" cy="4819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2400" dirty="0">
                <a:solidFill>
                  <a:srgbClr val="C62828"/>
                </a:solidFill>
              </a:rPr>
              <a:t>Signal Digital Processing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B657C4-E33D-558E-7702-524C6B7F6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0982" y="189734"/>
            <a:ext cx="1526770" cy="10439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558F36-4F98-AC4E-5AB6-7C39EAFE22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015" y="235400"/>
            <a:ext cx="1043967" cy="10439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AA49AD-DFEA-9401-F07C-37E5CB90E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606" y="1758099"/>
            <a:ext cx="11570787" cy="39357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83230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814E5-58EB-4968-9D20-ADAFA96314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D" dirty="0"/>
              <a:t>3. Digital-to-Analog Conversion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EC226641-D2F7-DA34-8878-A6F33B91DA69}"/>
              </a:ext>
            </a:extLst>
          </p:cNvPr>
          <p:cNvSpPr txBox="1">
            <a:spLocks/>
          </p:cNvSpPr>
          <p:nvPr/>
        </p:nvSpPr>
        <p:spPr>
          <a:xfrm>
            <a:off x="991378" y="965883"/>
            <a:ext cx="11227965" cy="4819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2400" dirty="0">
                <a:solidFill>
                  <a:srgbClr val="C62828"/>
                </a:solidFill>
              </a:rPr>
              <a:t>Signal Digital Processing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B657C4-E33D-558E-7702-524C6B7F6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0982" y="189734"/>
            <a:ext cx="1526770" cy="10439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558F36-4F98-AC4E-5AB6-7C39EAFE22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015" y="235400"/>
            <a:ext cx="1043967" cy="10439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6A59E4-754D-2773-EDCB-1EEAC968C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51" y="1562866"/>
            <a:ext cx="11526346" cy="45979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2089FF0-10C5-66FB-202B-81FA5BC6D455}"/>
              </a:ext>
            </a:extLst>
          </p:cNvPr>
          <p:cNvSpPr/>
          <p:nvPr/>
        </p:nvSpPr>
        <p:spPr>
          <a:xfrm>
            <a:off x="4400550" y="5412678"/>
            <a:ext cx="3188970" cy="735818"/>
          </a:xfrm>
          <a:prstGeom prst="rect">
            <a:avLst/>
          </a:prstGeom>
          <a:noFill/>
          <a:ln w="38100">
            <a:solidFill>
              <a:srgbClr val="C628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701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814E5-58EB-4968-9D20-ADAFA96314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D" dirty="0"/>
              <a:t>3. Digital-to-Analog Conversion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EC226641-D2F7-DA34-8878-A6F33B91DA69}"/>
              </a:ext>
            </a:extLst>
          </p:cNvPr>
          <p:cNvSpPr txBox="1">
            <a:spLocks/>
          </p:cNvSpPr>
          <p:nvPr/>
        </p:nvSpPr>
        <p:spPr>
          <a:xfrm>
            <a:off x="991378" y="965883"/>
            <a:ext cx="11227965" cy="4819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2400" dirty="0">
                <a:solidFill>
                  <a:srgbClr val="C62828"/>
                </a:solidFill>
              </a:rPr>
              <a:t>Signal Digital Processing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B657C4-E33D-558E-7702-524C6B7F6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0982" y="189734"/>
            <a:ext cx="1526770" cy="10439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558F36-4F98-AC4E-5AB6-7C39EAFE22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015" y="235400"/>
            <a:ext cx="1043967" cy="10439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2FE878-45D6-2347-3091-4BFFC00AE0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382" y="2319125"/>
            <a:ext cx="10971236" cy="24857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2089FF0-10C5-66FB-202B-81FA5BC6D455}"/>
              </a:ext>
            </a:extLst>
          </p:cNvPr>
          <p:cNvSpPr/>
          <p:nvPr/>
        </p:nvSpPr>
        <p:spPr>
          <a:xfrm>
            <a:off x="3518535" y="3216962"/>
            <a:ext cx="5154930" cy="1503628"/>
          </a:xfrm>
          <a:prstGeom prst="rect">
            <a:avLst/>
          </a:prstGeom>
          <a:noFill/>
          <a:ln w="38100">
            <a:solidFill>
              <a:srgbClr val="C628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16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814E5-58EB-4968-9D20-ADAFA96314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ID" sz="2800" dirty="0"/>
              <a:t>4. Discrete Time Processing of Analog Signals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EC226641-D2F7-DA34-8878-A6F33B91DA69}"/>
              </a:ext>
            </a:extLst>
          </p:cNvPr>
          <p:cNvSpPr txBox="1">
            <a:spLocks/>
          </p:cNvSpPr>
          <p:nvPr/>
        </p:nvSpPr>
        <p:spPr>
          <a:xfrm>
            <a:off x="991378" y="965883"/>
            <a:ext cx="11227965" cy="4819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2400" dirty="0">
                <a:solidFill>
                  <a:srgbClr val="C62828"/>
                </a:solidFill>
              </a:rPr>
              <a:t>Signal Digital Processing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B657C4-E33D-558E-7702-524C6B7F6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0982" y="189734"/>
            <a:ext cx="1526770" cy="10439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558F36-4F98-AC4E-5AB6-7C39EAFE22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015" y="235400"/>
            <a:ext cx="1043967" cy="10439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8A4082-1B14-EF35-A4C9-587D200C8E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19" y="1436370"/>
            <a:ext cx="11424176" cy="46672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0628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814E5-58EB-4968-9D20-ADAFA96314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ID" sz="2800" dirty="0"/>
              <a:t>4. Discrete Time Processing of Analog Signals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EC226641-D2F7-DA34-8878-A6F33B91DA69}"/>
              </a:ext>
            </a:extLst>
          </p:cNvPr>
          <p:cNvSpPr txBox="1">
            <a:spLocks/>
          </p:cNvSpPr>
          <p:nvPr/>
        </p:nvSpPr>
        <p:spPr>
          <a:xfrm>
            <a:off x="991378" y="965883"/>
            <a:ext cx="11227965" cy="4819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2400" dirty="0">
                <a:solidFill>
                  <a:srgbClr val="C62828"/>
                </a:solidFill>
              </a:rPr>
              <a:t>Signal Digital Processing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B657C4-E33D-558E-7702-524C6B7F6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0982" y="189734"/>
            <a:ext cx="1526770" cy="10439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558F36-4F98-AC4E-5AB6-7C39EAFE22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015" y="235400"/>
            <a:ext cx="1043967" cy="10439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5B8960-3D46-EDD1-8F5E-79576DE77C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7990" y="2015873"/>
            <a:ext cx="8956020" cy="28262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82072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814E5-58EB-4968-9D20-ADAFA96314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ID" sz="2800" dirty="0"/>
              <a:t>4. Discrete Time Processing of Analog Signals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EC226641-D2F7-DA34-8878-A6F33B91DA69}"/>
              </a:ext>
            </a:extLst>
          </p:cNvPr>
          <p:cNvSpPr txBox="1">
            <a:spLocks/>
          </p:cNvSpPr>
          <p:nvPr/>
        </p:nvSpPr>
        <p:spPr>
          <a:xfrm>
            <a:off x="991378" y="965883"/>
            <a:ext cx="11227965" cy="4819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2400" dirty="0">
                <a:solidFill>
                  <a:srgbClr val="C62828"/>
                </a:solidFill>
              </a:rPr>
              <a:t>Signal Digital Processing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B657C4-E33D-558E-7702-524C6B7F6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0982" y="189734"/>
            <a:ext cx="1526770" cy="10439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558F36-4F98-AC4E-5AB6-7C39EAFE22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015" y="235400"/>
            <a:ext cx="1043967" cy="10439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709F92-1345-24B0-66AB-626C74C7A5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282" y="1980013"/>
            <a:ext cx="11551435" cy="38320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39763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814E5-58EB-4968-9D20-ADAFA96314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ID" sz="2800" dirty="0"/>
              <a:t>4. Discrete Time Processing of Analog Signals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EC226641-D2F7-DA34-8878-A6F33B91DA69}"/>
              </a:ext>
            </a:extLst>
          </p:cNvPr>
          <p:cNvSpPr txBox="1">
            <a:spLocks/>
          </p:cNvSpPr>
          <p:nvPr/>
        </p:nvSpPr>
        <p:spPr>
          <a:xfrm>
            <a:off x="991378" y="965883"/>
            <a:ext cx="11227965" cy="4819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2400" dirty="0">
                <a:solidFill>
                  <a:srgbClr val="C62828"/>
                </a:solidFill>
              </a:rPr>
              <a:t>Signal Digital Processing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B657C4-E33D-558E-7702-524C6B7F6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0982" y="189734"/>
            <a:ext cx="1526770" cy="10439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558F36-4F98-AC4E-5AB6-7C39EAFE22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015" y="235400"/>
            <a:ext cx="1043967" cy="10439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9D7767-6850-DBDE-140A-011B3B89E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2424" y="1390650"/>
            <a:ext cx="9567151" cy="48225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11598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814E5-58EB-4968-9D20-ADAFA96314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ID" sz="3200" dirty="0" err="1"/>
              <a:t>Kemampuan</a:t>
            </a:r>
            <a:r>
              <a:rPr lang="en-ID" sz="3200" dirty="0"/>
              <a:t> Akhir yang </a:t>
            </a:r>
            <a:r>
              <a:rPr lang="en-ID" sz="3200" dirty="0" err="1"/>
              <a:t>Diharapkan</a:t>
            </a:r>
            <a:endParaRPr lang="en-ID" sz="3200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EC226641-D2F7-DA34-8878-A6F33B91DA69}"/>
              </a:ext>
            </a:extLst>
          </p:cNvPr>
          <p:cNvSpPr txBox="1">
            <a:spLocks/>
          </p:cNvSpPr>
          <p:nvPr/>
        </p:nvSpPr>
        <p:spPr>
          <a:xfrm>
            <a:off x="991378" y="965883"/>
            <a:ext cx="11227965" cy="4819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2400" dirty="0">
                <a:solidFill>
                  <a:srgbClr val="C62828"/>
                </a:solidFill>
              </a:rPr>
              <a:t>Signal Digital Processing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B657C4-E33D-558E-7702-524C6B7F6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0982" y="189734"/>
            <a:ext cx="1526770" cy="10439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558F36-4F98-AC4E-5AB6-7C39EAFE22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015" y="235400"/>
            <a:ext cx="1043967" cy="1043967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69A2038-BEB0-2545-B785-EFDB1401CC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557563"/>
              </p:ext>
            </p:extLst>
          </p:nvPr>
        </p:nvGraphicFramePr>
        <p:xfrm>
          <a:off x="991378" y="2217052"/>
          <a:ext cx="8127999" cy="241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85245502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5299397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62481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Sub-CPMK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Bahan</a:t>
                      </a:r>
                      <a:r>
                        <a:rPr lang="en-US" dirty="0"/>
                        <a:t> Kajian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Indikator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220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Mahasiswa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dapat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menjelaskan</a:t>
                      </a:r>
                      <a:r>
                        <a:rPr lang="en-US" sz="1600" dirty="0"/>
                        <a:t> proses sampling pada A/D dan D/A Converter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●Introduction Sampling</a:t>
                      </a:r>
                    </a:p>
                    <a:p>
                      <a:r>
                        <a:rPr lang="en-US" sz="1600" dirty="0"/>
                        <a:t>●Analog-to-Digital Conversion</a:t>
                      </a:r>
                    </a:p>
                    <a:p>
                      <a:r>
                        <a:rPr lang="en-US" sz="1600" dirty="0"/>
                        <a:t>●Digital-to-Analog Conversion</a:t>
                      </a:r>
                    </a:p>
                    <a:p>
                      <a:r>
                        <a:rPr lang="en-US" sz="1600" dirty="0"/>
                        <a:t>●Discrete-Time Processing of Analog Signals</a:t>
                      </a:r>
                    </a:p>
                    <a:p>
                      <a:r>
                        <a:rPr lang="en-US" sz="1600" dirty="0"/>
                        <a:t>●Sample Rate Conversion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err="1"/>
                        <a:t>Menjelaskan</a:t>
                      </a:r>
                      <a:r>
                        <a:rPr lang="es-ES" sz="1600" dirty="0"/>
                        <a:t> </a:t>
                      </a:r>
                      <a:r>
                        <a:rPr lang="es-ES" sz="1600" dirty="0" err="1"/>
                        <a:t>proses</a:t>
                      </a:r>
                      <a:r>
                        <a:rPr lang="es-ES" sz="1600" dirty="0"/>
                        <a:t> A/D dan D/A </a:t>
                      </a:r>
                      <a:r>
                        <a:rPr lang="es-ES" sz="1600" dirty="0" err="1"/>
                        <a:t>Converter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216654"/>
                  </a:ext>
                </a:extLst>
              </a:tr>
            </a:tbl>
          </a:graphicData>
        </a:graphic>
      </p:graphicFrame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D41AF6-9F24-51D1-D9AD-CD27463DF4B9}"/>
              </a:ext>
            </a:extLst>
          </p:cNvPr>
          <p:cNvSpPr txBox="1">
            <a:spLocks/>
          </p:cNvSpPr>
          <p:nvPr/>
        </p:nvSpPr>
        <p:spPr>
          <a:xfrm>
            <a:off x="911784" y="1901225"/>
            <a:ext cx="1674662" cy="4030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1800" dirty="0" err="1"/>
              <a:t>Pertemuan</a:t>
            </a:r>
            <a:r>
              <a:rPr lang="en-ID" sz="18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115048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814E5-58EB-4968-9D20-ADAFA96314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ID" sz="2800" dirty="0"/>
              <a:t>4. Discrete Time Processing of Analog Signals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EC226641-D2F7-DA34-8878-A6F33B91DA69}"/>
              </a:ext>
            </a:extLst>
          </p:cNvPr>
          <p:cNvSpPr txBox="1">
            <a:spLocks/>
          </p:cNvSpPr>
          <p:nvPr/>
        </p:nvSpPr>
        <p:spPr>
          <a:xfrm>
            <a:off x="991378" y="965883"/>
            <a:ext cx="11227965" cy="4819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2400" dirty="0">
                <a:solidFill>
                  <a:srgbClr val="C62828"/>
                </a:solidFill>
              </a:rPr>
              <a:t>Signal Digital Processing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B657C4-E33D-558E-7702-524C6B7F6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0982" y="189734"/>
            <a:ext cx="1526770" cy="10439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558F36-4F98-AC4E-5AB6-7C39EAFE22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015" y="235400"/>
            <a:ext cx="1043967" cy="10439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A116EC-50F2-13C4-0CF4-38E56C904B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2084" y="1635183"/>
            <a:ext cx="8647832" cy="25017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81EA1A-EEBF-6395-72A6-94EFEC0729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040" y="4548219"/>
            <a:ext cx="11511920" cy="13438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35633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814E5-58EB-4968-9D20-ADAFA96314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ID" sz="2800" dirty="0"/>
              <a:t>4. Discrete Time Processing of Analog Signals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EC226641-D2F7-DA34-8878-A6F33B91DA69}"/>
              </a:ext>
            </a:extLst>
          </p:cNvPr>
          <p:cNvSpPr txBox="1">
            <a:spLocks/>
          </p:cNvSpPr>
          <p:nvPr/>
        </p:nvSpPr>
        <p:spPr>
          <a:xfrm>
            <a:off x="991378" y="965883"/>
            <a:ext cx="11227965" cy="4819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2400" dirty="0">
                <a:solidFill>
                  <a:srgbClr val="C62828"/>
                </a:solidFill>
              </a:rPr>
              <a:t>Signal Digital Processing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B657C4-E33D-558E-7702-524C6B7F6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0982" y="189734"/>
            <a:ext cx="1526770" cy="10439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558F36-4F98-AC4E-5AB6-7C39EAFE22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015" y="235400"/>
            <a:ext cx="1043967" cy="10439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04763F-DCC3-E64A-79FD-B7A5929D4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720" y="1562866"/>
            <a:ext cx="10716559" cy="43880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62442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814E5-58EB-4968-9D20-ADAFA96314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ID" sz="2800" dirty="0"/>
              <a:t>4. Discrete Time Processing of Analog Signals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EC226641-D2F7-DA34-8878-A6F33B91DA69}"/>
              </a:ext>
            </a:extLst>
          </p:cNvPr>
          <p:cNvSpPr txBox="1">
            <a:spLocks/>
          </p:cNvSpPr>
          <p:nvPr/>
        </p:nvSpPr>
        <p:spPr>
          <a:xfrm>
            <a:off x="991378" y="965883"/>
            <a:ext cx="11227965" cy="4819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2400" dirty="0">
                <a:solidFill>
                  <a:srgbClr val="C62828"/>
                </a:solidFill>
              </a:rPr>
              <a:t>Signal Digital Processing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B657C4-E33D-558E-7702-524C6B7F6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0982" y="189734"/>
            <a:ext cx="1526770" cy="10439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558F36-4F98-AC4E-5AB6-7C39EAFE22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015" y="235400"/>
            <a:ext cx="1043967" cy="10439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A95B86-3AD6-6121-47DB-E7D7CE30DE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440" y="2077276"/>
            <a:ext cx="11341120" cy="27034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40F1E83-D31E-E6E0-AF70-6476501EB97A}"/>
              </a:ext>
            </a:extLst>
          </p:cNvPr>
          <p:cNvSpPr/>
          <p:nvPr/>
        </p:nvSpPr>
        <p:spPr>
          <a:xfrm>
            <a:off x="4251959" y="3611880"/>
            <a:ext cx="3566161" cy="777240"/>
          </a:xfrm>
          <a:prstGeom prst="rect">
            <a:avLst/>
          </a:prstGeom>
          <a:noFill/>
          <a:ln w="38100">
            <a:solidFill>
              <a:srgbClr val="C628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9678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814E5-58EB-4968-9D20-ADAFA96314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D" dirty="0"/>
              <a:t>5. Sample Rate Conversion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98B4A9-056A-4DFF-B549-5FABDB14540A}"/>
              </a:ext>
            </a:extLst>
          </p:cNvPr>
          <p:cNvSpPr/>
          <p:nvPr/>
        </p:nvSpPr>
        <p:spPr>
          <a:xfrm>
            <a:off x="544230" y="1691952"/>
            <a:ext cx="11227965" cy="3736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ea typeface="Open Sans Light" panose="020B0306030504020204" pitchFamily="34" charset="0"/>
                <a:cs typeface="Open Sans Light" panose="020B0306030504020204" pitchFamily="34" charset="0"/>
              </a:rPr>
              <a:t>In many practical applications of digital signal processing, one is faced with the problem of changing the </a:t>
            </a:r>
            <a:r>
              <a:rPr lang="en-US" sz="2000" b="1" dirty="0">
                <a:solidFill>
                  <a:srgbClr val="C62828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sampling rate of a signal</a:t>
            </a:r>
            <a:r>
              <a:rPr lang="en-US" sz="2000" dirty="0">
                <a:ea typeface="Open Sans Light" panose="020B0306030504020204" pitchFamily="34" charset="0"/>
                <a:cs typeface="Open Sans Light" panose="020B0306030504020204" pitchFamily="34" charset="0"/>
              </a:rPr>
              <a:t>. The process of converting a signal from one rate to another is called </a:t>
            </a:r>
            <a:r>
              <a:rPr lang="en-US" sz="2000" b="1" dirty="0">
                <a:solidFill>
                  <a:srgbClr val="C62828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sample rate conversion</a:t>
            </a:r>
            <a:r>
              <a:rPr lang="en-US" sz="2000" dirty="0">
                <a:ea typeface="Open Sans Light" panose="020B0306030504020204" pitchFamily="34" charset="0"/>
                <a:cs typeface="Open Sans Light" panose="020B0306030504020204" pitchFamily="34" charset="0"/>
              </a:rPr>
              <a:t>. There are two ways that sample rate conversion may be done. First, the sampled signal may be </a:t>
            </a:r>
            <a:r>
              <a:rPr lang="en-US" sz="2000" b="1" dirty="0">
                <a:solidFill>
                  <a:srgbClr val="C62828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converted back </a:t>
            </a:r>
            <a:r>
              <a:rPr lang="en-US" sz="2000" dirty="0">
                <a:ea typeface="Open Sans Light" panose="020B0306030504020204" pitchFamily="34" charset="0"/>
                <a:cs typeface="Open Sans Light" panose="020B0306030504020204" pitchFamily="34" charset="0"/>
              </a:rPr>
              <a:t>into an analog signal and then resampled. Alternatively, the signal may be </a:t>
            </a:r>
            <a:r>
              <a:rPr lang="en-US" sz="2000" b="1" dirty="0">
                <a:solidFill>
                  <a:srgbClr val="C62828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resampled</a:t>
            </a:r>
            <a:r>
              <a:rPr lang="en-US" sz="2000" dirty="0">
                <a:ea typeface="Open Sans Light" panose="020B0306030504020204" pitchFamily="34" charset="0"/>
                <a:cs typeface="Open Sans Light" panose="020B0306030504020204" pitchFamily="34" charset="0"/>
              </a:rPr>
              <a:t> in the digital domain. This approach has the advantage of not introducing additional distortion in passing the signal through an additional D/A and AD converter. In this section, we describe how sample rate conversion may be performed digitally.</a:t>
            </a:r>
            <a:endParaRPr lang="id-ID" sz="2000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EC226641-D2F7-DA34-8878-A6F33B91DA69}"/>
              </a:ext>
            </a:extLst>
          </p:cNvPr>
          <p:cNvSpPr txBox="1">
            <a:spLocks/>
          </p:cNvSpPr>
          <p:nvPr/>
        </p:nvSpPr>
        <p:spPr>
          <a:xfrm>
            <a:off x="991378" y="965883"/>
            <a:ext cx="11227965" cy="4819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2400" dirty="0">
                <a:solidFill>
                  <a:srgbClr val="C62828"/>
                </a:solidFill>
              </a:rPr>
              <a:t>Signal Digital Processing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B657C4-E33D-558E-7702-524C6B7F6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0982" y="189734"/>
            <a:ext cx="1526770" cy="10439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558F36-4F98-AC4E-5AB6-7C39EAFE22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015" y="235400"/>
            <a:ext cx="1043967" cy="104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0944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814E5-58EB-4968-9D20-ADAFA96314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ID" sz="2800" dirty="0"/>
              <a:t>5.1. </a:t>
            </a:r>
            <a:r>
              <a:rPr lang="en-US" sz="2800" dirty="0"/>
              <a:t>Sample Rate Reduction by an Integer Factor</a:t>
            </a:r>
            <a:endParaRPr lang="en-ID" sz="2800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EC226641-D2F7-DA34-8878-A6F33B91DA69}"/>
              </a:ext>
            </a:extLst>
          </p:cNvPr>
          <p:cNvSpPr txBox="1">
            <a:spLocks/>
          </p:cNvSpPr>
          <p:nvPr/>
        </p:nvSpPr>
        <p:spPr>
          <a:xfrm>
            <a:off x="991378" y="965883"/>
            <a:ext cx="11227965" cy="4819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2400" dirty="0">
                <a:solidFill>
                  <a:srgbClr val="C62828"/>
                </a:solidFill>
              </a:rPr>
              <a:t>Signal Digital Processing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B657C4-E33D-558E-7702-524C6B7F6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0982" y="189734"/>
            <a:ext cx="1526770" cy="10439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558F36-4F98-AC4E-5AB6-7C39EAFE22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015" y="235400"/>
            <a:ext cx="1043967" cy="10439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182623-1990-75D9-108A-1894F52D3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791" y="2081266"/>
            <a:ext cx="11786418" cy="35422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332209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814E5-58EB-4968-9D20-ADAFA96314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ID" sz="2800" dirty="0"/>
              <a:t>5.1. </a:t>
            </a:r>
            <a:r>
              <a:rPr lang="en-US" sz="2800" dirty="0"/>
              <a:t>Sample Rate Reduction by an Integer Factor</a:t>
            </a:r>
            <a:endParaRPr lang="en-ID" sz="2800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EC226641-D2F7-DA34-8878-A6F33B91DA69}"/>
              </a:ext>
            </a:extLst>
          </p:cNvPr>
          <p:cNvSpPr txBox="1">
            <a:spLocks/>
          </p:cNvSpPr>
          <p:nvPr/>
        </p:nvSpPr>
        <p:spPr>
          <a:xfrm>
            <a:off x="991378" y="965883"/>
            <a:ext cx="11227965" cy="4819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2400" dirty="0">
                <a:solidFill>
                  <a:srgbClr val="C62828"/>
                </a:solidFill>
              </a:rPr>
              <a:t>Signal Digital Processing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B657C4-E33D-558E-7702-524C6B7F6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0982" y="189734"/>
            <a:ext cx="1526770" cy="10439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558F36-4F98-AC4E-5AB6-7C39EAFE22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015" y="235400"/>
            <a:ext cx="1043967" cy="10439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52C669-C1D8-E347-3D7D-AD9314A3B4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690" y="2156879"/>
            <a:ext cx="11376620" cy="32285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366400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814E5-58EB-4968-9D20-ADAFA96314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ID" sz="2800" dirty="0"/>
              <a:t>5.1. </a:t>
            </a:r>
            <a:r>
              <a:rPr lang="en-US" sz="2800" dirty="0"/>
              <a:t>Sample Rate Reduction by an Integer Factor</a:t>
            </a:r>
            <a:endParaRPr lang="en-ID" sz="2800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EC226641-D2F7-DA34-8878-A6F33B91DA69}"/>
              </a:ext>
            </a:extLst>
          </p:cNvPr>
          <p:cNvSpPr txBox="1">
            <a:spLocks/>
          </p:cNvSpPr>
          <p:nvPr/>
        </p:nvSpPr>
        <p:spPr>
          <a:xfrm>
            <a:off x="991378" y="965883"/>
            <a:ext cx="11227965" cy="4819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2400" dirty="0">
                <a:solidFill>
                  <a:srgbClr val="C62828"/>
                </a:solidFill>
              </a:rPr>
              <a:t>Signal Digital Processing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B657C4-E33D-558E-7702-524C6B7F6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0982" y="189734"/>
            <a:ext cx="1526770" cy="10439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558F36-4F98-AC4E-5AB6-7C39EAFE22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015" y="235400"/>
            <a:ext cx="1043967" cy="10439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B1919A-57AE-5F58-E96E-ED50619A54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2588" y="1562866"/>
            <a:ext cx="7526824" cy="46705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688684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814E5-58EB-4968-9D20-ADAFA96314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ID" sz="2800" dirty="0"/>
              <a:t>5.1. </a:t>
            </a:r>
            <a:r>
              <a:rPr lang="en-US" sz="2800" dirty="0"/>
              <a:t>Sample Rate Reduction by an Integer Factor</a:t>
            </a:r>
            <a:endParaRPr lang="en-ID" sz="2800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EC226641-D2F7-DA34-8878-A6F33B91DA69}"/>
              </a:ext>
            </a:extLst>
          </p:cNvPr>
          <p:cNvSpPr txBox="1">
            <a:spLocks/>
          </p:cNvSpPr>
          <p:nvPr/>
        </p:nvSpPr>
        <p:spPr>
          <a:xfrm>
            <a:off x="991378" y="965883"/>
            <a:ext cx="11227965" cy="4819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2400" dirty="0">
                <a:solidFill>
                  <a:srgbClr val="C62828"/>
                </a:solidFill>
              </a:rPr>
              <a:t>Signal Digital Processing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B657C4-E33D-558E-7702-524C6B7F6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0982" y="189734"/>
            <a:ext cx="1526770" cy="10439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558F36-4F98-AC4E-5AB6-7C39EAFE22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015" y="235400"/>
            <a:ext cx="1043967" cy="10439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F8CEE4-6E9C-0AA8-98DD-BECE509592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200" y="1880283"/>
            <a:ext cx="11193599" cy="39902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886984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814E5-58EB-4968-9D20-ADAFA96314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ID" sz="2800" dirty="0"/>
              <a:t>5.1. </a:t>
            </a:r>
            <a:r>
              <a:rPr lang="en-US" sz="2800" dirty="0"/>
              <a:t>Sample Rate Reduction by an Integer Factor</a:t>
            </a:r>
            <a:endParaRPr lang="en-ID" sz="2800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EC226641-D2F7-DA34-8878-A6F33B91DA69}"/>
              </a:ext>
            </a:extLst>
          </p:cNvPr>
          <p:cNvSpPr txBox="1">
            <a:spLocks/>
          </p:cNvSpPr>
          <p:nvPr/>
        </p:nvSpPr>
        <p:spPr>
          <a:xfrm>
            <a:off x="991378" y="965883"/>
            <a:ext cx="11227965" cy="4819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2400" dirty="0">
                <a:solidFill>
                  <a:srgbClr val="C62828"/>
                </a:solidFill>
              </a:rPr>
              <a:t>Signal Digital Processing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B657C4-E33D-558E-7702-524C6B7F6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0982" y="189734"/>
            <a:ext cx="1526770" cy="10439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558F36-4F98-AC4E-5AB6-7C39EAFE22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015" y="235400"/>
            <a:ext cx="1043967" cy="10439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E84E1C-5247-1CDB-28C9-F7C94414F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791" y="2228561"/>
            <a:ext cx="11612418" cy="29266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C5C64B1-6B8A-E7F5-6106-39044E6DEEC1}"/>
              </a:ext>
            </a:extLst>
          </p:cNvPr>
          <p:cNvSpPr/>
          <p:nvPr/>
        </p:nvSpPr>
        <p:spPr>
          <a:xfrm>
            <a:off x="3977639" y="2754630"/>
            <a:ext cx="4263391" cy="982980"/>
          </a:xfrm>
          <a:prstGeom prst="rect">
            <a:avLst/>
          </a:prstGeom>
          <a:noFill/>
          <a:ln w="38100">
            <a:solidFill>
              <a:srgbClr val="C628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690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814E5-58EB-4968-9D20-ADAFA96314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ID" sz="2800" dirty="0"/>
              <a:t>5.2. </a:t>
            </a:r>
            <a:r>
              <a:rPr lang="en-US" sz="2800" dirty="0"/>
              <a:t>Sample Rate Increase by an Integer Factor</a:t>
            </a:r>
            <a:endParaRPr lang="en-ID" sz="2800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EC226641-D2F7-DA34-8878-A6F33B91DA69}"/>
              </a:ext>
            </a:extLst>
          </p:cNvPr>
          <p:cNvSpPr txBox="1">
            <a:spLocks/>
          </p:cNvSpPr>
          <p:nvPr/>
        </p:nvSpPr>
        <p:spPr>
          <a:xfrm>
            <a:off x="991378" y="965883"/>
            <a:ext cx="11227965" cy="4819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2400" dirty="0">
                <a:solidFill>
                  <a:srgbClr val="C62828"/>
                </a:solidFill>
              </a:rPr>
              <a:t>Signal Digital Processing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B657C4-E33D-558E-7702-524C6B7F6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0982" y="189734"/>
            <a:ext cx="1526770" cy="10439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558F36-4F98-AC4E-5AB6-7C39EAFE22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015" y="235400"/>
            <a:ext cx="1043967" cy="10439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663520-66BB-894A-E96C-075A28161A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733" y="1665736"/>
            <a:ext cx="11634533" cy="38092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79688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814E5-58EB-4968-9D20-ADAFA96314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D" dirty="0"/>
              <a:t>1. Introduction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98B4A9-056A-4DFF-B549-5FABDB14540A}"/>
              </a:ext>
            </a:extLst>
          </p:cNvPr>
          <p:cNvSpPr/>
          <p:nvPr/>
        </p:nvSpPr>
        <p:spPr>
          <a:xfrm>
            <a:off x="544230" y="1691952"/>
            <a:ext cx="11227965" cy="3736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C62828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Most discrete-time signals come from sampling </a:t>
            </a:r>
            <a:r>
              <a:rPr lang="en-US" sz="2000" dirty="0">
                <a:ea typeface="Open Sans Light" panose="020B0306030504020204" pitchFamily="34" charset="0"/>
                <a:cs typeface="Open Sans Light" panose="020B0306030504020204" pitchFamily="34" charset="0"/>
              </a:rPr>
              <a:t>a continuous-time signal, such as speech and audio signals, radar and sonar data, and seismic and biological signals. The process of converting these signals into digital form is called </a:t>
            </a:r>
            <a:r>
              <a:rPr lang="en-US" sz="2000" b="1" dirty="0">
                <a:solidFill>
                  <a:srgbClr val="C62828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analog-to-digital (A/D) conversion</a:t>
            </a:r>
            <a:r>
              <a:rPr lang="en-US" sz="2000" dirty="0">
                <a:ea typeface="Open Sans Light" panose="020B0306030504020204" pitchFamily="34" charset="0"/>
                <a:cs typeface="Open Sans Light" panose="020B0306030504020204" pitchFamily="34" charset="0"/>
              </a:rPr>
              <a:t>. The reverse process of reconstructing an analog signal from its samples is known as </a:t>
            </a:r>
            <a:r>
              <a:rPr lang="en-US" sz="2000" b="1" dirty="0">
                <a:solidFill>
                  <a:srgbClr val="C62828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digital-to-analog (D/A) conversion</a:t>
            </a:r>
            <a:r>
              <a:rPr lang="en-US" sz="2000" dirty="0">
                <a:ea typeface="Open Sans Light" panose="020B0306030504020204" pitchFamily="34" charset="0"/>
                <a:cs typeface="Open Sans Light" panose="020B0306030504020204" pitchFamily="34" charset="0"/>
              </a:rPr>
              <a:t>. This chapter examines the issues related to A/D and D/A conversion. Fundamental to this discussion is the </a:t>
            </a:r>
            <a:r>
              <a:rPr lang="en-US" sz="2000" b="1" dirty="0">
                <a:solidFill>
                  <a:srgbClr val="C62828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sampling theorem</a:t>
            </a:r>
            <a:r>
              <a:rPr lang="en-US" sz="2000" dirty="0">
                <a:ea typeface="Open Sans Light" panose="020B0306030504020204" pitchFamily="34" charset="0"/>
                <a:cs typeface="Open Sans Light" panose="020B0306030504020204" pitchFamily="34" charset="0"/>
              </a:rPr>
              <a:t>, which gives precise conditions under which an analog signal may be uniquely represented in terms of its samples.</a:t>
            </a:r>
            <a:endParaRPr lang="id-ID" sz="2000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EC226641-D2F7-DA34-8878-A6F33B91DA69}"/>
              </a:ext>
            </a:extLst>
          </p:cNvPr>
          <p:cNvSpPr txBox="1">
            <a:spLocks/>
          </p:cNvSpPr>
          <p:nvPr/>
        </p:nvSpPr>
        <p:spPr>
          <a:xfrm>
            <a:off x="991378" y="965883"/>
            <a:ext cx="11227965" cy="4819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2400" dirty="0">
                <a:solidFill>
                  <a:srgbClr val="C62828"/>
                </a:solidFill>
              </a:rPr>
              <a:t>Signal Digital Processing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B657C4-E33D-558E-7702-524C6B7F6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0982" y="189734"/>
            <a:ext cx="1526770" cy="10439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558F36-4F98-AC4E-5AB6-7C39EAFE22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015" y="235400"/>
            <a:ext cx="1043967" cy="104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0939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814E5-58EB-4968-9D20-ADAFA96314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ID" sz="2800" dirty="0"/>
              <a:t>5.2. </a:t>
            </a:r>
            <a:r>
              <a:rPr lang="en-US" sz="2800" dirty="0"/>
              <a:t>Sample Rate Increase by an Integer Factor</a:t>
            </a:r>
            <a:endParaRPr lang="en-ID" sz="2800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EC226641-D2F7-DA34-8878-A6F33B91DA69}"/>
              </a:ext>
            </a:extLst>
          </p:cNvPr>
          <p:cNvSpPr txBox="1">
            <a:spLocks/>
          </p:cNvSpPr>
          <p:nvPr/>
        </p:nvSpPr>
        <p:spPr>
          <a:xfrm>
            <a:off x="991378" y="965883"/>
            <a:ext cx="11227965" cy="4819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2400" dirty="0">
                <a:solidFill>
                  <a:srgbClr val="C62828"/>
                </a:solidFill>
              </a:rPr>
              <a:t>Signal Digital Processing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B657C4-E33D-558E-7702-524C6B7F6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0982" y="189734"/>
            <a:ext cx="1526770" cy="10439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558F36-4F98-AC4E-5AB6-7C39EAFE22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015" y="235400"/>
            <a:ext cx="1043967" cy="10439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2447D4-F772-BFE0-31E4-9C7FA969DD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3979" y="1463067"/>
            <a:ext cx="8084042" cy="46801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747722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814E5-58EB-4968-9D20-ADAFA96314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ID" sz="2800" dirty="0"/>
              <a:t>5.2. </a:t>
            </a:r>
            <a:r>
              <a:rPr lang="en-US" sz="2800" dirty="0"/>
              <a:t>Sample Rate Increase by an Integer Factor</a:t>
            </a:r>
            <a:endParaRPr lang="en-ID" sz="2800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EC226641-D2F7-DA34-8878-A6F33B91DA69}"/>
              </a:ext>
            </a:extLst>
          </p:cNvPr>
          <p:cNvSpPr txBox="1">
            <a:spLocks/>
          </p:cNvSpPr>
          <p:nvPr/>
        </p:nvSpPr>
        <p:spPr>
          <a:xfrm>
            <a:off x="991378" y="965883"/>
            <a:ext cx="11227965" cy="4819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2400" dirty="0">
                <a:solidFill>
                  <a:srgbClr val="C62828"/>
                </a:solidFill>
              </a:rPr>
              <a:t>Signal Digital Processing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B657C4-E33D-558E-7702-524C6B7F6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0982" y="189734"/>
            <a:ext cx="1526770" cy="10439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558F36-4F98-AC4E-5AB6-7C39EAFE22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015" y="235400"/>
            <a:ext cx="1043967" cy="10439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59D34D-7E27-64E8-0EC4-82E6BEA5AC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297" y="1390650"/>
            <a:ext cx="11191405" cy="47007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088B1B7-002D-32EF-4F58-78ADE292F7FB}"/>
              </a:ext>
            </a:extLst>
          </p:cNvPr>
          <p:cNvSpPr/>
          <p:nvPr/>
        </p:nvSpPr>
        <p:spPr>
          <a:xfrm>
            <a:off x="4937760" y="4686300"/>
            <a:ext cx="2114550" cy="481917"/>
          </a:xfrm>
          <a:prstGeom prst="rect">
            <a:avLst/>
          </a:prstGeom>
          <a:noFill/>
          <a:ln w="38100">
            <a:solidFill>
              <a:srgbClr val="C628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394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814E5-58EB-4968-9D20-ADAFA96314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ID" sz="2800" dirty="0"/>
              <a:t>5.3. </a:t>
            </a:r>
            <a:r>
              <a:rPr lang="en-US" sz="2800" dirty="0"/>
              <a:t>Sample Rate Increase by an Rational Factor</a:t>
            </a:r>
            <a:endParaRPr lang="en-ID" sz="2800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EC226641-D2F7-DA34-8878-A6F33B91DA69}"/>
              </a:ext>
            </a:extLst>
          </p:cNvPr>
          <p:cNvSpPr txBox="1">
            <a:spLocks/>
          </p:cNvSpPr>
          <p:nvPr/>
        </p:nvSpPr>
        <p:spPr>
          <a:xfrm>
            <a:off x="991378" y="965883"/>
            <a:ext cx="11227965" cy="4819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2400" dirty="0">
                <a:solidFill>
                  <a:srgbClr val="C62828"/>
                </a:solidFill>
              </a:rPr>
              <a:t>Signal Digital Processing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B657C4-E33D-558E-7702-524C6B7F6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0982" y="189734"/>
            <a:ext cx="1526770" cy="10439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558F36-4F98-AC4E-5AB6-7C39EAFE22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015" y="235400"/>
            <a:ext cx="1043967" cy="10439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451A8B-AED2-BCAE-D2AB-7B84996D4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503" y="2176073"/>
            <a:ext cx="11636994" cy="28321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50297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814E5-58EB-4968-9D20-ADAFA96314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ID" sz="2800" dirty="0"/>
              <a:t>5.3. </a:t>
            </a:r>
            <a:r>
              <a:rPr lang="en-US" sz="2800" dirty="0"/>
              <a:t>Sample Rate Increase by an Rational Factor</a:t>
            </a:r>
            <a:endParaRPr lang="en-ID" sz="2800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EC226641-D2F7-DA34-8878-A6F33B91DA69}"/>
              </a:ext>
            </a:extLst>
          </p:cNvPr>
          <p:cNvSpPr txBox="1">
            <a:spLocks/>
          </p:cNvSpPr>
          <p:nvPr/>
        </p:nvSpPr>
        <p:spPr>
          <a:xfrm>
            <a:off x="991378" y="965883"/>
            <a:ext cx="11227965" cy="4819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2400" dirty="0">
                <a:solidFill>
                  <a:srgbClr val="C62828"/>
                </a:solidFill>
              </a:rPr>
              <a:t>Signal Digital Processing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B657C4-E33D-558E-7702-524C6B7F6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0982" y="189734"/>
            <a:ext cx="1526770" cy="10439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558F36-4F98-AC4E-5AB6-7C39EAFE22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015" y="235400"/>
            <a:ext cx="1043967" cy="10439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0B69DE-8650-A98D-F2A4-7F1DD6519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888" y="1642876"/>
            <a:ext cx="11183730" cy="41064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869643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814E5-58EB-4968-9D20-ADAFA96314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ID" sz="2800" dirty="0"/>
              <a:t>5.3. </a:t>
            </a:r>
            <a:r>
              <a:rPr lang="en-US" sz="2800" dirty="0"/>
              <a:t>Example Sample Rate Conversion</a:t>
            </a:r>
            <a:endParaRPr lang="en-ID" sz="2800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EC226641-D2F7-DA34-8878-A6F33B91DA69}"/>
              </a:ext>
            </a:extLst>
          </p:cNvPr>
          <p:cNvSpPr txBox="1">
            <a:spLocks/>
          </p:cNvSpPr>
          <p:nvPr/>
        </p:nvSpPr>
        <p:spPr>
          <a:xfrm>
            <a:off x="991378" y="965883"/>
            <a:ext cx="11227965" cy="4819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2400" dirty="0">
                <a:solidFill>
                  <a:srgbClr val="C62828"/>
                </a:solidFill>
              </a:rPr>
              <a:t>Signal Digital Processing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B657C4-E33D-558E-7702-524C6B7F6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0982" y="189734"/>
            <a:ext cx="1526770" cy="10439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558F36-4F98-AC4E-5AB6-7C39EAFE22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015" y="235400"/>
            <a:ext cx="1043967" cy="10439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C747DA-A55F-9CA5-17E1-010BA78C56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706" y="2211753"/>
            <a:ext cx="11616588" cy="27488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80409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814E5-58EB-4968-9D20-ADAFA96314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D" dirty="0"/>
              <a:t>2. Analog-to-Digital Conversion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98B4A9-056A-4DFF-B549-5FABDB14540A}"/>
              </a:ext>
            </a:extLst>
          </p:cNvPr>
          <p:cNvSpPr/>
          <p:nvPr/>
        </p:nvSpPr>
        <p:spPr>
          <a:xfrm>
            <a:off x="544230" y="1691952"/>
            <a:ext cx="11227965" cy="1889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ea typeface="Open Sans Light" panose="020B0306030504020204" pitchFamily="34" charset="0"/>
                <a:cs typeface="Open Sans Light" panose="020B0306030504020204" pitchFamily="34" charset="0"/>
              </a:rPr>
              <a:t>The first is the sampler, which is sometimes referred to as a continuous-to-discrete (C/D) converter, or ideal A/D converter. The sampler converts the continuous-time signal </a:t>
            </a:r>
            <a:r>
              <a:rPr lang="en-US" sz="2000" b="1" dirty="0" err="1">
                <a:solidFill>
                  <a:srgbClr val="C62828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x</a:t>
            </a:r>
            <a:r>
              <a:rPr lang="en-US" sz="2000" b="1" baseline="-25000" dirty="0" err="1">
                <a:solidFill>
                  <a:srgbClr val="C62828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a</a:t>
            </a:r>
            <a:r>
              <a:rPr lang="en-US" sz="2000" b="1" dirty="0">
                <a:solidFill>
                  <a:srgbClr val="C62828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(t)</a:t>
            </a:r>
            <a:r>
              <a:rPr lang="en-US" sz="2000" dirty="0">
                <a:ea typeface="Open Sans Light" panose="020B0306030504020204" pitchFamily="34" charset="0"/>
                <a:cs typeface="Open Sans Light" panose="020B0306030504020204" pitchFamily="34" charset="0"/>
              </a:rPr>
              <a:t> into a discrete-time sequence </a:t>
            </a:r>
            <a:r>
              <a:rPr lang="en-US" sz="2000" b="1" dirty="0">
                <a:solidFill>
                  <a:srgbClr val="C62828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x(n)</a:t>
            </a:r>
            <a:r>
              <a:rPr lang="en-US" sz="2000" dirty="0">
                <a:ea typeface="Open Sans Light" panose="020B0306030504020204" pitchFamily="34" charset="0"/>
                <a:cs typeface="Open Sans Light" panose="020B0306030504020204" pitchFamily="34" charset="0"/>
              </a:rPr>
              <a:t> by extracting the values of </a:t>
            </a:r>
            <a:r>
              <a:rPr lang="en-US" sz="2000" b="1" dirty="0" err="1">
                <a:solidFill>
                  <a:srgbClr val="C62828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x</a:t>
            </a:r>
            <a:r>
              <a:rPr lang="en-US" sz="2000" b="1" baseline="-25000" dirty="0" err="1">
                <a:solidFill>
                  <a:srgbClr val="C62828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a</a:t>
            </a:r>
            <a:r>
              <a:rPr lang="en-US" sz="2000" b="1" dirty="0">
                <a:solidFill>
                  <a:srgbClr val="C62828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(t)</a:t>
            </a:r>
            <a:r>
              <a:rPr lang="en-US" sz="2000" dirty="0">
                <a:ea typeface="Open Sans Light" panose="020B0306030504020204" pitchFamily="34" charset="0"/>
                <a:cs typeface="Open Sans Light" panose="020B0306030504020204" pitchFamily="34" charset="0"/>
              </a:rPr>
              <a:t> at integer multiples of the sampling period, </a:t>
            </a:r>
            <a:r>
              <a:rPr lang="en-US" sz="2000" b="1" dirty="0">
                <a:solidFill>
                  <a:srgbClr val="C62828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T</a:t>
            </a:r>
            <a:r>
              <a:rPr lang="en-US" sz="2000" b="1" baseline="-25000" dirty="0">
                <a:solidFill>
                  <a:srgbClr val="C62828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s</a:t>
            </a:r>
            <a:endParaRPr lang="id-ID" sz="2000" b="1" baseline="-25000" dirty="0">
              <a:solidFill>
                <a:srgbClr val="C62828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EC226641-D2F7-DA34-8878-A6F33B91DA69}"/>
              </a:ext>
            </a:extLst>
          </p:cNvPr>
          <p:cNvSpPr txBox="1">
            <a:spLocks/>
          </p:cNvSpPr>
          <p:nvPr/>
        </p:nvSpPr>
        <p:spPr>
          <a:xfrm>
            <a:off x="991378" y="965883"/>
            <a:ext cx="11227965" cy="4819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2400" dirty="0">
                <a:solidFill>
                  <a:srgbClr val="C62828"/>
                </a:solidFill>
              </a:rPr>
              <a:t>Signal Digital Processing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B657C4-E33D-558E-7702-524C6B7F6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0982" y="189734"/>
            <a:ext cx="1526770" cy="10439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558F36-4F98-AC4E-5AB6-7C39EAFE22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015" y="235400"/>
            <a:ext cx="1043967" cy="10439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F37C14-E817-3423-FAAC-53FA8CC35A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109" y="3825917"/>
            <a:ext cx="9505781" cy="24605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49286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814E5-58EB-4968-9D20-ADAFA96314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D" dirty="0"/>
              <a:t>2.1. Periodic Sampling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98B4A9-056A-4DFF-B549-5FABDB14540A}"/>
              </a:ext>
            </a:extLst>
          </p:cNvPr>
          <p:cNvSpPr/>
          <p:nvPr/>
        </p:nvSpPr>
        <p:spPr>
          <a:xfrm>
            <a:off x="544230" y="1691952"/>
            <a:ext cx="11227965" cy="504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ea typeface="Open Sans Light" panose="020B0306030504020204" pitchFamily="34" charset="0"/>
                <a:cs typeface="Open Sans Light" panose="020B0306030504020204" pitchFamily="34" charset="0"/>
              </a:rPr>
              <a:t>Typically, discrete-time signals are </a:t>
            </a:r>
            <a:r>
              <a:rPr lang="en-US" sz="2000" b="1" dirty="0">
                <a:solidFill>
                  <a:srgbClr val="C62828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formed by </a:t>
            </a:r>
            <a:r>
              <a:rPr lang="en-US" sz="2000" dirty="0">
                <a:ea typeface="Open Sans Light" panose="020B0306030504020204" pitchFamily="34" charset="0"/>
                <a:cs typeface="Open Sans Light" panose="020B0306030504020204" pitchFamily="34" charset="0"/>
              </a:rPr>
              <a:t>periodically sampling a continuous-time signal</a:t>
            </a:r>
            <a:endParaRPr lang="id-ID" sz="2000" b="1" baseline="-25000" dirty="0">
              <a:solidFill>
                <a:srgbClr val="C62828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EC226641-D2F7-DA34-8878-A6F33B91DA69}"/>
              </a:ext>
            </a:extLst>
          </p:cNvPr>
          <p:cNvSpPr txBox="1">
            <a:spLocks/>
          </p:cNvSpPr>
          <p:nvPr/>
        </p:nvSpPr>
        <p:spPr>
          <a:xfrm>
            <a:off x="991378" y="965883"/>
            <a:ext cx="11227965" cy="4819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2400" dirty="0">
                <a:solidFill>
                  <a:srgbClr val="C62828"/>
                </a:solidFill>
              </a:rPr>
              <a:t>Signal Digital Processing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B657C4-E33D-558E-7702-524C6B7F6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0982" y="189734"/>
            <a:ext cx="1526770" cy="10439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558F36-4F98-AC4E-5AB6-7C39EAFE22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015" y="235400"/>
            <a:ext cx="1043967" cy="10439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8925E3-C785-C792-4863-EBF599C1E8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6580" y="2440922"/>
            <a:ext cx="2298839" cy="4007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779C37B-2269-270B-2AC8-463ABC620D7B}"/>
              </a:ext>
            </a:extLst>
          </p:cNvPr>
          <p:cNvSpPr/>
          <p:nvPr/>
        </p:nvSpPr>
        <p:spPr>
          <a:xfrm>
            <a:off x="544229" y="3085843"/>
            <a:ext cx="11227965" cy="966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ea typeface="Open Sans Light" panose="020B0306030504020204" pitchFamily="34" charset="0"/>
                <a:cs typeface="Open Sans Light" panose="020B0306030504020204" pitchFamily="34" charset="0"/>
              </a:rPr>
              <a:t>The sample spacing </a:t>
            </a:r>
            <a:r>
              <a:rPr lang="en-US" sz="2000" b="1" dirty="0">
                <a:solidFill>
                  <a:srgbClr val="C62828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T</a:t>
            </a:r>
            <a:r>
              <a:rPr lang="en-US" sz="2000" b="1" baseline="-25000" dirty="0">
                <a:solidFill>
                  <a:srgbClr val="C62828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s</a:t>
            </a:r>
            <a:r>
              <a:rPr lang="en-US" sz="2000" dirty="0">
                <a:ea typeface="Open Sans Light" panose="020B0306030504020204" pitchFamily="34" charset="0"/>
                <a:cs typeface="Open Sans Light" panose="020B0306030504020204" pitchFamily="34" charset="0"/>
              </a:rPr>
              <a:t> is the sampling period, and </a:t>
            </a:r>
            <a:r>
              <a:rPr lang="en-US" sz="2000" b="1" dirty="0">
                <a:solidFill>
                  <a:srgbClr val="C62828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f</a:t>
            </a:r>
            <a:r>
              <a:rPr lang="en-US" sz="2000" b="1" baseline="-25000" dirty="0">
                <a:solidFill>
                  <a:srgbClr val="C62828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s</a:t>
            </a:r>
            <a:r>
              <a:rPr lang="en-US" sz="2000" b="1" dirty="0">
                <a:solidFill>
                  <a:srgbClr val="C62828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 = I/ T</a:t>
            </a:r>
            <a:r>
              <a:rPr lang="en-US" sz="2000" b="1" baseline="-25000" dirty="0">
                <a:solidFill>
                  <a:srgbClr val="C62828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s</a:t>
            </a:r>
            <a:r>
              <a:rPr lang="en-US" sz="2000" b="1" dirty="0">
                <a:solidFill>
                  <a:srgbClr val="C62828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000" dirty="0">
                <a:ea typeface="Open Sans Light" panose="020B0306030504020204" pitchFamily="34" charset="0"/>
                <a:cs typeface="Open Sans Light" panose="020B0306030504020204" pitchFamily="34" charset="0"/>
              </a:rPr>
              <a:t>is the sampling frequency in samples per second.</a:t>
            </a:r>
            <a:endParaRPr lang="id-ID" sz="2000" b="1" baseline="-25000" dirty="0">
              <a:solidFill>
                <a:srgbClr val="C62828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437C946-7A20-00A7-647D-0375BE33FE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1118" y="4089717"/>
            <a:ext cx="6769762" cy="18549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59895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814E5-58EB-4968-9D20-ADAFA96314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D" dirty="0"/>
              <a:t>2.1. Periodic Sampling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EC226641-D2F7-DA34-8878-A6F33B91DA69}"/>
              </a:ext>
            </a:extLst>
          </p:cNvPr>
          <p:cNvSpPr txBox="1">
            <a:spLocks/>
          </p:cNvSpPr>
          <p:nvPr/>
        </p:nvSpPr>
        <p:spPr>
          <a:xfrm>
            <a:off x="991378" y="965883"/>
            <a:ext cx="11227965" cy="4819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2400" dirty="0">
                <a:solidFill>
                  <a:srgbClr val="C62828"/>
                </a:solidFill>
              </a:rPr>
              <a:t>Signal Digital Processing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B657C4-E33D-558E-7702-524C6B7F6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0982" y="189734"/>
            <a:ext cx="1526770" cy="10439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558F36-4F98-AC4E-5AB6-7C39EAFE22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015" y="235400"/>
            <a:ext cx="1043967" cy="104396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1A497E1-4642-5D52-2A6A-460C2AEB1D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285" y="1653540"/>
            <a:ext cx="11571430" cy="43243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13411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814E5-58EB-4968-9D20-ADAFA96314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D" dirty="0"/>
              <a:t>2.1. Periodic Sampling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EC226641-D2F7-DA34-8878-A6F33B91DA69}"/>
              </a:ext>
            </a:extLst>
          </p:cNvPr>
          <p:cNvSpPr txBox="1">
            <a:spLocks/>
          </p:cNvSpPr>
          <p:nvPr/>
        </p:nvSpPr>
        <p:spPr>
          <a:xfrm>
            <a:off x="991378" y="965883"/>
            <a:ext cx="11227965" cy="4819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2400" dirty="0">
                <a:solidFill>
                  <a:srgbClr val="C62828"/>
                </a:solidFill>
              </a:rPr>
              <a:t>Signal Digital Processing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B657C4-E33D-558E-7702-524C6B7F6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0982" y="189734"/>
            <a:ext cx="1526770" cy="10439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558F36-4F98-AC4E-5AB6-7C39EAFE22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015" y="235400"/>
            <a:ext cx="1043967" cy="10439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E9EEEF-A3A2-6A1E-5D5B-659D63C88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464" y="2225806"/>
            <a:ext cx="11321071" cy="28605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32289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814E5-58EB-4968-9D20-ADAFA96314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D" dirty="0"/>
              <a:t>2.1. Periodic Sampling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EC226641-D2F7-DA34-8878-A6F33B91DA69}"/>
              </a:ext>
            </a:extLst>
          </p:cNvPr>
          <p:cNvSpPr txBox="1">
            <a:spLocks/>
          </p:cNvSpPr>
          <p:nvPr/>
        </p:nvSpPr>
        <p:spPr>
          <a:xfrm>
            <a:off x="991378" y="965883"/>
            <a:ext cx="11227965" cy="4819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2400" dirty="0">
                <a:solidFill>
                  <a:srgbClr val="C62828"/>
                </a:solidFill>
              </a:rPr>
              <a:t>Signal Digital Processing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B657C4-E33D-558E-7702-524C6B7F6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0982" y="189734"/>
            <a:ext cx="1526770" cy="10439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558F36-4F98-AC4E-5AB6-7C39EAFE22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015" y="235400"/>
            <a:ext cx="1043967" cy="10439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0F05A8-CA0A-316D-F350-4C3549B90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100" y="1826150"/>
            <a:ext cx="11313799" cy="17841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E70333D-5503-4C08-E566-3DBC57D7B98F}"/>
              </a:ext>
            </a:extLst>
          </p:cNvPr>
          <p:cNvSpPr/>
          <p:nvPr/>
        </p:nvSpPr>
        <p:spPr>
          <a:xfrm>
            <a:off x="5372100" y="2354580"/>
            <a:ext cx="1348740" cy="400050"/>
          </a:xfrm>
          <a:prstGeom prst="rect">
            <a:avLst/>
          </a:prstGeom>
          <a:noFill/>
          <a:ln w="38100">
            <a:solidFill>
              <a:srgbClr val="C628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814E5-58EB-4968-9D20-ADAFA96314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D" dirty="0"/>
              <a:t>2.1. Example Periodic Sampling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EC226641-D2F7-DA34-8878-A6F33B91DA69}"/>
              </a:ext>
            </a:extLst>
          </p:cNvPr>
          <p:cNvSpPr txBox="1">
            <a:spLocks/>
          </p:cNvSpPr>
          <p:nvPr/>
        </p:nvSpPr>
        <p:spPr>
          <a:xfrm>
            <a:off x="991378" y="965883"/>
            <a:ext cx="11227965" cy="4819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2400" dirty="0">
                <a:solidFill>
                  <a:srgbClr val="C62828"/>
                </a:solidFill>
              </a:rPr>
              <a:t>Signal Digital Processing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B657C4-E33D-558E-7702-524C6B7F6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0982" y="189734"/>
            <a:ext cx="1526770" cy="10439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558F36-4F98-AC4E-5AB6-7C39EAFE22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015" y="235400"/>
            <a:ext cx="1043967" cy="10439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258E2F-C409-E744-CFA2-A5C656D7A6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402" y="1654360"/>
            <a:ext cx="10641195" cy="44835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51478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Light">
      <a:dk1>
        <a:srgbClr val="1A242E"/>
      </a:dk1>
      <a:lt1>
        <a:srgbClr val="F9F9F9"/>
      </a:lt1>
      <a:dk2>
        <a:srgbClr val="2C3E50"/>
      </a:dk2>
      <a:lt2>
        <a:srgbClr val="E7E6E6"/>
      </a:lt2>
      <a:accent1>
        <a:srgbClr val="C62828"/>
      </a:accent1>
      <a:accent2>
        <a:srgbClr val="B71C1C"/>
      </a:accent2>
      <a:accent3>
        <a:srgbClr val="4B5554"/>
      </a:accent3>
      <a:accent4>
        <a:srgbClr val="F44336"/>
      </a:accent4>
      <a:accent5>
        <a:srgbClr val="E53935"/>
      </a:accent5>
      <a:accent6>
        <a:srgbClr val="D32F2F"/>
      </a:accent6>
      <a:hlink>
        <a:srgbClr val="0563C1"/>
      </a:hlink>
      <a:folHlink>
        <a:srgbClr val="954F72"/>
      </a:folHlink>
    </a:clrScheme>
    <a:fontScheme name="Custom 1">
      <a:majorFont>
        <a:latin typeface="Source Sans Pro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2453</TotalTime>
  <Words>703</Words>
  <Application>Microsoft Office PowerPoint</Application>
  <PresentationFormat>Widescreen</PresentationFormat>
  <Paragraphs>85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Open Sans</vt:lpstr>
      <vt:lpstr>Roboto Slab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Dz</dc:creator>
  <cp:lastModifiedBy>Riza Hadi Saputra</cp:lastModifiedBy>
  <cp:revision>86</cp:revision>
  <dcterms:created xsi:type="dcterms:W3CDTF">2016-11-04T05:31:34Z</dcterms:created>
  <dcterms:modified xsi:type="dcterms:W3CDTF">2022-08-23T06:03:59Z</dcterms:modified>
</cp:coreProperties>
</file>