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fta Nur Farid" userId="09c4264491c822bb" providerId="LiveId" clId="{AC642BC2-7E16-4302-AEB3-6795E50A3576}"/>
    <pc:docChg chg="undo custSel addSld delSld modSld sldOrd modMainMaster">
      <pc:chgData name="Mifta Nur Farid" userId="09c4264491c822bb" providerId="LiveId" clId="{AC642BC2-7E16-4302-AEB3-6795E50A3576}" dt="2021-08-12T13:47:40.647" v="489" actId="1076"/>
      <pc:docMkLst>
        <pc:docMk/>
      </pc:docMkLst>
      <pc:sldChg chg="modSp mod modAnim">
        <pc:chgData name="Mifta Nur Farid" userId="09c4264491c822bb" providerId="LiveId" clId="{AC642BC2-7E16-4302-AEB3-6795E50A3576}" dt="2021-08-12T13:40:24.663" v="430" actId="20577"/>
        <pc:sldMkLst>
          <pc:docMk/>
          <pc:sldMk cId="116625414" sldId="256"/>
        </pc:sldMkLst>
        <pc:spChg chg="mod">
          <ac:chgData name="Mifta Nur Farid" userId="09c4264491c822bb" providerId="LiveId" clId="{AC642BC2-7E16-4302-AEB3-6795E50A3576}" dt="2021-08-12T13:15:49.277" v="101" actId="20577"/>
          <ac:spMkLst>
            <pc:docMk/>
            <pc:sldMk cId="116625414" sldId="256"/>
            <ac:spMk id="2" creationId="{A9B4CFA8-5232-4E8C-A62E-90D40EF7A5FD}"/>
          </ac:spMkLst>
        </pc:spChg>
        <pc:spChg chg="mod">
          <ac:chgData name="Mifta Nur Farid" userId="09c4264491c822bb" providerId="LiveId" clId="{AC642BC2-7E16-4302-AEB3-6795E50A3576}" dt="2021-08-12T13:40:24.663" v="430" actId="20577"/>
          <ac:spMkLst>
            <pc:docMk/>
            <pc:sldMk cId="116625414" sldId="256"/>
            <ac:spMk id="3" creationId="{51BCDEFB-3E0C-48F2-800A-95F2F3E13C6A}"/>
          </ac:spMkLst>
        </pc:spChg>
      </pc:sldChg>
      <pc:sldChg chg="addSp delSp modSp new del mod chgLayout">
        <pc:chgData name="Mifta Nur Farid" userId="09c4264491c822bb" providerId="LiveId" clId="{AC642BC2-7E16-4302-AEB3-6795E50A3576}" dt="2021-08-12T13:37:26.276" v="384" actId="47"/>
        <pc:sldMkLst>
          <pc:docMk/>
          <pc:sldMk cId="377403403" sldId="257"/>
        </pc:sldMkLst>
        <pc:spChg chg="del">
          <ac:chgData name="Mifta Nur Farid" userId="09c4264491c822bb" providerId="LiveId" clId="{AC642BC2-7E16-4302-AEB3-6795E50A3576}" dt="2021-08-12T13:36:06.739" v="345" actId="700"/>
          <ac:spMkLst>
            <pc:docMk/>
            <pc:sldMk cId="377403403" sldId="257"/>
            <ac:spMk id="2" creationId="{F892ABE4-1021-4026-AF66-CF9C98A90803}"/>
          </ac:spMkLst>
        </pc:spChg>
        <pc:spChg chg="del">
          <ac:chgData name="Mifta Nur Farid" userId="09c4264491c822bb" providerId="LiveId" clId="{AC642BC2-7E16-4302-AEB3-6795E50A3576}" dt="2021-08-12T13:36:06.739" v="345" actId="700"/>
          <ac:spMkLst>
            <pc:docMk/>
            <pc:sldMk cId="377403403" sldId="257"/>
            <ac:spMk id="3" creationId="{2D52223F-B1D7-4B8E-9162-E48F9008F2A0}"/>
          </ac:spMkLst>
        </pc:spChg>
        <pc:spChg chg="mod ord">
          <ac:chgData name="Mifta Nur Farid" userId="09c4264491c822bb" providerId="LiveId" clId="{AC642BC2-7E16-4302-AEB3-6795E50A3576}" dt="2021-08-12T13:36:06.739" v="345" actId="700"/>
          <ac:spMkLst>
            <pc:docMk/>
            <pc:sldMk cId="377403403" sldId="257"/>
            <ac:spMk id="4" creationId="{49DE97FA-F769-4C83-B14C-53775228B4A9}"/>
          </ac:spMkLst>
        </pc:spChg>
        <pc:spChg chg="mod ord">
          <ac:chgData name="Mifta Nur Farid" userId="09c4264491c822bb" providerId="LiveId" clId="{AC642BC2-7E16-4302-AEB3-6795E50A3576}" dt="2021-08-12T13:36:06.739" v="345" actId="700"/>
          <ac:spMkLst>
            <pc:docMk/>
            <pc:sldMk cId="377403403" sldId="257"/>
            <ac:spMk id="5" creationId="{D4803195-5361-4E08-852C-FEEB02AE0C29}"/>
          </ac:spMkLst>
        </pc:spChg>
        <pc:spChg chg="mod ord">
          <ac:chgData name="Mifta Nur Farid" userId="09c4264491c822bb" providerId="LiveId" clId="{AC642BC2-7E16-4302-AEB3-6795E50A3576}" dt="2021-08-12T13:36:06.739" v="345" actId="700"/>
          <ac:spMkLst>
            <pc:docMk/>
            <pc:sldMk cId="377403403" sldId="257"/>
            <ac:spMk id="6" creationId="{0370F810-4BC7-4E27-9C73-609E8D4F57C0}"/>
          </ac:spMkLst>
        </pc:spChg>
        <pc:spChg chg="add mod ord">
          <ac:chgData name="Mifta Nur Farid" userId="09c4264491c822bb" providerId="LiveId" clId="{AC642BC2-7E16-4302-AEB3-6795E50A3576}" dt="2021-08-12T13:36:06.739" v="345" actId="700"/>
          <ac:spMkLst>
            <pc:docMk/>
            <pc:sldMk cId="377403403" sldId="257"/>
            <ac:spMk id="7" creationId="{E2778CD6-D1F0-43EB-9A40-C81F8EC47461}"/>
          </ac:spMkLst>
        </pc:spChg>
        <pc:spChg chg="add mod ord">
          <ac:chgData name="Mifta Nur Farid" userId="09c4264491c822bb" providerId="LiveId" clId="{AC642BC2-7E16-4302-AEB3-6795E50A3576}" dt="2021-08-12T13:36:06.739" v="345" actId="700"/>
          <ac:spMkLst>
            <pc:docMk/>
            <pc:sldMk cId="377403403" sldId="257"/>
            <ac:spMk id="8" creationId="{B4217378-C18F-49FA-A757-4CF80FC825AE}"/>
          </ac:spMkLst>
        </pc:spChg>
      </pc:sldChg>
      <pc:sldChg chg="modSp new mod">
        <pc:chgData name="Mifta Nur Farid" userId="09c4264491c822bb" providerId="LiveId" clId="{AC642BC2-7E16-4302-AEB3-6795E50A3576}" dt="2021-08-12T13:40:05.836" v="420" actId="20577"/>
        <pc:sldMkLst>
          <pc:docMk/>
          <pc:sldMk cId="3123849202" sldId="257"/>
        </pc:sldMkLst>
        <pc:spChg chg="mod">
          <ac:chgData name="Mifta Nur Farid" userId="09c4264491c822bb" providerId="LiveId" clId="{AC642BC2-7E16-4302-AEB3-6795E50A3576}" dt="2021-08-12T13:40:05.836" v="420" actId="20577"/>
          <ac:spMkLst>
            <pc:docMk/>
            <pc:sldMk cId="3123849202" sldId="257"/>
            <ac:spMk id="2" creationId="{6EEEAABD-4C35-400F-B793-BC59B11741E5}"/>
          </ac:spMkLst>
        </pc:spChg>
      </pc:sldChg>
      <pc:sldChg chg="addSp delSp modSp new del mod chgLayout">
        <pc:chgData name="Mifta Nur Farid" userId="09c4264491c822bb" providerId="LiveId" clId="{AC642BC2-7E16-4302-AEB3-6795E50A3576}" dt="2021-08-12T13:24:04.255" v="221" actId="47"/>
        <pc:sldMkLst>
          <pc:docMk/>
          <pc:sldMk cId="3221399308" sldId="257"/>
        </pc:sldMkLst>
        <pc:spChg chg="del">
          <ac:chgData name="Mifta Nur Farid" userId="09c4264491c822bb" providerId="LiveId" clId="{AC642BC2-7E16-4302-AEB3-6795E50A3576}" dt="2021-08-12T13:21:02.619" v="165" actId="700"/>
          <ac:spMkLst>
            <pc:docMk/>
            <pc:sldMk cId="3221399308" sldId="257"/>
            <ac:spMk id="2" creationId="{68B8CDD8-6A97-4A86-AB62-35F70925B7DE}"/>
          </ac:spMkLst>
        </pc:spChg>
        <pc:spChg chg="del">
          <ac:chgData name="Mifta Nur Farid" userId="09c4264491c822bb" providerId="LiveId" clId="{AC642BC2-7E16-4302-AEB3-6795E50A3576}" dt="2021-08-12T13:21:02.619" v="165" actId="700"/>
          <ac:spMkLst>
            <pc:docMk/>
            <pc:sldMk cId="3221399308" sldId="257"/>
            <ac:spMk id="3" creationId="{57E34A2A-29AF-422C-ADDF-FCB2AC94B80F}"/>
          </ac:spMkLst>
        </pc:spChg>
        <pc:spChg chg="mod ord">
          <ac:chgData name="Mifta Nur Farid" userId="09c4264491c822bb" providerId="LiveId" clId="{AC642BC2-7E16-4302-AEB3-6795E50A3576}" dt="2021-08-12T13:21:02.619" v="165" actId="700"/>
          <ac:spMkLst>
            <pc:docMk/>
            <pc:sldMk cId="3221399308" sldId="257"/>
            <ac:spMk id="4" creationId="{2785446F-726E-4308-ADB4-674F449C2FB6}"/>
          </ac:spMkLst>
        </pc:spChg>
        <pc:spChg chg="del">
          <ac:chgData name="Mifta Nur Farid" userId="09c4264491c822bb" providerId="LiveId" clId="{AC642BC2-7E16-4302-AEB3-6795E50A3576}" dt="2021-08-12T13:21:02.619" v="165" actId="700"/>
          <ac:spMkLst>
            <pc:docMk/>
            <pc:sldMk cId="3221399308" sldId="257"/>
            <ac:spMk id="5" creationId="{CBE9E866-5656-42C0-8ADF-4EDCD472E359}"/>
          </ac:spMkLst>
        </pc:spChg>
        <pc:spChg chg="add mod ord">
          <ac:chgData name="Mifta Nur Farid" userId="09c4264491c822bb" providerId="LiveId" clId="{AC642BC2-7E16-4302-AEB3-6795E50A3576}" dt="2021-08-12T13:21:02.619" v="165" actId="700"/>
          <ac:spMkLst>
            <pc:docMk/>
            <pc:sldMk cId="3221399308" sldId="257"/>
            <ac:spMk id="6" creationId="{7BB487F9-8DEC-43D2-B5F6-BB088E1D020B}"/>
          </ac:spMkLst>
        </pc:spChg>
        <pc:spChg chg="add mod ord">
          <ac:chgData name="Mifta Nur Farid" userId="09c4264491c822bb" providerId="LiveId" clId="{AC642BC2-7E16-4302-AEB3-6795E50A3576}" dt="2021-08-12T13:21:02.619" v="165" actId="700"/>
          <ac:spMkLst>
            <pc:docMk/>
            <pc:sldMk cId="3221399308" sldId="257"/>
            <ac:spMk id="7" creationId="{A838094D-D27A-4228-99D2-454025AEF644}"/>
          </ac:spMkLst>
        </pc:spChg>
        <pc:spChg chg="add mod ord">
          <ac:chgData name="Mifta Nur Farid" userId="09c4264491c822bb" providerId="LiveId" clId="{AC642BC2-7E16-4302-AEB3-6795E50A3576}" dt="2021-08-12T13:22:34.021" v="193" actId="27636"/>
          <ac:spMkLst>
            <pc:docMk/>
            <pc:sldMk cId="3221399308" sldId="257"/>
            <ac:spMk id="8" creationId="{6FD465B1-A973-4358-810F-269E133B17E7}"/>
          </ac:spMkLst>
        </pc:spChg>
      </pc:sldChg>
      <pc:sldChg chg="addSp delSp modSp new del mod ord modClrScheme modAnim chgLayout">
        <pc:chgData name="Mifta Nur Farid" userId="09c4264491c822bb" providerId="LiveId" clId="{AC642BC2-7E16-4302-AEB3-6795E50A3576}" dt="2021-08-12T13:20:56.693" v="162" actId="47"/>
        <pc:sldMkLst>
          <pc:docMk/>
          <pc:sldMk cId="3400486933" sldId="257"/>
        </pc:sldMkLst>
        <pc:spChg chg="del mod ord">
          <ac:chgData name="Mifta Nur Farid" userId="09c4264491c822bb" providerId="LiveId" clId="{AC642BC2-7E16-4302-AEB3-6795E50A3576}" dt="2021-08-12T13:13:47.956" v="63" actId="700"/>
          <ac:spMkLst>
            <pc:docMk/>
            <pc:sldMk cId="3400486933" sldId="257"/>
            <ac:spMk id="2" creationId="{E9C2CFEF-4507-49C0-82C2-A725F81155C5}"/>
          </ac:spMkLst>
        </pc:spChg>
        <pc:spChg chg="del mod ord">
          <ac:chgData name="Mifta Nur Farid" userId="09c4264491c822bb" providerId="LiveId" clId="{AC642BC2-7E16-4302-AEB3-6795E50A3576}" dt="2021-08-12T13:13:47.956" v="63" actId="700"/>
          <ac:spMkLst>
            <pc:docMk/>
            <pc:sldMk cId="3400486933" sldId="257"/>
            <ac:spMk id="3" creationId="{B505C363-15D8-4566-8528-78909FCE4755}"/>
          </ac:spMkLst>
        </pc:spChg>
        <pc:spChg chg="add mod ord">
          <ac:chgData name="Mifta Nur Farid" userId="09c4264491c822bb" providerId="LiveId" clId="{AC642BC2-7E16-4302-AEB3-6795E50A3576}" dt="2021-08-12T13:13:47.956" v="63" actId="700"/>
          <ac:spMkLst>
            <pc:docMk/>
            <pc:sldMk cId="3400486933" sldId="257"/>
            <ac:spMk id="4" creationId="{A15A7FB4-B803-4ED4-B2D0-47E1F3053C1A}"/>
          </ac:spMkLst>
        </pc:spChg>
        <pc:spChg chg="add mod ord">
          <ac:chgData name="Mifta Nur Farid" userId="09c4264491c822bb" providerId="LiveId" clId="{AC642BC2-7E16-4302-AEB3-6795E50A3576}" dt="2021-08-12T13:13:47.956" v="63" actId="700"/>
          <ac:spMkLst>
            <pc:docMk/>
            <pc:sldMk cId="3400486933" sldId="257"/>
            <ac:spMk id="5" creationId="{3CA5D868-FA61-4207-85B5-2A209CD21345}"/>
          </ac:spMkLst>
        </pc:spChg>
        <pc:spChg chg="del">
          <ac:chgData name="Mifta Nur Farid" userId="09c4264491c822bb" providerId="LiveId" clId="{AC642BC2-7E16-4302-AEB3-6795E50A3576}" dt="2021-08-12T13:19:49.007" v="157" actId="478"/>
          <ac:spMkLst>
            <pc:docMk/>
            <pc:sldMk cId="3400486933" sldId="257"/>
            <ac:spMk id="6" creationId="{E51018CE-E467-4FCA-8784-3BC40F54CD1C}"/>
          </ac:spMkLst>
        </pc:spChg>
      </pc:sldChg>
      <pc:sldChg chg="addSp delSp modSp new mod modClrScheme chgLayout">
        <pc:chgData name="Mifta Nur Farid" userId="09c4264491c822bb" providerId="LiveId" clId="{AC642BC2-7E16-4302-AEB3-6795E50A3576}" dt="2021-08-12T13:44:11.561" v="485" actId="20577"/>
        <pc:sldMkLst>
          <pc:docMk/>
          <pc:sldMk cId="107856276" sldId="258"/>
        </pc:sldMkLst>
        <pc:spChg chg="del mod ord">
          <ac:chgData name="Mifta Nur Farid" userId="09c4264491c822bb" providerId="LiveId" clId="{AC642BC2-7E16-4302-AEB3-6795E50A3576}" dt="2021-08-12T13:40:37.250" v="432" actId="700"/>
          <ac:spMkLst>
            <pc:docMk/>
            <pc:sldMk cId="107856276" sldId="258"/>
            <ac:spMk id="2" creationId="{EEA2F07E-697A-44BF-A7A2-9C51E8900EFE}"/>
          </ac:spMkLst>
        </pc:spChg>
        <pc:spChg chg="del mod ord">
          <ac:chgData name="Mifta Nur Farid" userId="09c4264491c822bb" providerId="LiveId" clId="{AC642BC2-7E16-4302-AEB3-6795E50A3576}" dt="2021-08-12T13:40:37.250" v="432" actId="700"/>
          <ac:spMkLst>
            <pc:docMk/>
            <pc:sldMk cId="107856276" sldId="258"/>
            <ac:spMk id="3" creationId="{9A511D76-AA77-4CB4-BDC1-E171EB6E1098}"/>
          </ac:spMkLst>
        </pc:spChg>
        <pc:spChg chg="mod ord">
          <ac:chgData name="Mifta Nur Farid" userId="09c4264491c822bb" providerId="LiveId" clId="{AC642BC2-7E16-4302-AEB3-6795E50A3576}" dt="2021-08-12T13:40:37.250" v="432" actId="700"/>
          <ac:spMkLst>
            <pc:docMk/>
            <pc:sldMk cId="107856276" sldId="258"/>
            <ac:spMk id="4" creationId="{D8B1D3EC-A7E4-4C64-B0E5-E0A94C8CFB7D}"/>
          </ac:spMkLst>
        </pc:spChg>
        <pc:spChg chg="mod ord">
          <ac:chgData name="Mifta Nur Farid" userId="09c4264491c822bb" providerId="LiveId" clId="{AC642BC2-7E16-4302-AEB3-6795E50A3576}" dt="2021-08-12T13:40:37.250" v="432" actId="700"/>
          <ac:spMkLst>
            <pc:docMk/>
            <pc:sldMk cId="107856276" sldId="258"/>
            <ac:spMk id="5" creationId="{AED4DAA2-321B-4953-9830-DCD2EF1E0650}"/>
          </ac:spMkLst>
        </pc:spChg>
        <pc:spChg chg="mod ord">
          <ac:chgData name="Mifta Nur Farid" userId="09c4264491c822bb" providerId="LiveId" clId="{AC642BC2-7E16-4302-AEB3-6795E50A3576}" dt="2021-08-12T13:40:37.250" v="432" actId="700"/>
          <ac:spMkLst>
            <pc:docMk/>
            <pc:sldMk cId="107856276" sldId="258"/>
            <ac:spMk id="6" creationId="{21E47EFB-BB08-4D75-BCC5-AF0F99D623E6}"/>
          </ac:spMkLst>
        </pc:spChg>
        <pc:spChg chg="add mod ord">
          <ac:chgData name="Mifta Nur Farid" userId="09c4264491c822bb" providerId="LiveId" clId="{AC642BC2-7E16-4302-AEB3-6795E50A3576}" dt="2021-08-12T13:40:41.907" v="446" actId="20577"/>
          <ac:spMkLst>
            <pc:docMk/>
            <pc:sldMk cId="107856276" sldId="258"/>
            <ac:spMk id="7" creationId="{8793FCE0-D3FA-4331-9787-E95E9E3B8CBA}"/>
          </ac:spMkLst>
        </pc:spChg>
        <pc:spChg chg="add mod ord">
          <ac:chgData name="Mifta Nur Farid" userId="09c4264491c822bb" providerId="LiveId" clId="{AC642BC2-7E16-4302-AEB3-6795E50A3576}" dt="2021-08-12T13:44:11.561" v="485" actId="20577"/>
          <ac:spMkLst>
            <pc:docMk/>
            <pc:sldMk cId="107856276" sldId="258"/>
            <ac:spMk id="8" creationId="{AF6EE5C1-DDE0-40DF-896C-3BBC0E7EC398}"/>
          </ac:spMkLst>
        </pc:spChg>
      </pc:sldChg>
      <pc:sldChg chg="addSp delSp modSp new del mod ord modClrScheme chgLayout">
        <pc:chgData name="Mifta Nur Farid" userId="09c4264491c822bb" providerId="LiveId" clId="{AC642BC2-7E16-4302-AEB3-6795E50A3576}" dt="2021-08-12T13:35:51.160" v="342" actId="47"/>
        <pc:sldMkLst>
          <pc:docMk/>
          <pc:sldMk cId="772507334" sldId="258"/>
        </pc:sldMkLst>
        <pc:spChg chg="del mod ord">
          <ac:chgData name="Mifta Nur Farid" userId="09c4264491c822bb" providerId="LiveId" clId="{AC642BC2-7E16-4302-AEB3-6795E50A3576}" dt="2021-08-12T13:21:04.886" v="166" actId="700"/>
          <ac:spMkLst>
            <pc:docMk/>
            <pc:sldMk cId="772507334" sldId="258"/>
            <ac:spMk id="2" creationId="{1F52DA64-DF59-4D06-BA3D-1E828DCDF664}"/>
          </ac:spMkLst>
        </pc:spChg>
        <pc:spChg chg="del mod ord">
          <ac:chgData name="Mifta Nur Farid" userId="09c4264491c822bb" providerId="LiveId" clId="{AC642BC2-7E16-4302-AEB3-6795E50A3576}" dt="2021-08-12T13:21:04.886" v="166" actId="700"/>
          <ac:spMkLst>
            <pc:docMk/>
            <pc:sldMk cId="772507334" sldId="258"/>
            <ac:spMk id="3" creationId="{B970D52E-3514-4F05-91C9-D6BF4FB14F8B}"/>
          </ac:spMkLst>
        </pc:spChg>
        <pc:spChg chg="mod ord">
          <ac:chgData name="Mifta Nur Farid" userId="09c4264491c822bb" providerId="LiveId" clId="{AC642BC2-7E16-4302-AEB3-6795E50A3576}" dt="2021-08-12T13:29:13.034" v="256"/>
          <ac:spMkLst>
            <pc:docMk/>
            <pc:sldMk cId="772507334" sldId="258"/>
            <ac:spMk id="4" creationId="{4562B6D8-3EE9-4815-8C74-B5533581611E}"/>
          </ac:spMkLst>
        </pc:spChg>
        <pc:spChg chg="del">
          <ac:chgData name="Mifta Nur Farid" userId="09c4264491c822bb" providerId="LiveId" clId="{AC642BC2-7E16-4302-AEB3-6795E50A3576}" dt="2021-08-12T13:21:04.886" v="166" actId="700"/>
          <ac:spMkLst>
            <pc:docMk/>
            <pc:sldMk cId="772507334" sldId="258"/>
            <ac:spMk id="5" creationId="{EB78503F-0785-4AD3-A0F5-BDD81979D32D}"/>
          </ac:spMkLst>
        </pc:spChg>
        <pc:spChg chg="add mod ord">
          <ac:chgData name="Mifta Nur Farid" userId="09c4264491c822bb" providerId="LiveId" clId="{AC642BC2-7E16-4302-AEB3-6795E50A3576}" dt="2021-08-12T13:22:52.989" v="204"/>
          <ac:spMkLst>
            <pc:docMk/>
            <pc:sldMk cId="772507334" sldId="258"/>
            <ac:spMk id="6" creationId="{F829A747-2624-4266-9F19-1537A6EC8629}"/>
          </ac:spMkLst>
        </pc:spChg>
        <pc:spChg chg="add mod ord">
          <ac:chgData name="Mifta Nur Farid" userId="09c4264491c822bb" providerId="LiveId" clId="{AC642BC2-7E16-4302-AEB3-6795E50A3576}" dt="2021-08-12T13:21:04.886" v="166" actId="700"/>
          <ac:spMkLst>
            <pc:docMk/>
            <pc:sldMk cId="772507334" sldId="258"/>
            <ac:spMk id="7" creationId="{CFF2E01E-9DF7-49FC-86AF-04F756F6BBFA}"/>
          </ac:spMkLst>
        </pc:spChg>
        <pc:spChg chg="mod">
          <ac:chgData name="Mifta Nur Farid" userId="09c4264491c822bb" providerId="LiveId" clId="{AC642BC2-7E16-4302-AEB3-6795E50A3576}" dt="2021-08-12T13:29:13.034" v="256"/>
          <ac:spMkLst>
            <pc:docMk/>
            <pc:sldMk cId="772507334" sldId="258"/>
            <ac:spMk id="9" creationId="{F31C5D8B-67B9-418C-BEF3-538DBF188F32}"/>
          </ac:spMkLst>
        </pc:spChg>
      </pc:sldChg>
      <pc:sldChg chg="addSp delSp modSp new del mod chgLayout">
        <pc:chgData name="Mifta Nur Farid" userId="09c4264491c822bb" providerId="LiveId" clId="{AC642BC2-7E16-4302-AEB3-6795E50A3576}" dt="2021-08-12T13:20:55.089" v="161" actId="47"/>
        <pc:sldMkLst>
          <pc:docMk/>
          <pc:sldMk cId="2437384813" sldId="258"/>
        </pc:sldMkLst>
        <pc:spChg chg="del">
          <ac:chgData name="Mifta Nur Farid" userId="09c4264491c822bb" providerId="LiveId" clId="{AC642BC2-7E16-4302-AEB3-6795E50A3576}" dt="2021-08-12T13:20:43.384" v="160" actId="700"/>
          <ac:spMkLst>
            <pc:docMk/>
            <pc:sldMk cId="2437384813" sldId="258"/>
            <ac:spMk id="2" creationId="{0997C62A-CDD8-410D-AE50-EF20F4237BDF}"/>
          </ac:spMkLst>
        </pc:spChg>
        <pc:spChg chg="del">
          <ac:chgData name="Mifta Nur Farid" userId="09c4264491c822bb" providerId="LiveId" clId="{AC642BC2-7E16-4302-AEB3-6795E50A3576}" dt="2021-08-12T13:20:43.384" v="160" actId="700"/>
          <ac:spMkLst>
            <pc:docMk/>
            <pc:sldMk cId="2437384813" sldId="258"/>
            <ac:spMk id="3" creationId="{366399B5-73D9-4E25-B19A-6485E2657424}"/>
          </ac:spMkLst>
        </pc:spChg>
        <pc:spChg chg="mod ord">
          <ac:chgData name="Mifta Nur Farid" userId="09c4264491c822bb" providerId="LiveId" clId="{AC642BC2-7E16-4302-AEB3-6795E50A3576}" dt="2021-08-12T13:20:43.384" v="160" actId="700"/>
          <ac:spMkLst>
            <pc:docMk/>
            <pc:sldMk cId="2437384813" sldId="258"/>
            <ac:spMk id="4" creationId="{ED449C4D-0D02-4033-8884-4330D1F512C2}"/>
          </ac:spMkLst>
        </pc:spChg>
        <pc:spChg chg="add mod ord">
          <ac:chgData name="Mifta Nur Farid" userId="09c4264491c822bb" providerId="LiveId" clId="{AC642BC2-7E16-4302-AEB3-6795E50A3576}" dt="2021-08-12T13:20:43.384" v="160" actId="700"/>
          <ac:spMkLst>
            <pc:docMk/>
            <pc:sldMk cId="2437384813" sldId="258"/>
            <ac:spMk id="5" creationId="{9A384838-CAF9-4CD4-98E0-70A044992F16}"/>
          </ac:spMkLst>
        </pc:spChg>
        <pc:spChg chg="add mod ord">
          <ac:chgData name="Mifta Nur Farid" userId="09c4264491c822bb" providerId="LiveId" clId="{AC642BC2-7E16-4302-AEB3-6795E50A3576}" dt="2021-08-12T13:20:43.384" v="160" actId="700"/>
          <ac:spMkLst>
            <pc:docMk/>
            <pc:sldMk cId="2437384813" sldId="258"/>
            <ac:spMk id="6" creationId="{C1B6046A-1CE8-44B2-BDD6-75B5EFC61D78}"/>
          </ac:spMkLst>
        </pc:spChg>
        <pc:spChg chg="add mod ord">
          <ac:chgData name="Mifta Nur Farid" userId="09c4264491c822bb" providerId="LiveId" clId="{AC642BC2-7E16-4302-AEB3-6795E50A3576}" dt="2021-08-12T13:20:43.384" v="160" actId="700"/>
          <ac:spMkLst>
            <pc:docMk/>
            <pc:sldMk cId="2437384813" sldId="258"/>
            <ac:spMk id="7" creationId="{B612B7A5-F554-4EC1-A306-2FEDDEACAF73}"/>
          </ac:spMkLst>
        </pc:spChg>
      </pc:sldChg>
      <pc:sldChg chg="new del">
        <pc:chgData name="Mifta Nur Farid" userId="09c4264491c822bb" providerId="LiveId" clId="{AC642BC2-7E16-4302-AEB3-6795E50A3576}" dt="2021-08-12T13:37:27.022" v="385" actId="47"/>
        <pc:sldMkLst>
          <pc:docMk/>
          <pc:sldMk cId="4131319835" sldId="258"/>
        </pc:sldMkLst>
      </pc:sldChg>
      <pc:sldChg chg="modSp new del">
        <pc:chgData name="Mifta Nur Farid" userId="09c4264491c822bb" providerId="LiveId" clId="{AC642BC2-7E16-4302-AEB3-6795E50A3576}" dt="2021-08-12T13:24:04.255" v="221" actId="47"/>
        <pc:sldMkLst>
          <pc:docMk/>
          <pc:sldMk cId="126992064" sldId="259"/>
        </pc:sldMkLst>
        <pc:spChg chg="mod">
          <ac:chgData name="Mifta Nur Farid" userId="09c4264491c822bb" providerId="LiveId" clId="{AC642BC2-7E16-4302-AEB3-6795E50A3576}" dt="2021-08-12T13:22:55.763" v="205"/>
          <ac:spMkLst>
            <pc:docMk/>
            <pc:sldMk cId="126992064" sldId="259"/>
            <ac:spMk id="5" creationId="{57326994-2BF5-4903-AC70-68F7BAFF18F2}"/>
          </ac:spMkLst>
        </pc:spChg>
        <pc:spChg chg="mod">
          <ac:chgData name="Mifta Nur Farid" userId="09c4264491c822bb" providerId="LiveId" clId="{AC642BC2-7E16-4302-AEB3-6795E50A3576}" dt="2021-08-12T13:22:55.763" v="205"/>
          <ac:spMkLst>
            <pc:docMk/>
            <pc:sldMk cId="126992064" sldId="259"/>
            <ac:spMk id="6" creationId="{53032F6D-E933-4FCA-94E0-E9510B740941}"/>
          </ac:spMkLst>
        </pc:spChg>
        <pc:spChg chg="mod">
          <ac:chgData name="Mifta Nur Farid" userId="09c4264491c822bb" providerId="LiveId" clId="{AC642BC2-7E16-4302-AEB3-6795E50A3576}" dt="2021-08-12T13:22:55.763" v="205"/>
          <ac:spMkLst>
            <pc:docMk/>
            <pc:sldMk cId="126992064" sldId="259"/>
            <ac:spMk id="7" creationId="{3269A7A9-AC98-4CA0-BB9D-91AACD82E6D0}"/>
          </ac:spMkLst>
        </pc:spChg>
      </pc:sldChg>
      <pc:sldChg chg="new del">
        <pc:chgData name="Mifta Nur Farid" userId="09c4264491c822bb" providerId="LiveId" clId="{AC642BC2-7E16-4302-AEB3-6795E50A3576}" dt="2021-08-12T13:16:41.494" v="142" actId="47"/>
        <pc:sldMkLst>
          <pc:docMk/>
          <pc:sldMk cId="1453364414" sldId="259"/>
        </pc:sldMkLst>
      </pc:sldChg>
      <pc:sldChg chg="addSp delSp modSp new del mod modClrScheme modAnim chgLayout">
        <pc:chgData name="Mifta Nur Farid" userId="09c4264491c822bb" providerId="LiveId" clId="{AC642BC2-7E16-4302-AEB3-6795E50A3576}" dt="2021-08-12T13:35:51.976" v="343" actId="47"/>
        <pc:sldMkLst>
          <pc:docMk/>
          <pc:sldMk cId="1466111758" sldId="259"/>
        </pc:sldMkLst>
        <pc:spChg chg="del mod ord">
          <ac:chgData name="Mifta Nur Farid" userId="09c4264491c822bb" providerId="LiveId" clId="{AC642BC2-7E16-4302-AEB3-6795E50A3576}" dt="2021-08-12T13:26:19.002" v="240" actId="700"/>
          <ac:spMkLst>
            <pc:docMk/>
            <pc:sldMk cId="1466111758" sldId="259"/>
            <ac:spMk id="2" creationId="{4A32ED23-F03F-4A82-9132-2F9CF63236B6}"/>
          </ac:spMkLst>
        </pc:spChg>
        <pc:spChg chg="del mod ord">
          <ac:chgData name="Mifta Nur Farid" userId="09c4264491c822bb" providerId="LiveId" clId="{AC642BC2-7E16-4302-AEB3-6795E50A3576}" dt="2021-08-12T13:26:19.002" v="240" actId="700"/>
          <ac:spMkLst>
            <pc:docMk/>
            <pc:sldMk cId="1466111758" sldId="259"/>
            <ac:spMk id="3" creationId="{2CD9CCFC-32A3-4128-8D21-AC005B04356C}"/>
          </ac:spMkLst>
        </pc:spChg>
        <pc:spChg chg="mod ord">
          <ac:chgData name="Mifta Nur Farid" userId="09c4264491c822bb" providerId="LiveId" clId="{AC642BC2-7E16-4302-AEB3-6795E50A3576}" dt="2021-08-12T13:26:19.002" v="240" actId="700"/>
          <ac:spMkLst>
            <pc:docMk/>
            <pc:sldMk cId="1466111758" sldId="259"/>
            <ac:spMk id="4" creationId="{FD7DF3FF-6695-4F41-AA36-E43372B69D97}"/>
          </ac:spMkLst>
        </pc:spChg>
        <pc:spChg chg="mod ord">
          <ac:chgData name="Mifta Nur Farid" userId="09c4264491c822bb" providerId="LiveId" clId="{AC642BC2-7E16-4302-AEB3-6795E50A3576}" dt="2021-08-12T13:29:19.796" v="259"/>
          <ac:spMkLst>
            <pc:docMk/>
            <pc:sldMk cId="1466111758" sldId="259"/>
            <ac:spMk id="5" creationId="{148BFB55-3136-471F-9E31-83C73EF0D833}"/>
          </ac:spMkLst>
        </pc:spChg>
        <pc:spChg chg="mod ord">
          <ac:chgData name="Mifta Nur Farid" userId="09c4264491c822bb" providerId="LiveId" clId="{AC642BC2-7E16-4302-AEB3-6795E50A3576}" dt="2021-08-12T13:29:19.796" v="259"/>
          <ac:spMkLst>
            <pc:docMk/>
            <pc:sldMk cId="1466111758" sldId="259"/>
            <ac:spMk id="6" creationId="{24C3D365-3375-483E-B98B-27A08294E55A}"/>
          </ac:spMkLst>
        </pc:spChg>
        <pc:spChg chg="add mod ord">
          <ac:chgData name="Mifta Nur Farid" userId="09c4264491c822bb" providerId="LiveId" clId="{AC642BC2-7E16-4302-AEB3-6795E50A3576}" dt="2021-08-12T13:26:19.002" v="240" actId="700"/>
          <ac:spMkLst>
            <pc:docMk/>
            <pc:sldMk cId="1466111758" sldId="259"/>
            <ac:spMk id="7" creationId="{C4EEB844-FF90-4D93-8201-6383726DC999}"/>
          </ac:spMkLst>
        </pc:spChg>
        <pc:spChg chg="add mod ord">
          <ac:chgData name="Mifta Nur Farid" userId="09c4264491c822bb" providerId="LiveId" clId="{AC642BC2-7E16-4302-AEB3-6795E50A3576}" dt="2021-08-12T13:26:19.002" v="240" actId="700"/>
          <ac:spMkLst>
            <pc:docMk/>
            <pc:sldMk cId="1466111758" sldId="259"/>
            <ac:spMk id="8" creationId="{D95B9324-6C45-49C9-A5AB-E1D0456492FF}"/>
          </ac:spMkLst>
        </pc:spChg>
      </pc:sldChg>
      <pc:sldChg chg="new del">
        <pc:chgData name="Mifta Nur Farid" userId="09c4264491c822bb" providerId="LiveId" clId="{AC642BC2-7E16-4302-AEB3-6795E50A3576}" dt="2021-08-12T13:44:30.425" v="487" actId="47"/>
        <pc:sldMkLst>
          <pc:docMk/>
          <pc:sldMk cId="3883452028" sldId="259"/>
        </pc:sldMkLst>
      </pc:sldChg>
      <pc:sldChg chg="new del">
        <pc:chgData name="Mifta Nur Farid" userId="09c4264491c822bb" providerId="LiveId" clId="{AC642BC2-7E16-4302-AEB3-6795E50A3576}" dt="2021-08-12T13:21:20.995" v="174" actId="680"/>
        <pc:sldMkLst>
          <pc:docMk/>
          <pc:sldMk cId="4275933766" sldId="259"/>
        </pc:sldMkLst>
      </pc:sldChg>
      <pc:sldChg chg="new del">
        <pc:chgData name="Mifta Nur Farid" userId="09c4264491c822bb" providerId="LiveId" clId="{AC642BC2-7E16-4302-AEB3-6795E50A3576}" dt="2021-08-12T13:21:19.247" v="171" actId="680"/>
        <pc:sldMkLst>
          <pc:docMk/>
          <pc:sldMk cId="983601582" sldId="260"/>
        </pc:sldMkLst>
      </pc:sldChg>
      <pc:sldChg chg="new del">
        <pc:chgData name="Mifta Nur Farid" userId="09c4264491c822bb" providerId="LiveId" clId="{AC642BC2-7E16-4302-AEB3-6795E50A3576}" dt="2021-08-12T13:24:04.255" v="221" actId="47"/>
        <pc:sldMkLst>
          <pc:docMk/>
          <pc:sldMk cId="1625355961" sldId="260"/>
        </pc:sldMkLst>
      </pc:sldChg>
      <pc:sldChg chg="new add del">
        <pc:chgData name="Mifta Nur Farid" userId="09c4264491c822bb" providerId="LiveId" clId="{AC642BC2-7E16-4302-AEB3-6795E50A3576}" dt="2021-08-12T13:21:20.732" v="173" actId="680"/>
        <pc:sldMkLst>
          <pc:docMk/>
          <pc:sldMk cId="4184622833" sldId="260"/>
        </pc:sldMkLst>
      </pc:sldChg>
      <pc:sldChg chg="modSp new del">
        <pc:chgData name="Mifta Nur Farid" userId="09c4264491c822bb" providerId="LiveId" clId="{AC642BC2-7E16-4302-AEB3-6795E50A3576}" dt="2021-08-12T13:24:04.255" v="221" actId="47"/>
        <pc:sldMkLst>
          <pc:docMk/>
          <pc:sldMk cId="447809576" sldId="261"/>
        </pc:sldMkLst>
        <pc:spChg chg="mod">
          <ac:chgData name="Mifta Nur Farid" userId="09c4264491c822bb" providerId="LiveId" clId="{AC642BC2-7E16-4302-AEB3-6795E50A3576}" dt="2021-08-12T13:23:02.145" v="207"/>
          <ac:spMkLst>
            <pc:docMk/>
            <pc:sldMk cId="447809576" sldId="261"/>
            <ac:spMk id="3" creationId="{F06DC047-0A4B-4F88-BE8A-2D3DC4394F0D}"/>
          </ac:spMkLst>
        </pc:spChg>
        <pc:spChg chg="mod">
          <ac:chgData name="Mifta Nur Farid" userId="09c4264491c822bb" providerId="LiveId" clId="{AC642BC2-7E16-4302-AEB3-6795E50A3576}" dt="2021-08-12T13:23:02.145" v="207"/>
          <ac:spMkLst>
            <pc:docMk/>
            <pc:sldMk cId="447809576" sldId="261"/>
            <ac:spMk id="4" creationId="{84FCFF60-9F8E-4102-92FC-85C83315D03F}"/>
          </ac:spMkLst>
        </pc:spChg>
        <pc:spChg chg="mod">
          <ac:chgData name="Mifta Nur Farid" userId="09c4264491c822bb" providerId="LiveId" clId="{AC642BC2-7E16-4302-AEB3-6795E50A3576}" dt="2021-08-12T13:23:02.145" v="207"/>
          <ac:spMkLst>
            <pc:docMk/>
            <pc:sldMk cId="447809576" sldId="261"/>
            <ac:spMk id="5" creationId="{993A4049-F662-4D96-9750-E592E3CB5020}"/>
          </ac:spMkLst>
        </pc:spChg>
      </pc:sldChg>
      <pc:sldChg chg="modSp new del">
        <pc:chgData name="Mifta Nur Farid" userId="09c4264491c822bb" providerId="LiveId" clId="{AC642BC2-7E16-4302-AEB3-6795E50A3576}" dt="2021-08-12T13:24:04.255" v="221" actId="47"/>
        <pc:sldMkLst>
          <pc:docMk/>
          <pc:sldMk cId="3457765497" sldId="262"/>
        </pc:sldMkLst>
        <pc:spChg chg="mod">
          <ac:chgData name="Mifta Nur Farid" userId="09c4264491c822bb" providerId="LiveId" clId="{AC642BC2-7E16-4302-AEB3-6795E50A3576}" dt="2021-08-12T13:23:04.403" v="209"/>
          <ac:spMkLst>
            <pc:docMk/>
            <pc:sldMk cId="3457765497" sldId="262"/>
            <ac:spMk id="2" creationId="{21C8FD36-007F-4C77-A179-0D9E1AA3071D}"/>
          </ac:spMkLst>
        </pc:spChg>
        <pc:spChg chg="mod">
          <ac:chgData name="Mifta Nur Farid" userId="09c4264491c822bb" providerId="LiveId" clId="{AC642BC2-7E16-4302-AEB3-6795E50A3576}" dt="2021-08-12T13:23:04.403" v="209"/>
          <ac:spMkLst>
            <pc:docMk/>
            <pc:sldMk cId="3457765497" sldId="262"/>
            <ac:spMk id="3" creationId="{46D9B4C1-DB7E-4CCE-BD39-35116A058E35}"/>
          </ac:spMkLst>
        </pc:spChg>
        <pc:spChg chg="mod">
          <ac:chgData name="Mifta Nur Farid" userId="09c4264491c822bb" providerId="LiveId" clId="{AC642BC2-7E16-4302-AEB3-6795E50A3576}" dt="2021-08-12T13:23:04.403" v="209"/>
          <ac:spMkLst>
            <pc:docMk/>
            <pc:sldMk cId="3457765497" sldId="262"/>
            <ac:spMk id="4" creationId="{0D82BC3F-978B-41FC-8B35-5640E83BF8CB}"/>
          </ac:spMkLst>
        </pc:spChg>
      </pc:sldChg>
      <pc:sldChg chg="modSp new del">
        <pc:chgData name="Mifta Nur Farid" userId="09c4264491c822bb" providerId="LiveId" clId="{AC642BC2-7E16-4302-AEB3-6795E50A3576}" dt="2021-08-12T13:24:04.255" v="221" actId="47"/>
        <pc:sldMkLst>
          <pc:docMk/>
          <pc:sldMk cId="67806786" sldId="263"/>
        </pc:sldMkLst>
        <pc:spChg chg="mod">
          <ac:chgData name="Mifta Nur Farid" userId="09c4264491c822bb" providerId="LiveId" clId="{AC642BC2-7E16-4302-AEB3-6795E50A3576}" dt="2021-08-12T13:23:06.520" v="211"/>
          <ac:spMkLst>
            <pc:docMk/>
            <pc:sldMk cId="67806786" sldId="263"/>
            <ac:spMk id="5" creationId="{92F58C8B-4A9D-47C2-BE1A-EE723EB7EF79}"/>
          </ac:spMkLst>
        </pc:spChg>
        <pc:spChg chg="mod">
          <ac:chgData name="Mifta Nur Farid" userId="09c4264491c822bb" providerId="LiveId" clId="{AC642BC2-7E16-4302-AEB3-6795E50A3576}" dt="2021-08-12T13:23:06.520" v="211"/>
          <ac:spMkLst>
            <pc:docMk/>
            <pc:sldMk cId="67806786" sldId="263"/>
            <ac:spMk id="6" creationId="{03840D7E-019B-497D-A816-13136D4A1511}"/>
          </ac:spMkLst>
        </pc:spChg>
        <pc:spChg chg="mod">
          <ac:chgData name="Mifta Nur Farid" userId="09c4264491c822bb" providerId="LiveId" clId="{AC642BC2-7E16-4302-AEB3-6795E50A3576}" dt="2021-08-12T13:23:06.520" v="211"/>
          <ac:spMkLst>
            <pc:docMk/>
            <pc:sldMk cId="67806786" sldId="263"/>
            <ac:spMk id="7" creationId="{8AA29FD1-7663-41E7-B535-80F169D7AEDA}"/>
          </ac:spMkLst>
        </pc:spChg>
      </pc:sldChg>
      <pc:sldChg chg="modSp new del">
        <pc:chgData name="Mifta Nur Farid" userId="09c4264491c822bb" providerId="LiveId" clId="{AC642BC2-7E16-4302-AEB3-6795E50A3576}" dt="2021-08-12T13:24:04.255" v="221" actId="47"/>
        <pc:sldMkLst>
          <pc:docMk/>
          <pc:sldMk cId="953691591" sldId="264"/>
        </pc:sldMkLst>
        <pc:spChg chg="mod">
          <ac:chgData name="Mifta Nur Farid" userId="09c4264491c822bb" providerId="LiveId" clId="{AC642BC2-7E16-4302-AEB3-6795E50A3576}" dt="2021-08-12T13:23:09.463" v="213"/>
          <ac:spMkLst>
            <pc:docMk/>
            <pc:sldMk cId="953691591" sldId="264"/>
            <ac:spMk id="5" creationId="{CF9F907B-2214-4C27-82CB-CB190C266149}"/>
          </ac:spMkLst>
        </pc:spChg>
        <pc:spChg chg="mod">
          <ac:chgData name="Mifta Nur Farid" userId="09c4264491c822bb" providerId="LiveId" clId="{AC642BC2-7E16-4302-AEB3-6795E50A3576}" dt="2021-08-12T13:23:09.463" v="213"/>
          <ac:spMkLst>
            <pc:docMk/>
            <pc:sldMk cId="953691591" sldId="264"/>
            <ac:spMk id="6" creationId="{65CE2AA5-0FFD-4124-B375-675949C9D63D}"/>
          </ac:spMkLst>
        </pc:spChg>
        <pc:spChg chg="mod">
          <ac:chgData name="Mifta Nur Farid" userId="09c4264491c822bb" providerId="LiveId" clId="{AC642BC2-7E16-4302-AEB3-6795E50A3576}" dt="2021-08-12T13:23:09.463" v="213"/>
          <ac:spMkLst>
            <pc:docMk/>
            <pc:sldMk cId="953691591" sldId="264"/>
            <ac:spMk id="7" creationId="{440EE5D5-B72E-46E2-B746-BCABE226FA70}"/>
          </ac:spMkLst>
        </pc:spChg>
      </pc:sldChg>
      <pc:sldMasterChg chg="addSldLayout delSldLayout modSldLayout">
        <pc:chgData name="Mifta Nur Farid" userId="09c4264491c822bb" providerId="LiveId" clId="{AC642BC2-7E16-4302-AEB3-6795E50A3576}" dt="2021-08-12T13:47:40.647" v="489" actId="1076"/>
        <pc:sldMasterMkLst>
          <pc:docMk/>
          <pc:sldMasterMk cId="2797237795" sldId="2147483648"/>
        </pc:sldMasterMkLst>
        <pc:sldLayoutChg chg="addSp delSp modSp mod delAnim modAnim">
          <pc:chgData name="Mifta Nur Farid" userId="09c4264491c822bb" providerId="LiveId" clId="{AC642BC2-7E16-4302-AEB3-6795E50A3576}" dt="2021-08-12T13:47:40.647" v="489" actId="1076"/>
          <pc:sldLayoutMkLst>
            <pc:docMk/>
            <pc:sldMasterMk cId="2797237795" sldId="2147483648"/>
            <pc:sldLayoutMk cId="397769851" sldId="2147483649"/>
          </pc:sldLayoutMkLst>
          <pc:spChg chg="mod">
            <ac:chgData name="Mifta Nur Farid" userId="09c4264491c822bb" providerId="LiveId" clId="{AC642BC2-7E16-4302-AEB3-6795E50A3576}" dt="2021-08-12T13:17:34.433" v="143" actId="120"/>
            <ac:spMkLst>
              <pc:docMk/>
              <pc:sldMasterMk cId="2797237795" sldId="2147483648"/>
              <pc:sldLayoutMk cId="397769851" sldId="2147483649"/>
              <ac:spMk id="2" creationId="{6FDB8C3C-502D-412A-9502-4FF850CE8169}"/>
            </ac:spMkLst>
          </pc:spChg>
          <pc:spChg chg="mod">
            <ac:chgData name="Mifta Nur Farid" userId="09c4264491c822bb" providerId="LiveId" clId="{AC642BC2-7E16-4302-AEB3-6795E50A3576}" dt="2021-08-12T13:17:36.365" v="144" actId="120"/>
            <ac:spMkLst>
              <pc:docMk/>
              <pc:sldMasterMk cId="2797237795" sldId="2147483648"/>
              <pc:sldLayoutMk cId="397769851" sldId="2147483649"/>
              <ac:spMk id="3" creationId="{80E7CD0B-2019-41FB-B063-AB9F783C961D}"/>
            </ac:spMkLst>
          </pc:spChg>
          <pc:spChg chg="del mod">
            <ac:chgData name="Mifta Nur Farid" userId="09c4264491c822bb" providerId="LiveId" clId="{AC642BC2-7E16-4302-AEB3-6795E50A3576}" dt="2021-08-12T13:11:33.495" v="36" actId="478"/>
            <ac:spMkLst>
              <pc:docMk/>
              <pc:sldMasterMk cId="2797237795" sldId="2147483648"/>
              <pc:sldLayoutMk cId="397769851" sldId="2147483649"/>
              <ac:spMk id="4" creationId="{E8DCAC47-8FAA-4169-80C3-5684B0A90A5E}"/>
            </ac:spMkLst>
          </pc:spChg>
          <pc:spChg chg="del mod">
            <ac:chgData name="Mifta Nur Farid" userId="09c4264491c822bb" providerId="LiveId" clId="{AC642BC2-7E16-4302-AEB3-6795E50A3576}" dt="2021-08-12T13:11:36.492" v="37" actId="478"/>
            <ac:spMkLst>
              <pc:docMk/>
              <pc:sldMasterMk cId="2797237795" sldId="2147483648"/>
              <pc:sldLayoutMk cId="397769851" sldId="2147483649"/>
              <ac:spMk id="5" creationId="{465F366B-4290-442A-9B18-799ECEBDE46B}"/>
            </ac:spMkLst>
          </pc:spChg>
          <pc:spChg chg="del mod">
            <ac:chgData name="Mifta Nur Farid" userId="09c4264491c822bb" providerId="LiveId" clId="{AC642BC2-7E16-4302-AEB3-6795E50A3576}" dt="2021-08-12T13:11:38.426" v="38" actId="478"/>
            <ac:spMkLst>
              <pc:docMk/>
              <pc:sldMasterMk cId="2797237795" sldId="2147483648"/>
              <pc:sldLayoutMk cId="397769851" sldId="2147483649"/>
              <ac:spMk id="6" creationId="{034FE922-0C89-45BD-BD9F-3338A3E3044D}"/>
            </ac:spMkLst>
          </pc:spChg>
          <pc:spChg chg="add mod">
            <ac:chgData name="Mifta Nur Farid" userId="09c4264491c822bb" providerId="LiveId" clId="{AC642BC2-7E16-4302-AEB3-6795E50A3576}" dt="2021-08-12T13:07:55.876" v="11"/>
            <ac:spMkLst>
              <pc:docMk/>
              <pc:sldMasterMk cId="2797237795" sldId="2147483648"/>
              <pc:sldLayoutMk cId="397769851" sldId="2147483649"/>
              <ac:spMk id="9" creationId="{D0BCDBE3-56FC-4DFB-AFCA-D79152F480BA}"/>
            </ac:spMkLst>
          </pc:spChg>
          <pc:spChg chg="add del mod">
            <ac:chgData name="Mifta Nur Farid" userId="09c4264491c822bb" providerId="LiveId" clId="{AC642BC2-7E16-4302-AEB3-6795E50A3576}" dt="2021-08-12T13:18:34.052" v="150"/>
            <ac:spMkLst>
              <pc:docMk/>
              <pc:sldMasterMk cId="2797237795" sldId="2147483648"/>
              <pc:sldLayoutMk cId="397769851" sldId="2147483649"/>
              <ac:spMk id="15" creationId="{495F229C-BC0A-4172-A601-1D730D74E9FF}"/>
            </ac:spMkLst>
          </pc:spChg>
          <pc:spChg chg="add del mod">
            <ac:chgData name="Mifta Nur Farid" userId="09c4264491c822bb" providerId="LiveId" clId="{AC642BC2-7E16-4302-AEB3-6795E50A3576}" dt="2021-08-12T13:18:34.052" v="150"/>
            <ac:spMkLst>
              <pc:docMk/>
              <pc:sldMasterMk cId="2797237795" sldId="2147483648"/>
              <pc:sldLayoutMk cId="397769851" sldId="2147483649"/>
              <ac:spMk id="16" creationId="{9DCFE8FA-186A-4754-A8ED-45F3B45DAAED}"/>
            </ac:spMkLst>
          </pc:spChg>
          <pc:spChg chg="add del mod">
            <ac:chgData name="Mifta Nur Farid" userId="09c4264491c822bb" providerId="LiveId" clId="{AC642BC2-7E16-4302-AEB3-6795E50A3576}" dt="2021-08-12T13:18:34.052" v="150"/>
            <ac:spMkLst>
              <pc:docMk/>
              <pc:sldMasterMk cId="2797237795" sldId="2147483648"/>
              <pc:sldLayoutMk cId="397769851" sldId="2147483649"/>
              <ac:spMk id="17" creationId="{D7063E25-0592-42CB-B1FE-68C1703A0F1C}"/>
            </ac:spMkLst>
          </pc:spChg>
          <pc:picChg chg="add mod ord">
            <ac:chgData name="Mifta Nur Farid" userId="09c4264491c822bb" providerId="LiveId" clId="{AC642BC2-7E16-4302-AEB3-6795E50A3576}" dt="2021-08-12T13:07:33.113" v="10" actId="171"/>
            <ac:picMkLst>
              <pc:docMk/>
              <pc:sldMasterMk cId="2797237795" sldId="2147483648"/>
              <pc:sldLayoutMk cId="397769851" sldId="2147483649"/>
              <ac:picMk id="7" creationId="{3E08D027-ACC4-4906-8D2F-F7B4EFD87D1B}"/>
            </ac:picMkLst>
          </pc:picChg>
          <pc:picChg chg="add mod ord">
            <ac:chgData name="Mifta Nur Farid" userId="09c4264491c822bb" providerId="LiveId" clId="{AC642BC2-7E16-4302-AEB3-6795E50A3576}" dt="2021-08-12T13:07:33.113" v="10" actId="171"/>
            <ac:picMkLst>
              <pc:docMk/>
              <pc:sldMasterMk cId="2797237795" sldId="2147483648"/>
              <pc:sldLayoutMk cId="397769851" sldId="2147483649"/>
              <ac:picMk id="8" creationId="{E2EA1621-B885-41E5-837D-210493481216}"/>
            </ac:picMkLst>
          </pc:picChg>
          <pc:picChg chg="add del mod">
            <ac:chgData name="Mifta Nur Farid" userId="09c4264491c822bb" providerId="LiveId" clId="{AC642BC2-7E16-4302-AEB3-6795E50A3576}" dt="2021-08-12T13:09:35.859" v="21" actId="478"/>
            <ac:picMkLst>
              <pc:docMk/>
              <pc:sldMasterMk cId="2797237795" sldId="2147483648"/>
              <pc:sldLayoutMk cId="397769851" sldId="2147483649"/>
              <ac:picMk id="10" creationId="{AC2C02EF-F4DB-475A-97E6-8EAB28879D09}"/>
            </ac:picMkLst>
          </pc:picChg>
          <pc:picChg chg="add mod">
            <ac:chgData name="Mifta Nur Farid" userId="09c4264491c822bb" providerId="LiveId" clId="{AC642BC2-7E16-4302-AEB3-6795E50A3576}" dt="2021-08-12T13:47:40.647" v="489" actId="1076"/>
            <ac:picMkLst>
              <pc:docMk/>
              <pc:sldMasterMk cId="2797237795" sldId="2147483648"/>
              <pc:sldLayoutMk cId="397769851" sldId="2147483649"/>
              <ac:picMk id="12" creationId="{7930DE3D-5CB2-4CD3-A9F7-1ED9D159DF3D}"/>
            </ac:picMkLst>
          </pc:picChg>
          <pc:picChg chg="add mod modCrop">
            <ac:chgData name="Mifta Nur Farid" userId="09c4264491c822bb" providerId="LiveId" clId="{AC642BC2-7E16-4302-AEB3-6795E50A3576}" dt="2021-08-12T13:09:49.149" v="25" actId="732"/>
            <ac:picMkLst>
              <pc:docMk/>
              <pc:sldMasterMk cId="2797237795" sldId="2147483648"/>
              <pc:sldLayoutMk cId="397769851" sldId="2147483649"/>
              <ac:picMk id="14" creationId="{450EFCC2-9B60-4635-96F2-F26F1AB4DA05}"/>
            </ac:picMkLst>
          </pc:picChg>
        </pc:sldLayoutChg>
        <pc:sldLayoutChg chg="addSp delSp modSp mod modAnim">
          <pc:chgData name="Mifta Nur Farid" userId="09c4264491c822bb" providerId="LiveId" clId="{AC642BC2-7E16-4302-AEB3-6795E50A3576}" dt="2021-08-12T13:39:19.687" v="397" actId="1076"/>
          <pc:sldLayoutMkLst>
            <pc:docMk/>
            <pc:sldMasterMk cId="2797237795" sldId="2147483648"/>
            <pc:sldLayoutMk cId="1139252926" sldId="2147483650"/>
          </pc:sldLayoutMkLst>
          <pc:spChg chg="del mod">
            <ac:chgData name="Mifta Nur Farid" userId="09c4264491c822bb" providerId="LiveId" clId="{AC642BC2-7E16-4302-AEB3-6795E50A3576}" dt="2021-08-12T13:19:18.791" v="156" actId="478"/>
            <ac:spMkLst>
              <pc:docMk/>
              <pc:sldMasterMk cId="2797237795" sldId="2147483648"/>
              <pc:sldLayoutMk cId="1139252926" sldId="2147483650"/>
              <ac:spMk id="4" creationId="{DA44E3FB-ED93-475C-A4BD-355A38600614}"/>
            </ac:spMkLst>
          </pc:spChg>
          <pc:spChg chg="del mod">
            <ac:chgData name="Mifta Nur Farid" userId="09c4264491c822bb" providerId="LiveId" clId="{AC642BC2-7E16-4302-AEB3-6795E50A3576}" dt="2021-08-12T13:18:52.851" v="151" actId="478"/>
            <ac:spMkLst>
              <pc:docMk/>
              <pc:sldMasterMk cId="2797237795" sldId="2147483648"/>
              <pc:sldLayoutMk cId="1139252926" sldId="2147483650"/>
              <ac:spMk id="5" creationId="{03E54BA1-AE89-4655-9753-CBF5E63E5B5C}"/>
            </ac:spMkLst>
          </pc:spChg>
          <pc:spChg chg="del mod">
            <ac:chgData name="Mifta Nur Farid" userId="09c4264491c822bb" providerId="LiveId" clId="{AC642BC2-7E16-4302-AEB3-6795E50A3576}" dt="2021-08-12T13:21:53.594" v="182" actId="478"/>
            <ac:spMkLst>
              <pc:docMk/>
              <pc:sldMasterMk cId="2797237795" sldId="2147483648"/>
              <pc:sldLayoutMk cId="1139252926" sldId="2147483650"/>
              <ac:spMk id="6" creationId="{EF622D8C-EB76-40A7-9768-6BE4BCC2A3EC}"/>
            </ac:spMkLst>
          </pc:spChg>
          <pc:spChg chg="add del mod">
            <ac:chgData name="Mifta Nur Farid" userId="09c4264491c822bb" providerId="LiveId" clId="{AC642BC2-7E16-4302-AEB3-6795E50A3576}" dt="2021-08-12T13:21:52.299" v="181" actId="478"/>
            <ac:spMkLst>
              <pc:docMk/>
              <pc:sldMasterMk cId="2797237795" sldId="2147483648"/>
              <pc:sldLayoutMk cId="1139252926" sldId="2147483650"/>
              <ac:spMk id="8" creationId="{4FEBDD2F-58EF-4A4F-A0B1-274B15DA32D3}"/>
            </ac:spMkLst>
          </pc:spChg>
          <pc:spChg chg="add del mod">
            <ac:chgData name="Mifta Nur Farid" userId="09c4264491c822bb" providerId="LiveId" clId="{AC642BC2-7E16-4302-AEB3-6795E50A3576}" dt="2021-08-12T13:22:33.961" v="192"/>
            <ac:spMkLst>
              <pc:docMk/>
              <pc:sldMasterMk cId="2797237795" sldId="2147483648"/>
              <pc:sldLayoutMk cId="1139252926" sldId="2147483650"/>
              <ac:spMk id="9" creationId="{85809269-245B-4569-8ED3-EC4BC4B3B09A}"/>
            </ac:spMkLst>
          </pc:spChg>
          <pc:spChg chg="add del mod">
            <ac:chgData name="Mifta Nur Farid" userId="09c4264491c822bb" providerId="LiveId" clId="{AC642BC2-7E16-4302-AEB3-6795E50A3576}" dt="2021-08-12T13:22:33.961" v="192"/>
            <ac:spMkLst>
              <pc:docMk/>
              <pc:sldMasterMk cId="2797237795" sldId="2147483648"/>
              <pc:sldLayoutMk cId="1139252926" sldId="2147483650"/>
              <ac:spMk id="10" creationId="{3472D667-29F5-45CF-83E7-BB69F6FB3D77}"/>
            </ac:spMkLst>
          </pc:spChg>
          <pc:spChg chg="add del mod">
            <ac:chgData name="Mifta Nur Farid" userId="09c4264491c822bb" providerId="LiveId" clId="{AC642BC2-7E16-4302-AEB3-6795E50A3576}" dt="2021-08-12T13:22:33.961" v="192"/>
            <ac:spMkLst>
              <pc:docMk/>
              <pc:sldMasterMk cId="2797237795" sldId="2147483648"/>
              <pc:sldLayoutMk cId="1139252926" sldId="2147483650"/>
              <ac:spMk id="11" creationId="{B8CFCB54-A775-4868-AC5D-B494288DE0D4}"/>
            </ac:spMkLst>
          </pc:spChg>
          <pc:spChg chg="add del mod">
            <ac:chgData name="Mifta Nur Farid" userId="09c4264491c822bb" providerId="LiveId" clId="{AC642BC2-7E16-4302-AEB3-6795E50A3576}" dt="2021-08-12T13:27:22.936" v="242" actId="478"/>
            <ac:spMkLst>
              <pc:docMk/>
              <pc:sldMasterMk cId="2797237795" sldId="2147483648"/>
              <pc:sldLayoutMk cId="1139252926" sldId="2147483650"/>
              <ac:spMk id="12" creationId="{58E62565-2ADC-49A3-912D-D1B27387CF13}"/>
            </ac:spMkLst>
          </pc:spChg>
          <pc:spChg chg="add del mod">
            <ac:chgData name="Mifta Nur Farid" userId="09c4264491c822bb" providerId="LiveId" clId="{AC642BC2-7E16-4302-AEB3-6795E50A3576}" dt="2021-08-12T13:29:19.796" v="259"/>
            <ac:spMkLst>
              <pc:docMk/>
              <pc:sldMasterMk cId="2797237795" sldId="2147483648"/>
              <pc:sldLayoutMk cId="1139252926" sldId="2147483650"/>
              <ac:spMk id="13" creationId="{3D893BE4-C862-496B-BA1C-881041D40996}"/>
            </ac:spMkLst>
          </pc:spChg>
          <pc:spChg chg="add del mod">
            <ac:chgData name="Mifta Nur Farid" userId="09c4264491c822bb" providerId="LiveId" clId="{AC642BC2-7E16-4302-AEB3-6795E50A3576}" dt="2021-08-12T13:29:19.796" v="259"/>
            <ac:spMkLst>
              <pc:docMk/>
              <pc:sldMasterMk cId="2797237795" sldId="2147483648"/>
              <pc:sldLayoutMk cId="1139252926" sldId="2147483650"/>
              <ac:spMk id="14" creationId="{37C56A8E-E0E4-42D9-902E-A20C803C1A8A}"/>
            </ac:spMkLst>
          </pc:spChg>
          <pc:spChg chg="add del mod">
            <ac:chgData name="Mifta Nur Farid" userId="09c4264491c822bb" providerId="LiveId" clId="{AC642BC2-7E16-4302-AEB3-6795E50A3576}" dt="2021-08-12T13:29:19.796" v="259"/>
            <ac:spMkLst>
              <pc:docMk/>
              <pc:sldMasterMk cId="2797237795" sldId="2147483648"/>
              <pc:sldLayoutMk cId="1139252926" sldId="2147483650"/>
              <ac:spMk id="19" creationId="{BC18676E-E927-41B9-8200-3AEA9640042A}"/>
            </ac:spMkLst>
          </pc:spChg>
          <pc:spChg chg="add mod">
            <ac:chgData name="Mifta Nur Farid" userId="09c4264491c822bb" providerId="LiveId" clId="{AC642BC2-7E16-4302-AEB3-6795E50A3576}" dt="2021-08-12T13:39:14.743" v="396" actId="1076"/>
            <ac:spMkLst>
              <pc:docMk/>
              <pc:sldMasterMk cId="2797237795" sldId="2147483648"/>
              <pc:sldLayoutMk cId="1139252926" sldId="2147483650"/>
              <ac:spMk id="20" creationId="{65B960BD-2395-4FD3-AFC2-31F489841C11}"/>
            </ac:spMkLst>
          </pc:spChg>
          <pc:spChg chg="add mod">
            <ac:chgData name="Mifta Nur Farid" userId="09c4264491c822bb" providerId="LiveId" clId="{AC642BC2-7E16-4302-AEB3-6795E50A3576}" dt="2021-08-12T13:34:39.564" v="329" actId="207"/>
            <ac:spMkLst>
              <pc:docMk/>
              <pc:sldMasterMk cId="2797237795" sldId="2147483648"/>
              <pc:sldLayoutMk cId="1139252926" sldId="2147483650"/>
              <ac:spMk id="21" creationId="{8918D767-55F6-4E79-80AD-9D98C57CE514}"/>
            </ac:spMkLst>
          </pc:spChg>
          <pc:spChg chg="add mod">
            <ac:chgData name="Mifta Nur Farid" userId="09c4264491c822bb" providerId="LiveId" clId="{AC642BC2-7E16-4302-AEB3-6795E50A3576}" dt="2021-08-12T13:39:19.687" v="397" actId="1076"/>
            <ac:spMkLst>
              <pc:docMk/>
              <pc:sldMasterMk cId="2797237795" sldId="2147483648"/>
              <pc:sldLayoutMk cId="1139252926" sldId="2147483650"/>
              <ac:spMk id="22" creationId="{84646B80-9330-4B3A-B78D-215FFA4E63B6}"/>
            </ac:spMkLst>
          </pc:spChg>
          <pc:grpChg chg="add mod">
            <ac:chgData name="Mifta Nur Farid" userId="09c4264491c822bb" providerId="LiveId" clId="{AC642BC2-7E16-4302-AEB3-6795E50A3576}" dt="2021-08-12T13:34:29.454" v="328" actId="164"/>
            <ac:grpSpMkLst>
              <pc:docMk/>
              <pc:sldMasterMk cId="2797237795" sldId="2147483648"/>
              <pc:sldLayoutMk cId="1139252926" sldId="2147483650"/>
              <ac:grpSpMk id="23" creationId="{DC0FF5A0-97D9-4C9D-A540-99744E0A7184}"/>
            </ac:grpSpMkLst>
          </pc:grpChg>
          <pc:picChg chg="add mod ord">
            <ac:chgData name="Mifta Nur Farid" userId="09c4264491c822bb" providerId="LiveId" clId="{AC642BC2-7E16-4302-AEB3-6795E50A3576}" dt="2021-08-12T13:34:29.454" v="328" actId="164"/>
            <ac:picMkLst>
              <pc:docMk/>
              <pc:sldMasterMk cId="2797237795" sldId="2147483648"/>
              <pc:sldLayoutMk cId="1139252926" sldId="2147483650"/>
              <ac:picMk id="7" creationId="{2DDC5A27-9605-4044-9EFE-1DA3AF581FBB}"/>
            </ac:picMkLst>
          </pc:picChg>
          <pc:picChg chg="add mod">
            <ac:chgData name="Mifta Nur Farid" userId="09c4264491c822bb" providerId="LiveId" clId="{AC642BC2-7E16-4302-AEB3-6795E50A3576}" dt="2021-08-12T13:34:29.454" v="328" actId="164"/>
            <ac:picMkLst>
              <pc:docMk/>
              <pc:sldMasterMk cId="2797237795" sldId="2147483648"/>
              <pc:sldLayoutMk cId="1139252926" sldId="2147483650"/>
              <ac:picMk id="16" creationId="{7558575B-F18B-4D31-9508-E996B90C57C1}"/>
            </ac:picMkLst>
          </pc:picChg>
          <pc:picChg chg="add mod">
            <ac:chgData name="Mifta Nur Farid" userId="09c4264491c822bb" providerId="LiveId" clId="{AC642BC2-7E16-4302-AEB3-6795E50A3576}" dt="2021-08-12T13:34:29.454" v="328" actId="164"/>
            <ac:picMkLst>
              <pc:docMk/>
              <pc:sldMasterMk cId="2797237795" sldId="2147483648"/>
              <pc:sldLayoutMk cId="1139252926" sldId="2147483650"/>
              <ac:picMk id="18" creationId="{675C027E-EE09-4569-B168-157B0D83B927}"/>
            </ac:picMkLst>
          </pc:picChg>
        </pc:sldLayoutChg>
        <pc:sldLayoutChg chg="addSp delSp modSp mod addAnim delAnim modAnim">
          <pc:chgData name="Mifta Nur Farid" userId="09c4264491c822bb" providerId="LiveId" clId="{AC642BC2-7E16-4302-AEB3-6795E50A3576}" dt="2021-08-12T13:39:51.116" v="407" actId="170"/>
          <pc:sldLayoutMkLst>
            <pc:docMk/>
            <pc:sldMasterMk cId="2797237795" sldId="2147483648"/>
            <pc:sldLayoutMk cId="2341756037" sldId="2147483651"/>
          </pc:sldLayoutMkLst>
          <pc:spChg chg="add del mod">
            <ac:chgData name="Mifta Nur Farid" userId="09c4264491c822bb" providerId="LiveId" clId="{AC642BC2-7E16-4302-AEB3-6795E50A3576}" dt="2021-08-12T13:22:52.989" v="204"/>
            <ac:spMkLst>
              <pc:docMk/>
              <pc:sldMasterMk cId="2797237795" sldId="2147483648"/>
              <pc:sldLayoutMk cId="2341756037" sldId="2147483651"/>
              <ac:spMk id="2" creationId="{48E53B35-AA12-4F8A-B6E6-18AAFCB7B915}"/>
            </ac:spMkLst>
          </pc:spChg>
          <pc:spChg chg="mod">
            <ac:chgData name="Mifta Nur Farid" userId="09c4264491c822bb" providerId="LiveId" clId="{AC642BC2-7E16-4302-AEB3-6795E50A3576}" dt="2021-08-12T13:14:46.101" v="67" actId="14100"/>
            <ac:spMkLst>
              <pc:docMk/>
              <pc:sldMasterMk cId="2797237795" sldId="2147483648"/>
              <pc:sldLayoutMk cId="2341756037" sldId="2147483651"/>
              <ac:spMk id="3" creationId="{2CEE2E3F-1540-4102-AB95-0521F6911792}"/>
            </ac:spMkLst>
          </pc:spChg>
          <pc:spChg chg="del mod">
            <ac:chgData name="Mifta Nur Farid" userId="09c4264491c822bb" providerId="LiveId" clId="{AC642BC2-7E16-4302-AEB3-6795E50A3576}" dt="2021-08-12T13:29:10.580" v="254" actId="478"/>
            <ac:spMkLst>
              <pc:docMk/>
              <pc:sldMasterMk cId="2797237795" sldId="2147483648"/>
              <pc:sldLayoutMk cId="2341756037" sldId="2147483651"/>
              <ac:spMk id="4" creationId="{B092E6B5-7259-4C7C-A8A9-986B3505B255}"/>
            </ac:spMkLst>
          </pc:spChg>
          <pc:spChg chg="del mod">
            <ac:chgData name="Mifta Nur Farid" userId="09c4264491c822bb" providerId="LiveId" clId="{AC642BC2-7E16-4302-AEB3-6795E50A3576}" dt="2021-08-12T13:29:13.034" v="256"/>
            <ac:spMkLst>
              <pc:docMk/>
              <pc:sldMasterMk cId="2797237795" sldId="2147483648"/>
              <pc:sldLayoutMk cId="2341756037" sldId="2147483651"/>
              <ac:spMk id="5" creationId="{8CC2EAFC-3A69-428E-88C0-30C0E2DD0F5E}"/>
            </ac:spMkLst>
          </pc:spChg>
          <pc:spChg chg="del mod">
            <ac:chgData name="Mifta Nur Farid" userId="09c4264491c822bb" providerId="LiveId" clId="{AC642BC2-7E16-4302-AEB3-6795E50A3576}" dt="2021-08-12T13:29:13.034" v="256"/>
            <ac:spMkLst>
              <pc:docMk/>
              <pc:sldMasterMk cId="2797237795" sldId="2147483648"/>
              <pc:sldLayoutMk cId="2341756037" sldId="2147483651"/>
              <ac:spMk id="6" creationId="{826AEB85-1BBB-4839-92E2-8F471333C1BE}"/>
            </ac:spMkLst>
          </pc:spChg>
          <pc:spChg chg="add del mod ord">
            <ac:chgData name="Mifta Nur Farid" userId="09c4264491c822bb" providerId="LiveId" clId="{AC642BC2-7E16-4302-AEB3-6795E50A3576}" dt="2021-08-12T13:39:51.116" v="407" actId="170"/>
            <ac:spMkLst>
              <pc:docMk/>
              <pc:sldMasterMk cId="2797237795" sldId="2147483648"/>
              <pc:sldLayoutMk cId="2341756037" sldId="2147483651"/>
              <ac:spMk id="8" creationId="{EE890010-8A9F-4A35-8B00-FD7DA3912EB5}"/>
            </ac:spMkLst>
          </pc:spChg>
          <pc:spChg chg="add del mod">
            <ac:chgData name="Mifta Nur Farid" userId="09c4264491c822bb" providerId="LiveId" clId="{AC642BC2-7E16-4302-AEB3-6795E50A3576}" dt="2021-08-12T13:22:52.633" v="203"/>
            <ac:spMkLst>
              <pc:docMk/>
              <pc:sldMasterMk cId="2797237795" sldId="2147483648"/>
              <pc:sldLayoutMk cId="2341756037" sldId="2147483651"/>
              <ac:spMk id="9" creationId="{5FA29E90-41FD-4402-9ACB-5436AC5FD9D6}"/>
            </ac:spMkLst>
          </pc:spChg>
          <pc:spChg chg="add del mod">
            <ac:chgData name="Mifta Nur Farid" userId="09c4264491c822bb" providerId="LiveId" clId="{AC642BC2-7E16-4302-AEB3-6795E50A3576}" dt="2021-08-12T13:22:52.040" v="201"/>
            <ac:spMkLst>
              <pc:docMk/>
              <pc:sldMasterMk cId="2797237795" sldId="2147483648"/>
              <pc:sldLayoutMk cId="2341756037" sldId="2147483651"/>
              <ac:spMk id="10" creationId="{F4522A44-CE4D-406F-A452-9B406B18DA19}"/>
            </ac:spMkLst>
          </pc:spChg>
          <pc:spChg chg="add del mod">
            <ac:chgData name="Mifta Nur Farid" userId="09c4264491c822bb" providerId="LiveId" clId="{AC642BC2-7E16-4302-AEB3-6795E50A3576}" dt="2021-08-12T13:29:13.034" v="256"/>
            <ac:spMkLst>
              <pc:docMk/>
              <pc:sldMasterMk cId="2797237795" sldId="2147483648"/>
              <pc:sldLayoutMk cId="2341756037" sldId="2147483651"/>
              <ac:spMk id="11" creationId="{590684E2-216E-4535-B1CA-A5550C56BC0E}"/>
            </ac:spMkLst>
          </pc:spChg>
          <pc:spChg chg="add del mod">
            <ac:chgData name="Mifta Nur Farid" userId="09c4264491c822bb" providerId="LiveId" clId="{AC642BC2-7E16-4302-AEB3-6795E50A3576}" dt="2021-08-12T13:29:42.254" v="264" actId="478"/>
            <ac:spMkLst>
              <pc:docMk/>
              <pc:sldMasterMk cId="2797237795" sldId="2147483648"/>
              <pc:sldLayoutMk cId="2341756037" sldId="2147483651"/>
              <ac:spMk id="12" creationId="{91F3053D-ABEC-4018-A287-3D867C66EEEF}"/>
            </ac:spMkLst>
          </pc:spChg>
          <pc:spChg chg="add del mod">
            <ac:chgData name="Mifta Nur Farid" userId="09c4264491c822bb" providerId="LiveId" clId="{AC642BC2-7E16-4302-AEB3-6795E50A3576}" dt="2021-08-12T13:29:43.060" v="265" actId="478"/>
            <ac:spMkLst>
              <pc:docMk/>
              <pc:sldMasterMk cId="2797237795" sldId="2147483648"/>
              <pc:sldLayoutMk cId="2341756037" sldId="2147483651"/>
              <ac:spMk id="13" creationId="{69BCBAE8-FC91-4C3E-88F7-6038DAD3C2C5}"/>
            </ac:spMkLst>
          </pc:spChg>
          <pc:spChg chg="add del mod">
            <ac:chgData name="Mifta Nur Farid" userId="09c4264491c822bb" providerId="LiveId" clId="{AC642BC2-7E16-4302-AEB3-6795E50A3576}" dt="2021-08-12T13:29:44.131" v="266" actId="478"/>
            <ac:spMkLst>
              <pc:docMk/>
              <pc:sldMasterMk cId="2797237795" sldId="2147483648"/>
              <pc:sldLayoutMk cId="2341756037" sldId="2147483651"/>
              <ac:spMk id="14" creationId="{D0024286-3F3A-44D2-B004-6340C4C6D38B}"/>
            </ac:spMkLst>
          </pc:spChg>
          <pc:spChg chg="add del mod">
            <ac:chgData name="Mifta Nur Farid" userId="09c4264491c822bb" providerId="LiveId" clId="{AC642BC2-7E16-4302-AEB3-6795E50A3576}" dt="2021-08-12T13:37:41.170" v="386" actId="478"/>
            <ac:spMkLst>
              <pc:docMk/>
              <pc:sldMasterMk cId="2797237795" sldId="2147483648"/>
              <pc:sldLayoutMk cId="2341756037" sldId="2147483651"/>
              <ac:spMk id="19" creationId="{C567EB55-22FA-48C2-87D2-45A1E4328630}"/>
            </ac:spMkLst>
          </pc:spChg>
          <pc:spChg chg="add del mod">
            <ac:chgData name="Mifta Nur Farid" userId="09c4264491c822bb" providerId="LiveId" clId="{AC642BC2-7E16-4302-AEB3-6795E50A3576}" dt="2021-08-12T13:37:41.170" v="386" actId="478"/>
            <ac:spMkLst>
              <pc:docMk/>
              <pc:sldMasterMk cId="2797237795" sldId="2147483648"/>
              <pc:sldLayoutMk cId="2341756037" sldId="2147483651"/>
              <ac:spMk id="20" creationId="{6F6581DF-017D-4A86-8D32-4A903F2018CC}"/>
            </ac:spMkLst>
          </pc:spChg>
          <pc:spChg chg="add del mod">
            <ac:chgData name="Mifta Nur Farid" userId="09c4264491c822bb" providerId="LiveId" clId="{AC642BC2-7E16-4302-AEB3-6795E50A3576}" dt="2021-08-12T13:37:41.170" v="386" actId="478"/>
            <ac:spMkLst>
              <pc:docMk/>
              <pc:sldMasterMk cId="2797237795" sldId="2147483648"/>
              <pc:sldLayoutMk cId="2341756037" sldId="2147483651"/>
              <ac:spMk id="21" creationId="{18775C20-202F-4EFF-80A8-4FF943248771}"/>
            </ac:spMkLst>
          </pc:spChg>
          <pc:spChg chg="add mod">
            <ac:chgData name="Mifta Nur Farid" userId="09c4264491c822bb" providerId="LiveId" clId="{AC642BC2-7E16-4302-AEB3-6795E50A3576}" dt="2021-08-12T13:39:30.069" v="398"/>
            <ac:spMkLst>
              <pc:docMk/>
              <pc:sldMasterMk cId="2797237795" sldId="2147483648"/>
              <pc:sldLayoutMk cId="2341756037" sldId="2147483651"/>
              <ac:spMk id="26" creationId="{F891FF6C-8318-4748-95C4-511C56761DB0}"/>
            </ac:spMkLst>
          </pc:spChg>
          <pc:spChg chg="add mod">
            <ac:chgData name="Mifta Nur Farid" userId="09c4264491c822bb" providerId="LiveId" clId="{AC642BC2-7E16-4302-AEB3-6795E50A3576}" dt="2021-08-12T13:39:30.069" v="398"/>
            <ac:spMkLst>
              <pc:docMk/>
              <pc:sldMasterMk cId="2797237795" sldId="2147483648"/>
              <pc:sldLayoutMk cId="2341756037" sldId="2147483651"/>
              <ac:spMk id="27" creationId="{9B0AC448-686E-467D-8B68-D793F0C75F13}"/>
            </ac:spMkLst>
          </pc:spChg>
          <pc:spChg chg="add mod">
            <ac:chgData name="Mifta Nur Farid" userId="09c4264491c822bb" providerId="LiveId" clId="{AC642BC2-7E16-4302-AEB3-6795E50A3576}" dt="2021-08-12T13:39:30.069" v="398"/>
            <ac:spMkLst>
              <pc:docMk/>
              <pc:sldMasterMk cId="2797237795" sldId="2147483648"/>
              <pc:sldLayoutMk cId="2341756037" sldId="2147483651"/>
              <ac:spMk id="28" creationId="{56852916-A045-41B7-B22A-1394F16A42C9}"/>
            </ac:spMkLst>
          </pc:spChg>
          <pc:grpChg chg="add del mod">
            <ac:chgData name="Mifta Nur Farid" userId="09c4264491c822bb" providerId="LiveId" clId="{AC642BC2-7E16-4302-AEB3-6795E50A3576}" dt="2021-08-12T13:37:41.170" v="386" actId="478"/>
            <ac:grpSpMkLst>
              <pc:docMk/>
              <pc:sldMasterMk cId="2797237795" sldId="2147483648"/>
              <pc:sldLayoutMk cId="2341756037" sldId="2147483651"/>
              <ac:grpSpMk id="15" creationId="{26AC9E79-E1FE-4324-8E70-853C6E659CAB}"/>
            </ac:grpSpMkLst>
          </pc:grpChg>
          <pc:grpChg chg="add mod">
            <ac:chgData name="Mifta Nur Farid" userId="09c4264491c822bb" providerId="LiveId" clId="{AC642BC2-7E16-4302-AEB3-6795E50A3576}" dt="2021-08-12T13:39:30.069" v="398"/>
            <ac:grpSpMkLst>
              <pc:docMk/>
              <pc:sldMasterMk cId="2797237795" sldId="2147483648"/>
              <pc:sldLayoutMk cId="2341756037" sldId="2147483651"/>
              <ac:grpSpMk id="22" creationId="{6E55BF16-4312-4518-86FD-AD45AC44B72A}"/>
            </ac:grpSpMkLst>
          </pc:grpChg>
          <pc:picChg chg="add del mod ord">
            <ac:chgData name="Mifta Nur Farid" userId="09c4264491c822bb" providerId="LiveId" clId="{AC642BC2-7E16-4302-AEB3-6795E50A3576}" dt="2021-08-12T13:29:40.735" v="263" actId="478"/>
            <ac:picMkLst>
              <pc:docMk/>
              <pc:sldMasterMk cId="2797237795" sldId="2147483648"/>
              <pc:sldLayoutMk cId="2341756037" sldId="2147483651"/>
              <ac:picMk id="7" creationId="{D177E9F8-311F-4674-BB23-E23EB8C7873C}"/>
            </ac:picMkLst>
          </pc:picChg>
          <pc:picChg chg="mod">
            <ac:chgData name="Mifta Nur Farid" userId="09c4264491c822bb" providerId="LiveId" clId="{AC642BC2-7E16-4302-AEB3-6795E50A3576}" dt="2021-08-12T13:34:55.075" v="332"/>
            <ac:picMkLst>
              <pc:docMk/>
              <pc:sldMasterMk cId="2797237795" sldId="2147483648"/>
              <pc:sldLayoutMk cId="2341756037" sldId="2147483651"/>
              <ac:picMk id="16" creationId="{314F7ED9-62BC-4EB6-8479-835FEF312511}"/>
            </ac:picMkLst>
          </pc:picChg>
          <pc:picChg chg="mod">
            <ac:chgData name="Mifta Nur Farid" userId="09c4264491c822bb" providerId="LiveId" clId="{AC642BC2-7E16-4302-AEB3-6795E50A3576}" dt="2021-08-12T13:34:55.075" v="332"/>
            <ac:picMkLst>
              <pc:docMk/>
              <pc:sldMasterMk cId="2797237795" sldId="2147483648"/>
              <pc:sldLayoutMk cId="2341756037" sldId="2147483651"/>
              <ac:picMk id="17" creationId="{B5C85C8A-8A48-47D3-8FC7-81531FC69978}"/>
            </ac:picMkLst>
          </pc:picChg>
          <pc:picChg chg="mod">
            <ac:chgData name="Mifta Nur Farid" userId="09c4264491c822bb" providerId="LiveId" clId="{AC642BC2-7E16-4302-AEB3-6795E50A3576}" dt="2021-08-12T13:34:55.075" v="332"/>
            <ac:picMkLst>
              <pc:docMk/>
              <pc:sldMasterMk cId="2797237795" sldId="2147483648"/>
              <pc:sldLayoutMk cId="2341756037" sldId="2147483651"/>
              <ac:picMk id="18" creationId="{F3144DC5-2161-4761-A496-39D47D94A333}"/>
            </ac:picMkLst>
          </pc:picChg>
          <pc:picChg chg="mod">
            <ac:chgData name="Mifta Nur Farid" userId="09c4264491c822bb" providerId="LiveId" clId="{AC642BC2-7E16-4302-AEB3-6795E50A3576}" dt="2021-08-12T13:39:30.069" v="398"/>
            <ac:picMkLst>
              <pc:docMk/>
              <pc:sldMasterMk cId="2797237795" sldId="2147483648"/>
              <pc:sldLayoutMk cId="2341756037" sldId="2147483651"/>
              <ac:picMk id="23" creationId="{6B9B302B-172A-41C3-A5AC-A18D83586B23}"/>
            </ac:picMkLst>
          </pc:picChg>
          <pc:picChg chg="mod">
            <ac:chgData name="Mifta Nur Farid" userId="09c4264491c822bb" providerId="LiveId" clId="{AC642BC2-7E16-4302-AEB3-6795E50A3576}" dt="2021-08-12T13:39:30.069" v="398"/>
            <ac:picMkLst>
              <pc:docMk/>
              <pc:sldMasterMk cId="2797237795" sldId="2147483648"/>
              <pc:sldLayoutMk cId="2341756037" sldId="2147483651"/>
              <ac:picMk id="24" creationId="{0F47B2A9-8F93-46A7-AB1D-2EE1F482DCEC}"/>
            </ac:picMkLst>
          </pc:picChg>
          <pc:picChg chg="mod">
            <ac:chgData name="Mifta Nur Farid" userId="09c4264491c822bb" providerId="LiveId" clId="{AC642BC2-7E16-4302-AEB3-6795E50A3576}" dt="2021-08-12T13:39:30.069" v="398"/>
            <ac:picMkLst>
              <pc:docMk/>
              <pc:sldMasterMk cId="2797237795" sldId="2147483648"/>
              <pc:sldLayoutMk cId="2341756037" sldId="2147483651"/>
              <ac:picMk id="25" creationId="{47682C06-37CA-45F2-A727-4C8C57867B91}"/>
            </ac:picMkLst>
          </pc:picChg>
        </pc:sldLayoutChg>
        <pc:sldLayoutChg chg="addSp delSp modSp mod delAnim modAnim">
          <pc:chgData name="Mifta Nur Farid" userId="09c4264491c822bb" providerId="LiveId" clId="{AC642BC2-7E16-4302-AEB3-6795E50A3576}" dt="2021-08-12T13:39:31.394" v="399"/>
          <pc:sldLayoutMkLst>
            <pc:docMk/>
            <pc:sldMasterMk cId="2797237795" sldId="2147483648"/>
            <pc:sldLayoutMk cId="1078997171" sldId="2147483652"/>
          </pc:sldLayoutMkLst>
          <pc:spChg chg="del">
            <ac:chgData name="Mifta Nur Farid" userId="09c4264491c822bb" providerId="LiveId" clId="{AC642BC2-7E16-4302-AEB3-6795E50A3576}" dt="2021-08-12T13:22:55.763" v="205"/>
            <ac:spMkLst>
              <pc:docMk/>
              <pc:sldMasterMk cId="2797237795" sldId="2147483648"/>
              <pc:sldLayoutMk cId="1078997171" sldId="2147483652"/>
              <ac:spMk id="5" creationId="{A88B19F7-3ECC-4A82-9A10-790EA8D2C83B}"/>
            </ac:spMkLst>
          </pc:spChg>
          <pc:spChg chg="del">
            <ac:chgData name="Mifta Nur Farid" userId="09c4264491c822bb" providerId="LiveId" clId="{AC642BC2-7E16-4302-AEB3-6795E50A3576}" dt="2021-08-12T13:22:55.763" v="205"/>
            <ac:spMkLst>
              <pc:docMk/>
              <pc:sldMasterMk cId="2797237795" sldId="2147483648"/>
              <pc:sldLayoutMk cId="1078997171" sldId="2147483652"/>
              <ac:spMk id="6" creationId="{C93CA269-5F6D-4EA8-970D-CE23058D12E9}"/>
            </ac:spMkLst>
          </pc:spChg>
          <pc:spChg chg="del">
            <ac:chgData name="Mifta Nur Farid" userId="09c4264491c822bb" providerId="LiveId" clId="{AC642BC2-7E16-4302-AEB3-6795E50A3576}" dt="2021-08-12T13:22:55.763" v="205"/>
            <ac:spMkLst>
              <pc:docMk/>
              <pc:sldMasterMk cId="2797237795" sldId="2147483648"/>
              <pc:sldLayoutMk cId="1078997171" sldId="2147483652"/>
              <ac:spMk id="7" creationId="{A72E9FCC-9486-4CDC-AA46-B4657D774E54}"/>
            </ac:spMkLst>
          </pc:spChg>
          <pc:spChg chg="add del mod">
            <ac:chgData name="Mifta Nur Farid" userId="09c4264491c822bb" providerId="LiveId" clId="{AC642BC2-7E16-4302-AEB3-6795E50A3576}" dt="2021-08-12T13:22:33.474" v="190"/>
            <ac:spMkLst>
              <pc:docMk/>
              <pc:sldMasterMk cId="2797237795" sldId="2147483648"/>
              <pc:sldLayoutMk cId="1078997171" sldId="2147483652"/>
              <ac:spMk id="9" creationId="{072BF4E1-20E8-4453-8CD1-9DE76678F63F}"/>
            </ac:spMkLst>
          </pc:spChg>
          <pc:spChg chg="add del mod">
            <ac:chgData name="Mifta Nur Farid" userId="09c4264491c822bb" providerId="LiveId" clId="{AC642BC2-7E16-4302-AEB3-6795E50A3576}" dt="2021-08-12T13:22:33.474" v="190"/>
            <ac:spMkLst>
              <pc:docMk/>
              <pc:sldMasterMk cId="2797237795" sldId="2147483648"/>
              <pc:sldLayoutMk cId="1078997171" sldId="2147483652"/>
              <ac:spMk id="10" creationId="{7791E05B-2C3A-4F04-9A87-C3E8ACB0067A}"/>
            </ac:spMkLst>
          </pc:spChg>
          <pc:spChg chg="add del mod">
            <ac:chgData name="Mifta Nur Farid" userId="09c4264491c822bb" providerId="LiveId" clId="{AC642BC2-7E16-4302-AEB3-6795E50A3576}" dt="2021-08-12T13:29:50.605" v="270" actId="478"/>
            <ac:spMkLst>
              <pc:docMk/>
              <pc:sldMasterMk cId="2797237795" sldId="2147483648"/>
              <pc:sldLayoutMk cId="1078997171" sldId="2147483652"/>
              <ac:spMk id="11" creationId="{83A4978F-8008-4776-9869-9FECFAF1CFEF}"/>
            </ac:spMkLst>
          </pc:spChg>
          <pc:spChg chg="add del mod">
            <ac:chgData name="Mifta Nur Farid" userId="09c4264491c822bb" providerId="LiveId" clId="{AC642BC2-7E16-4302-AEB3-6795E50A3576}" dt="2021-08-12T13:29:51.525" v="271" actId="478"/>
            <ac:spMkLst>
              <pc:docMk/>
              <pc:sldMasterMk cId="2797237795" sldId="2147483648"/>
              <pc:sldLayoutMk cId="1078997171" sldId="2147483652"/>
              <ac:spMk id="12" creationId="{68E8A7BF-3487-4EC6-BD04-8641205F06F3}"/>
            </ac:spMkLst>
          </pc:spChg>
          <pc:spChg chg="add del mod">
            <ac:chgData name="Mifta Nur Farid" userId="09c4264491c822bb" providerId="LiveId" clId="{AC642BC2-7E16-4302-AEB3-6795E50A3576}" dt="2021-08-12T13:29:52.379" v="272" actId="478"/>
            <ac:spMkLst>
              <pc:docMk/>
              <pc:sldMasterMk cId="2797237795" sldId="2147483648"/>
              <pc:sldLayoutMk cId="1078997171" sldId="2147483652"/>
              <ac:spMk id="13" creationId="{16256BCB-04AD-429B-9164-748E7B638051}"/>
            </ac:spMkLst>
          </pc:spChg>
          <pc:spChg chg="add del mod">
            <ac:chgData name="Mifta Nur Farid" userId="09c4264491c822bb" providerId="LiveId" clId="{AC642BC2-7E16-4302-AEB3-6795E50A3576}" dt="2021-08-12T13:37:44.149" v="387" actId="478"/>
            <ac:spMkLst>
              <pc:docMk/>
              <pc:sldMasterMk cId="2797237795" sldId="2147483648"/>
              <pc:sldLayoutMk cId="1078997171" sldId="2147483652"/>
              <ac:spMk id="18" creationId="{7106D7E2-B5C3-4539-B62E-80DF9E2161F2}"/>
            </ac:spMkLst>
          </pc:spChg>
          <pc:spChg chg="add del mod">
            <ac:chgData name="Mifta Nur Farid" userId="09c4264491c822bb" providerId="LiveId" clId="{AC642BC2-7E16-4302-AEB3-6795E50A3576}" dt="2021-08-12T13:37:44.149" v="387" actId="478"/>
            <ac:spMkLst>
              <pc:docMk/>
              <pc:sldMasterMk cId="2797237795" sldId="2147483648"/>
              <pc:sldLayoutMk cId="1078997171" sldId="2147483652"/>
              <ac:spMk id="19" creationId="{270117DD-D451-4536-9A71-ECD28A58D459}"/>
            </ac:spMkLst>
          </pc:spChg>
          <pc:spChg chg="add del mod">
            <ac:chgData name="Mifta Nur Farid" userId="09c4264491c822bb" providerId="LiveId" clId="{AC642BC2-7E16-4302-AEB3-6795E50A3576}" dt="2021-08-12T13:37:44.149" v="387" actId="478"/>
            <ac:spMkLst>
              <pc:docMk/>
              <pc:sldMasterMk cId="2797237795" sldId="2147483648"/>
              <pc:sldLayoutMk cId="1078997171" sldId="2147483652"/>
              <ac:spMk id="20" creationId="{D3BA9547-4CFF-4B05-B5E4-A52C38315439}"/>
            </ac:spMkLst>
          </pc:spChg>
          <pc:spChg chg="add mod">
            <ac:chgData name="Mifta Nur Farid" userId="09c4264491c822bb" providerId="LiveId" clId="{AC642BC2-7E16-4302-AEB3-6795E50A3576}" dt="2021-08-12T13:39:31.394" v="399"/>
            <ac:spMkLst>
              <pc:docMk/>
              <pc:sldMasterMk cId="2797237795" sldId="2147483648"/>
              <pc:sldLayoutMk cId="1078997171" sldId="2147483652"/>
              <ac:spMk id="25" creationId="{C1BA206F-0CBA-4588-AE33-2BA203AAD377}"/>
            </ac:spMkLst>
          </pc:spChg>
          <pc:spChg chg="add mod">
            <ac:chgData name="Mifta Nur Farid" userId="09c4264491c822bb" providerId="LiveId" clId="{AC642BC2-7E16-4302-AEB3-6795E50A3576}" dt="2021-08-12T13:39:31.394" v="399"/>
            <ac:spMkLst>
              <pc:docMk/>
              <pc:sldMasterMk cId="2797237795" sldId="2147483648"/>
              <pc:sldLayoutMk cId="1078997171" sldId="2147483652"/>
              <ac:spMk id="26" creationId="{32926970-2888-4282-A7F9-D832DFBBC477}"/>
            </ac:spMkLst>
          </pc:spChg>
          <pc:spChg chg="add mod">
            <ac:chgData name="Mifta Nur Farid" userId="09c4264491c822bb" providerId="LiveId" clId="{AC642BC2-7E16-4302-AEB3-6795E50A3576}" dt="2021-08-12T13:39:31.394" v="399"/>
            <ac:spMkLst>
              <pc:docMk/>
              <pc:sldMasterMk cId="2797237795" sldId="2147483648"/>
              <pc:sldLayoutMk cId="1078997171" sldId="2147483652"/>
              <ac:spMk id="27" creationId="{9D7A1780-FDAE-4129-B12C-8A7B242453DA}"/>
            </ac:spMkLst>
          </pc:spChg>
          <pc:grpChg chg="add del mod">
            <ac:chgData name="Mifta Nur Farid" userId="09c4264491c822bb" providerId="LiveId" clId="{AC642BC2-7E16-4302-AEB3-6795E50A3576}" dt="2021-08-12T13:37:44.149" v="387" actId="478"/>
            <ac:grpSpMkLst>
              <pc:docMk/>
              <pc:sldMasterMk cId="2797237795" sldId="2147483648"/>
              <pc:sldLayoutMk cId="1078997171" sldId="2147483652"/>
              <ac:grpSpMk id="14" creationId="{7409DA5D-19A1-44C2-8856-F8461CC3667F}"/>
            </ac:grpSpMkLst>
          </pc:grpChg>
          <pc:grpChg chg="add mod">
            <ac:chgData name="Mifta Nur Farid" userId="09c4264491c822bb" providerId="LiveId" clId="{AC642BC2-7E16-4302-AEB3-6795E50A3576}" dt="2021-08-12T13:39:31.394" v="399"/>
            <ac:grpSpMkLst>
              <pc:docMk/>
              <pc:sldMasterMk cId="2797237795" sldId="2147483648"/>
              <pc:sldLayoutMk cId="1078997171" sldId="2147483652"/>
              <ac:grpSpMk id="21" creationId="{69B484C8-001B-455B-875C-4C7FC4E412C8}"/>
            </ac:grpSpMkLst>
          </pc:grpChg>
          <pc:picChg chg="add del mod">
            <ac:chgData name="Mifta Nur Farid" userId="09c4264491c822bb" providerId="LiveId" clId="{AC642BC2-7E16-4302-AEB3-6795E50A3576}" dt="2021-08-12T13:29:49.588" v="269" actId="478"/>
            <ac:picMkLst>
              <pc:docMk/>
              <pc:sldMasterMk cId="2797237795" sldId="2147483648"/>
              <pc:sldLayoutMk cId="1078997171" sldId="2147483652"/>
              <ac:picMk id="8" creationId="{9B8F77FD-52DB-45D9-BDB9-4B1C969827FF}"/>
            </ac:picMkLst>
          </pc:picChg>
          <pc:picChg chg="mod">
            <ac:chgData name="Mifta Nur Farid" userId="09c4264491c822bb" providerId="LiveId" clId="{AC642BC2-7E16-4302-AEB3-6795E50A3576}" dt="2021-08-12T13:34:57.645" v="333"/>
            <ac:picMkLst>
              <pc:docMk/>
              <pc:sldMasterMk cId="2797237795" sldId="2147483648"/>
              <pc:sldLayoutMk cId="1078997171" sldId="2147483652"/>
              <ac:picMk id="15" creationId="{E2DADB82-DEAD-447E-8E1B-FD9E40CDB4F1}"/>
            </ac:picMkLst>
          </pc:picChg>
          <pc:picChg chg="mod">
            <ac:chgData name="Mifta Nur Farid" userId="09c4264491c822bb" providerId="LiveId" clId="{AC642BC2-7E16-4302-AEB3-6795E50A3576}" dt="2021-08-12T13:34:57.645" v="333"/>
            <ac:picMkLst>
              <pc:docMk/>
              <pc:sldMasterMk cId="2797237795" sldId="2147483648"/>
              <pc:sldLayoutMk cId="1078997171" sldId="2147483652"/>
              <ac:picMk id="16" creationId="{DE100DB3-28BC-4BA7-A402-4F78415ABDB9}"/>
            </ac:picMkLst>
          </pc:picChg>
          <pc:picChg chg="mod">
            <ac:chgData name="Mifta Nur Farid" userId="09c4264491c822bb" providerId="LiveId" clId="{AC642BC2-7E16-4302-AEB3-6795E50A3576}" dt="2021-08-12T13:34:57.645" v="333"/>
            <ac:picMkLst>
              <pc:docMk/>
              <pc:sldMasterMk cId="2797237795" sldId="2147483648"/>
              <pc:sldLayoutMk cId="1078997171" sldId="2147483652"/>
              <ac:picMk id="17" creationId="{05C5605F-770A-48AA-B3AD-185F104A5745}"/>
            </ac:picMkLst>
          </pc:picChg>
          <pc:picChg chg="mod">
            <ac:chgData name="Mifta Nur Farid" userId="09c4264491c822bb" providerId="LiveId" clId="{AC642BC2-7E16-4302-AEB3-6795E50A3576}" dt="2021-08-12T13:39:31.394" v="399"/>
            <ac:picMkLst>
              <pc:docMk/>
              <pc:sldMasterMk cId="2797237795" sldId="2147483648"/>
              <pc:sldLayoutMk cId="1078997171" sldId="2147483652"/>
              <ac:picMk id="22" creationId="{78C53906-4213-4A28-9CE1-92D88872ECE4}"/>
            </ac:picMkLst>
          </pc:picChg>
          <pc:picChg chg="mod">
            <ac:chgData name="Mifta Nur Farid" userId="09c4264491c822bb" providerId="LiveId" clId="{AC642BC2-7E16-4302-AEB3-6795E50A3576}" dt="2021-08-12T13:39:31.394" v="399"/>
            <ac:picMkLst>
              <pc:docMk/>
              <pc:sldMasterMk cId="2797237795" sldId="2147483648"/>
              <pc:sldLayoutMk cId="1078997171" sldId="2147483652"/>
              <ac:picMk id="23" creationId="{EE72B725-4784-41DE-9755-30B02B21F8E3}"/>
            </ac:picMkLst>
          </pc:picChg>
          <pc:picChg chg="mod">
            <ac:chgData name="Mifta Nur Farid" userId="09c4264491c822bb" providerId="LiveId" clId="{AC642BC2-7E16-4302-AEB3-6795E50A3576}" dt="2021-08-12T13:39:31.394" v="399"/>
            <ac:picMkLst>
              <pc:docMk/>
              <pc:sldMasterMk cId="2797237795" sldId="2147483648"/>
              <pc:sldLayoutMk cId="1078997171" sldId="2147483652"/>
              <ac:picMk id="24" creationId="{57164C85-C6C4-47A9-AF5E-63332BBFE2A4}"/>
            </ac:picMkLst>
          </pc:picChg>
        </pc:sldLayoutChg>
        <pc:sldLayoutChg chg="addSp delSp modSp mod delAnim modAnim">
          <pc:chgData name="Mifta Nur Farid" userId="09c4264491c822bb" providerId="LiveId" clId="{AC642BC2-7E16-4302-AEB3-6795E50A3576}" dt="2021-08-12T13:39:32.742" v="400"/>
          <pc:sldLayoutMkLst>
            <pc:docMk/>
            <pc:sldMasterMk cId="2797237795" sldId="2147483648"/>
            <pc:sldLayoutMk cId="206158186" sldId="2147483653"/>
          </pc:sldLayoutMkLst>
          <pc:spChg chg="del mod">
            <ac:chgData name="Mifta Nur Farid" userId="09c4264491c822bb" providerId="LiveId" clId="{AC642BC2-7E16-4302-AEB3-6795E50A3576}" dt="2021-08-12T13:29:55.258" v="274" actId="478"/>
            <ac:spMkLst>
              <pc:docMk/>
              <pc:sldMasterMk cId="2797237795" sldId="2147483648"/>
              <pc:sldLayoutMk cId="206158186" sldId="2147483653"/>
              <ac:spMk id="7" creationId="{3A24FEDF-D38B-4132-9525-B009100CDE17}"/>
            </ac:spMkLst>
          </pc:spChg>
          <pc:spChg chg="del mod">
            <ac:chgData name="Mifta Nur Farid" userId="09c4264491c822bb" providerId="LiveId" clId="{AC642BC2-7E16-4302-AEB3-6795E50A3576}" dt="2021-08-12T13:29:56.842" v="275" actId="478"/>
            <ac:spMkLst>
              <pc:docMk/>
              <pc:sldMasterMk cId="2797237795" sldId="2147483648"/>
              <pc:sldLayoutMk cId="206158186" sldId="2147483653"/>
              <ac:spMk id="8" creationId="{4CADB04A-32FC-4CEE-B140-BC71089DC0B2}"/>
            </ac:spMkLst>
          </pc:spChg>
          <pc:spChg chg="del mod">
            <ac:chgData name="Mifta Nur Farid" userId="09c4264491c822bb" providerId="LiveId" clId="{AC642BC2-7E16-4302-AEB3-6795E50A3576}" dt="2021-08-12T13:29:57.882" v="276" actId="478"/>
            <ac:spMkLst>
              <pc:docMk/>
              <pc:sldMasterMk cId="2797237795" sldId="2147483648"/>
              <pc:sldLayoutMk cId="206158186" sldId="2147483653"/>
              <ac:spMk id="9" creationId="{A729A6D9-A01D-4B4F-84C9-725BF9070B2C}"/>
            </ac:spMkLst>
          </pc:spChg>
          <pc:spChg chg="add del mod">
            <ac:chgData name="Mifta Nur Farid" userId="09c4264491c822bb" providerId="LiveId" clId="{AC642BC2-7E16-4302-AEB3-6795E50A3576}" dt="2021-08-12T13:22:33.037" v="189"/>
            <ac:spMkLst>
              <pc:docMk/>
              <pc:sldMasterMk cId="2797237795" sldId="2147483648"/>
              <pc:sldLayoutMk cId="206158186" sldId="2147483653"/>
              <ac:spMk id="11" creationId="{6F945678-2B2D-445D-A2B0-2E7134EB39E9}"/>
            </ac:spMkLst>
          </pc:spChg>
          <pc:spChg chg="add del mod">
            <ac:chgData name="Mifta Nur Farid" userId="09c4264491c822bb" providerId="LiveId" clId="{AC642BC2-7E16-4302-AEB3-6795E50A3576}" dt="2021-08-12T13:22:33.037" v="189"/>
            <ac:spMkLst>
              <pc:docMk/>
              <pc:sldMasterMk cId="2797237795" sldId="2147483648"/>
              <pc:sldLayoutMk cId="206158186" sldId="2147483653"/>
              <ac:spMk id="12" creationId="{6E8527C9-D4DC-409C-836A-D7FC5E6959AF}"/>
            </ac:spMkLst>
          </pc:spChg>
          <pc:spChg chg="add del mod">
            <ac:chgData name="Mifta Nur Farid" userId="09c4264491c822bb" providerId="LiveId" clId="{AC642BC2-7E16-4302-AEB3-6795E50A3576}" dt="2021-08-12T13:37:46.858" v="388" actId="478"/>
            <ac:spMkLst>
              <pc:docMk/>
              <pc:sldMasterMk cId="2797237795" sldId="2147483648"/>
              <pc:sldLayoutMk cId="206158186" sldId="2147483653"/>
              <ac:spMk id="17" creationId="{712AFF5C-7FFE-49EC-A07F-9CCC31550DE0}"/>
            </ac:spMkLst>
          </pc:spChg>
          <pc:spChg chg="add del mod">
            <ac:chgData name="Mifta Nur Farid" userId="09c4264491c822bb" providerId="LiveId" clId="{AC642BC2-7E16-4302-AEB3-6795E50A3576}" dt="2021-08-12T13:37:46.858" v="388" actId="478"/>
            <ac:spMkLst>
              <pc:docMk/>
              <pc:sldMasterMk cId="2797237795" sldId="2147483648"/>
              <pc:sldLayoutMk cId="206158186" sldId="2147483653"/>
              <ac:spMk id="18" creationId="{E6B28208-0EE2-4342-BC36-D04FEE74AE60}"/>
            </ac:spMkLst>
          </pc:spChg>
          <pc:spChg chg="add del mod">
            <ac:chgData name="Mifta Nur Farid" userId="09c4264491c822bb" providerId="LiveId" clId="{AC642BC2-7E16-4302-AEB3-6795E50A3576}" dt="2021-08-12T13:37:46.858" v="388" actId="478"/>
            <ac:spMkLst>
              <pc:docMk/>
              <pc:sldMasterMk cId="2797237795" sldId="2147483648"/>
              <pc:sldLayoutMk cId="206158186" sldId="2147483653"/>
              <ac:spMk id="19" creationId="{3F3DA21A-9ECE-4CF1-AB4F-391FFD8834B7}"/>
            </ac:spMkLst>
          </pc:spChg>
          <pc:spChg chg="add mod">
            <ac:chgData name="Mifta Nur Farid" userId="09c4264491c822bb" providerId="LiveId" clId="{AC642BC2-7E16-4302-AEB3-6795E50A3576}" dt="2021-08-12T13:39:32.742" v="400"/>
            <ac:spMkLst>
              <pc:docMk/>
              <pc:sldMasterMk cId="2797237795" sldId="2147483648"/>
              <pc:sldLayoutMk cId="206158186" sldId="2147483653"/>
              <ac:spMk id="24" creationId="{F6BFC5A7-ACA7-466F-A93B-78364E670932}"/>
            </ac:spMkLst>
          </pc:spChg>
          <pc:spChg chg="add mod">
            <ac:chgData name="Mifta Nur Farid" userId="09c4264491c822bb" providerId="LiveId" clId="{AC642BC2-7E16-4302-AEB3-6795E50A3576}" dt="2021-08-12T13:39:32.742" v="400"/>
            <ac:spMkLst>
              <pc:docMk/>
              <pc:sldMasterMk cId="2797237795" sldId="2147483648"/>
              <pc:sldLayoutMk cId="206158186" sldId="2147483653"/>
              <ac:spMk id="25" creationId="{ACC15C31-B7B4-4606-8B3F-B5D023335FB7}"/>
            </ac:spMkLst>
          </pc:spChg>
          <pc:spChg chg="add mod">
            <ac:chgData name="Mifta Nur Farid" userId="09c4264491c822bb" providerId="LiveId" clId="{AC642BC2-7E16-4302-AEB3-6795E50A3576}" dt="2021-08-12T13:39:32.742" v="400"/>
            <ac:spMkLst>
              <pc:docMk/>
              <pc:sldMasterMk cId="2797237795" sldId="2147483648"/>
              <pc:sldLayoutMk cId="206158186" sldId="2147483653"/>
              <ac:spMk id="26" creationId="{203118FE-594B-4FC5-A210-AA62D831BBEF}"/>
            </ac:spMkLst>
          </pc:spChg>
          <pc:grpChg chg="add del mod">
            <ac:chgData name="Mifta Nur Farid" userId="09c4264491c822bb" providerId="LiveId" clId="{AC642BC2-7E16-4302-AEB3-6795E50A3576}" dt="2021-08-12T13:37:46.858" v="388" actId="478"/>
            <ac:grpSpMkLst>
              <pc:docMk/>
              <pc:sldMasterMk cId="2797237795" sldId="2147483648"/>
              <pc:sldLayoutMk cId="206158186" sldId="2147483653"/>
              <ac:grpSpMk id="13" creationId="{EF512015-FFDB-4CCE-8E61-C19DB3E62813}"/>
            </ac:grpSpMkLst>
          </pc:grpChg>
          <pc:grpChg chg="add mod">
            <ac:chgData name="Mifta Nur Farid" userId="09c4264491c822bb" providerId="LiveId" clId="{AC642BC2-7E16-4302-AEB3-6795E50A3576}" dt="2021-08-12T13:39:32.742" v="400"/>
            <ac:grpSpMkLst>
              <pc:docMk/>
              <pc:sldMasterMk cId="2797237795" sldId="2147483648"/>
              <pc:sldLayoutMk cId="206158186" sldId="2147483653"/>
              <ac:grpSpMk id="20" creationId="{726A23A6-7CA4-4132-9BFC-37ACCC9FA958}"/>
            </ac:grpSpMkLst>
          </pc:grpChg>
          <pc:picChg chg="add del mod ord">
            <ac:chgData name="Mifta Nur Farid" userId="09c4264491c822bb" providerId="LiveId" clId="{AC642BC2-7E16-4302-AEB3-6795E50A3576}" dt="2021-08-12T13:29:54.013" v="273" actId="478"/>
            <ac:picMkLst>
              <pc:docMk/>
              <pc:sldMasterMk cId="2797237795" sldId="2147483648"/>
              <pc:sldLayoutMk cId="206158186" sldId="2147483653"/>
              <ac:picMk id="10" creationId="{32A10AEE-631B-4CD5-8B28-C41DA8FA1031}"/>
            </ac:picMkLst>
          </pc:picChg>
          <pc:picChg chg="mod">
            <ac:chgData name="Mifta Nur Farid" userId="09c4264491c822bb" providerId="LiveId" clId="{AC642BC2-7E16-4302-AEB3-6795E50A3576}" dt="2021-08-12T13:35:01.605" v="334"/>
            <ac:picMkLst>
              <pc:docMk/>
              <pc:sldMasterMk cId="2797237795" sldId="2147483648"/>
              <pc:sldLayoutMk cId="206158186" sldId="2147483653"/>
              <ac:picMk id="14" creationId="{564B31FE-4E60-43AE-9C98-17B9566018F3}"/>
            </ac:picMkLst>
          </pc:picChg>
          <pc:picChg chg="mod">
            <ac:chgData name="Mifta Nur Farid" userId="09c4264491c822bb" providerId="LiveId" clId="{AC642BC2-7E16-4302-AEB3-6795E50A3576}" dt="2021-08-12T13:35:01.605" v="334"/>
            <ac:picMkLst>
              <pc:docMk/>
              <pc:sldMasterMk cId="2797237795" sldId="2147483648"/>
              <pc:sldLayoutMk cId="206158186" sldId="2147483653"/>
              <ac:picMk id="15" creationId="{2FB5CAF8-36F0-4EC2-81B9-075CFDAF363F}"/>
            </ac:picMkLst>
          </pc:picChg>
          <pc:picChg chg="mod">
            <ac:chgData name="Mifta Nur Farid" userId="09c4264491c822bb" providerId="LiveId" clId="{AC642BC2-7E16-4302-AEB3-6795E50A3576}" dt="2021-08-12T13:35:01.605" v="334"/>
            <ac:picMkLst>
              <pc:docMk/>
              <pc:sldMasterMk cId="2797237795" sldId="2147483648"/>
              <pc:sldLayoutMk cId="206158186" sldId="2147483653"/>
              <ac:picMk id="16" creationId="{C137E322-4AA3-4F41-B5BD-2BD0566F497D}"/>
            </ac:picMkLst>
          </pc:picChg>
          <pc:picChg chg="mod">
            <ac:chgData name="Mifta Nur Farid" userId="09c4264491c822bb" providerId="LiveId" clId="{AC642BC2-7E16-4302-AEB3-6795E50A3576}" dt="2021-08-12T13:39:32.742" v="400"/>
            <ac:picMkLst>
              <pc:docMk/>
              <pc:sldMasterMk cId="2797237795" sldId="2147483648"/>
              <pc:sldLayoutMk cId="206158186" sldId="2147483653"/>
              <ac:picMk id="21" creationId="{B2A3229C-628A-490B-8B79-09A7DC06174C}"/>
            </ac:picMkLst>
          </pc:picChg>
          <pc:picChg chg="mod">
            <ac:chgData name="Mifta Nur Farid" userId="09c4264491c822bb" providerId="LiveId" clId="{AC642BC2-7E16-4302-AEB3-6795E50A3576}" dt="2021-08-12T13:39:32.742" v="400"/>
            <ac:picMkLst>
              <pc:docMk/>
              <pc:sldMasterMk cId="2797237795" sldId="2147483648"/>
              <pc:sldLayoutMk cId="206158186" sldId="2147483653"/>
              <ac:picMk id="22" creationId="{17345A34-6CEC-4CE5-85FF-D9813A1C7CC7}"/>
            </ac:picMkLst>
          </pc:picChg>
          <pc:picChg chg="mod">
            <ac:chgData name="Mifta Nur Farid" userId="09c4264491c822bb" providerId="LiveId" clId="{AC642BC2-7E16-4302-AEB3-6795E50A3576}" dt="2021-08-12T13:39:32.742" v="400"/>
            <ac:picMkLst>
              <pc:docMk/>
              <pc:sldMasterMk cId="2797237795" sldId="2147483648"/>
              <pc:sldLayoutMk cId="206158186" sldId="2147483653"/>
              <ac:picMk id="23" creationId="{6692811C-F6A8-4485-8E92-160758039560}"/>
            </ac:picMkLst>
          </pc:picChg>
        </pc:sldLayoutChg>
        <pc:sldLayoutChg chg="addSp delSp modSp mod delAnim modAnim">
          <pc:chgData name="Mifta Nur Farid" userId="09c4264491c822bb" providerId="LiveId" clId="{AC642BC2-7E16-4302-AEB3-6795E50A3576}" dt="2021-08-12T13:39:34.490" v="401"/>
          <pc:sldLayoutMkLst>
            <pc:docMk/>
            <pc:sldMasterMk cId="2797237795" sldId="2147483648"/>
            <pc:sldLayoutMk cId="926368522" sldId="2147483654"/>
          </pc:sldLayoutMkLst>
          <pc:spChg chg="del">
            <ac:chgData name="Mifta Nur Farid" userId="09c4264491c822bb" providerId="LiveId" clId="{AC642BC2-7E16-4302-AEB3-6795E50A3576}" dt="2021-08-12T13:23:02.145" v="207"/>
            <ac:spMkLst>
              <pc:docMk/>
              <pc:sldMasterMk cId="2797237795" sldId="2147483648"/>
              <pc:sldLayoutMk cId="926368522" sldId="2147483654"/>
              <ac:spMk id="3" creationId="{490027AD-C1E9-461F-9705-C8F5CF89B15F}"/>
            </ac:spMkLst>
          </pc:spChg>
          <pc:spChg chg="del">
            <ac:chgData name="Mifta Nur Farid" userId="09c4264491c822bb" providerId="LiveId" clId="{AC642BC2-7E16-4302-AEB3-6795E50A3576}" dt="2021-08-12T13:23:02.145" v="207"/>
            <ac:spMkLst>
              <pc:docMk/>
              <pc:sldMasterMk cId="2797237795" sldId="2147483648"/>
              <pc:sldLayoutMk cId="926368522" sldId="2147483654"/>
              <ac:spMk id="4" creationId="{2D20075C-E499-4D82-AD35-19C050EE6FE1}"/>
            </ac:spMkLst>
          </pc:spChg>
          <pc:spChg chg="del">
            <ac:chgData name="Mifta Nur Farid" userId="09c4264491c822bb" providerId="LiveId" clId="{AC642BC2-7E16-4302-AEB3-6795E50A3576}" dt="2021-08-12T13:23:02.145" v="207"/>
            <ac:spMkLst>
              <pc:docMk/>
              <pc:sldMasterMk cId="2797237795" sldId="2147483648"/>
              <pc:sldLayoutMk cId="926368522" sldId="2147483654"/>
              <ac:spMk id="5" creationId="{94E2B2E3-1AC8-47F7-9737-F27A9B472651}"/>
            </ac:spMkLst>
          </pc:spChg>
          <pc:spChg chg="add del mod">
            <ac:chgData name="Mifta Nur Farid" userId="09c4264491c822bb" providerId="LiveId" clId="{AC642BC2-7E16-4302-AEB3-6795E50A3576}" dt="2021-08-12T13:22:32.332" v="188"/>
            <ac:spMkLst>
              <pc:docMk/>
              <pc:sldMasterMk cId="2797237795" sldId="2147483648"/>
              <pc:sldLayoutMk cId="926368522" sldId="2147483654"/>
              <ac:spMk id="7" creationId="{C5344CE9-13E1-420B-A52A-CB0F07D83288}"/>
            </ac:spMkLst>
          </pc:spChg>
          <pc:spChg chg="add del mod">
            <ac:chgData name="Mifta Nur Farid" userId="09c4264491c822bb" providerId="LiveId" clId="{AC642BC2-7E16-4302-AEB3-6795E50A3576}" dt="2021-08-12T13:22:32.332" v="188"/>
            <ac:spMkLst>
              <pc:docMk/>
              <pc:sldMasterMk cId="2797237795" sldId="2147483648"/>
              <pc:sldLayoutMk cId="926368522" sldId="2147483654"/>
              <ac:spMk id="8" creationId="{E49D8544-2D81-407C-BD24-B0469DAFF0DD}"/>
            </ac:spMkLst>
          </pc:spChg>
          <pc:spChg chg="add del mod">
            <ac:chgData name="Mifta Nur Farid" userId="09c4264491c822bb" providerId="LiveId" clId="{AC642BC2-7E16-4302-AEB3-6795E50A3576}" dt="2021-08-12T13:30:01.656" v="277" actId="478"/>
            <ac:spMkLst>
              <pc:docMk/>
              <pc:sldMasterMk cId="2797237795" sldId="2147483648"/>
              <pc:sldLayoutMk cId="926368522" sldId="2147483654"/>
              <ac:spMk id="9" creationId="{32DA8D32-3AA7-4084-9EAE-A103E1CF2A73}"/>
            </ac:spMkLst>
          </pc:spChg>
          <pc:spChg chg="add del mod">
            <ac:chgData name="Mifta Nur Farid" userId="09c4264491c822bb" providerId="LiveId" clId="{AC642BC2-7E16-4302-AEB3-6795E50A3576}" dt="2021-08-12T13:30:01.656" v="277" actId="478"/>
            <ac:spMkLst>
              <pc:docMk/>
              <pc:sldMasterMk cId="2797237795" sldId="2147483648"/>
              <pc:sldLayoutMk cId="926368522" sldId="2147483654"/>
              <ac:spMk id="10" creationId="{5642D16E-0E6A-4216-AA0F-F886B5A386EC}"/>
            </ac:spMkLst>
          </pc:spChg>
          <pc:spChg chg="add del mod">
            <ac:chgData name="Mifta Nur Farid" userId="09c4264491c822bb" providerId="LiveId" clId="{AC642BC2-7E16-4302-AEB3-6795E50A3576}" dt="2021-08-12T13:30:01.656" v="277" actId="478"/>
            <ac:spMkLst>
              <pc:docMk/>
              <pc:sldMasterMk cId="2797237795" sldId="2147483648"/>
              <pc:sldLayoutMk cId="926368522" sldId="2147483654"/>
              <ac:spMk id="11" creationId="{8793C66E-B8D6-4A29-857A-95447E6C2880}"/>
            </ac:spMkLst>
          </pc:spChg>
          <pc:spChg chg="add del mod">
            <ac:chgData name="Mifta Nur Farid" userId="09c4264491c822bb" providerId="LiveId" clId="{AC642BC2-7E16-4302-AEB3-6795E50A3576}" dt="2021-08-12T13:37:49.675" v="389" actId="478"/>
            <ac:spMkLst>
              <pc:docMk/>
              <pc:sldMasterMk cId="2797237795" sldId="2147483648"/>
              <pc:sldLayoutMk cId="926368522" sldId="2147483654"/>
              <ac:spMk id="16" creationId="{36DD9DF1-F796-4687-815F-4D4B9F871A40}"/>
            </ac:spMkLst>
          </pc:spChg>
          <pc:spChg chg="add del mod">
            <ac:chgData name="Mifta Nur Farid" userId="09c4264491c822bb" providerId="LiveId" clId="{AC642BC2-7E16-4302-AEB3-6795E50A3576}" dt="2021-08-12T13:37:49.675" v="389" actId="478"/>
            <ac:spMkLst>
              <pc:docMk/>
              <pc:sldMasterMk cId="2797237795" sldId="2147483648"/>
              <pc:sldLayoutMk cId="926368522" sldId="2147483654"/>
              <ac:spMk id="17" creationId="{37CE1D82-CCD4-4831-877A-6AA00FBFB45B}"/>
            </ac:spMkLst>
          </pc:spChg>
          <pc:spChg chg="add del mod">
            <ac:chgData name="Mifta Nur Farid" userId="09c4264491c822bb" providerId="LiveId" clId="{AC642BC2-7E16-4302-AEB3-6795E50A3576}" dt="2021-08-12T13:37:49.675" v="389" actId="478"/>
            <ac:spMkLst>
              <pc:docMk/>
              <pc:sldMasterMk cId="2797237795" sldId="2147483648"/>
              <pc:sldLayoutMk cId="926368522" sldId="2147483654"/>
              <ac:spMk id="18" creationId="{514C20C4-13BB-40DC-B7CA-869B596439A7}"/>
            </ac:spMkLst>
          </pc:spChg>
          <pc:spChg chg="add mod">
            <ac:chgData name="Mifta Nur Farid" userId="09c4264491c822bb" providerId="LiveId" clId="{AC642BC2-7E16-4302-AEB3-6795E50A3576}" dt="2021-08-12T13:39:34.490" v="401"/>
            <ac:spMkLst>
              <pc:docMk/>
              <pc:sldMasterMk cId="2797237795" sldId="2147483648"/>
              <pc:sldLayoutMk cId="926368522" sldId="2147483654"/>
              <ac:spMk id="23" creationId="{094B005F-1691-4923-8474-6FE29C614EF4}"/>
            </ac:spMkLst>
          </pc:spChg>
          <pc:spChg chg="add mod">
            <ac:chgData name="Mifta Nur Farid" userId="09c4264491c822bb" providerId="LiveId" clId="{AC642BC2-7E16-4302-AEB3-6795E50A3576}" dt="2021-08-12T13:39:34.490" v="401"/>
            <ac:spMkLst>
              <pc:docMk/>
              <pc:sldMasterMk cId="2797237795" sldId="2147483648"/>
              <pc:sldLayoutMk cId="926368522" sldId="2147483654"/>
              <ac:spMk id="24" creationId="{40A272B7-6DBE-434A-A65D-52608C7586C3}"/>
            </ac:spMkLst>
          </pc:spChg>
          <pc:spChg chg="add mod">
            <ac:chgData name="Mifta Nur Farid" userId="09c4264491c822bb" providerId="LiveId" clId="{AC642BC2-7E16-4302-AEB3-6795E50A3576}" dt="2021-08-12T13:39:34.490" v="401"/>
            <ac:spMkLst>
              <pc:docMk/>
              <pc:sldMasterMk cId="2797237795" sldId="2147483648"/>
              <pc:sldLayoutMk cId="926368522" sldId="2147483654"/>
              <ac:spMk id="25" creationId="{F1D8D1CC-25A5-4DEF-8871-F6C06AA4CBDE}"/>
            </ac:spMkLst>
          </pc:spChg>
          <pc:grpChg chg="add del mod">
            <ac:chgData name="Mifta Nur Farid" userId="09c4264491c822bb" providerId="LiveId" clId="{AC642BC2-7E16-4302-AEB3-6795E50A3576}" dt="2021-08-12T13:37:49.675" v="389" actId="478"/>
            <ac:grpSpMkLst>
              <pc:docMk/>
              <pc:sldMasterMk cId="2797237795" sldId="2147483648"/>
              <pc:sldLayoutMk cId="926368522" sldId="2147483654"/>
              <ac:grpSpMk id="12" creationId="{306F5C02-389B-4A88-A27B-98A12896F05B}"/>
            </ac:grpSpMkLst>
          </pc:grpChg>
          <pc:grpChg chg="add mod">
            <ac:chgData name="Mifta Nur Farid" userId="09c4264491c822bb" providerId="LiveId" clId="{AC642BC2-7E16-4302-AEB3-6795E50A3576}" dt="2021-08-12T13:39:34.490" v="401"/>
            <ac:grpSpMkLst>
              <pc:docMk/>
              <pc:sldMasterMk cId="2797237795" sldId="2147483648"/>
              <pc:sldLayoutMk cId="926368522" sldId="2147483654"/>
              <ac:grpSpMk id="19" creationId="{86392544-F01E-4A8E-982F-C58AB46402AB}"/>
            </ac:grpSpMkLst>
          </pc:grpChg>
          <pc:picChg chg="add del mod">
            <ac:chgData name="Mifta Nur Farid" userId="09c4264491c822bb" providerId="LiveId" clId="{AC642BC2-7E16-4302-AEB3-6795E50A3576}" dt="2021-08-12T13:30:01.656" v="277" actId="478"/>
            <ac:picMkLst>
              <pc:docMk/>
              <pc:sldMasterMk cId="2797237795" sldId="2147483648"/>
              <pc:sldLayoutMk cId="926368522" sldId="2147483654"/>
              <ac:picMk id="6" creationId="{40DCEF70-5DFB-40DB-9F6E-AEB784EA0BD8}"/>
            </ac:picMkLst>
          </pc:picChg>
          <pc:picChg chg="mod">
            <ac:chgData name="Mifta Nur Farid" userId="09c4264491c822bb" providerId="LiveId" clId="{AC642BC2-7E16-4302-AEB3-6795E50A3576}" dt="2021-08-12T13:35:03.227" v="335"/>
            <ac:picMkLst>
              <pc:docMk/>
              <pc:sldMasterMk cId="2797237795" sldId="2147483648"/>
              <pc:sldLayoutMk cId="926368522" sldId="2147483654"/>
              <ac:picMk id="13" creationId="{4CF54E79-973E-461E-8230-219E42297BE9}"/>
            </ac:picMkLst>
          </pc:picChg>
          <pc:picChg chg="mod">
            <ac:chgData name="Mifta Nur Farid" userId="09c4264491c822bb" providerId="LiveId" clId="{AC642BC2-7E16-4302-AEB3-6795E50A3576}" dt="2021-08-12T13:35:03.227" v="335"/>
            <ac:picMkLst>
              <pc:docMk/>
              <pc:sldMasterMk cId="2797237795" sldId="2147483648"/>
              <pc:sldLayoutMk cId="926368522" sldId="2147483654"/>
              <ac:picMk id="14" creationId="{2A8F4160-40D4-4225-9958-32A2966E441C}"/>
            </ac:picMkLst>
          </pc:picChg>
          <pc:picChg chg="mod">
            <ac:chgData name="Mifta Nur Farid" userId="09c4264491c822bb" providerId="LiveId" clId="{AC642BC2-7E16-4302-AEB3-6795E50A3576}" dt="2021-08-12T13:35:03.227" v="335"/>
            <ac:picMkLst>
              <pc:docMk/>
              <pc:sldMasterMk cId="2797237795" sldId="2147483648"/>
              <pc:sldLayoutMk cId="926368522" sldId="2147483654"/>
              <ac:picMk id="15" creationId="{B2055E93-1D9B-4BE4-A148-DFE4426BBC86}"/>
            </ac:picMkLst>
          </pc:picChg>
          <pc:picChg chg="mod">
            <ac:chgData name="Mifta Nur Farid" userId="09c4264491c822bb" providerId="LiveId" clId="{AC642BC2-7E16-4302-AEB3-6795E50A3576}" dt="2021-08-12T13:39:34.490" v="401"/>
            <ac:picMkLst>
              <pc:docMk/>
              <pc:sldMasterMk cId="2797237795" sldId="2147483648"/>
              <pc:sldLayoutMk cId="926368522" sldId="2147483654"/>
              <ac:picMk id="20" creationId="{04665D62-8F6A-4D12-B818-FA9D42513F12}"/>
            </ac:picMkLst>
          </pc:picChg>
          <pc:picChg chg="mod">
            <ac:chgData name="Mifta Nur Farid" userId="09c4264491c822bb" providerId="LiveId" clId="{AC642BC2-7E16-4302-AEB3-6795E50A3576}" dt="2021-08-12T13:39:34.490" v="401"/>
            <ac:picMkLst>
              <pc:docMk/>
              <pc:sldMasterMk cId="2797237795" sldId="2147483648"/>
              <pc:sldLayoutMk cId="926368522" sldId="2147483654"/>
              <ac:picMk id="21" creationId="{93D8E806-6793-4617-A820-B65690B4FA5A}"/>
            </ac:picMkLst>
          </pc:picChg>
          <pc:picChg chg="mod">
            <ac:chgData name="Mifta Nur Farid" userId="09c4264491c822bb" providerId="LiveId" clId="{AC642BC2-7E16-4302-AEB3-6795E50A3576}" dt="2021-08-12T13:39:34.490" v="401"/>
            <ac:picMkLst>
              <pc:docMk/>
              <pc:sldMasterMk cId="2797237795" sldId="2147483648"/>
              <pc:sldLayoutMk cId="926368522" sldId="2147483654"/>
              <ac:picMk id="22" creationId="{D549D4FE-3FFD-4EF3-BF2F-75B8AD1159D7}"/>
            </ac:picMkLst>
          </pc:picChg>
        </pc:sldLayoutChg>
        <pc:sldLayoutChg chg="addSp delSp modSp mod delAnim modAnim">
          <pc:chgData name="Mifta Nur Farid" userId="09c4264491c822bb" providerId="LiveId" clId="{AC642BC2-7E16-4302-AEB3-6795E50A3576}" dt="2021-08-12T13:39:35.860" v="402"/>
          <pc:sldLayoutMkLst>
            <pc:docMk/>
            <pc:sldMasterMk cId="2797237795" sldId="2147483648"/>
            <pc:sldLayoutMk cId="1718945215" sldId="2147483655"/>
          </pc:sldLayoutMkLst>
          <pc:spChg chg="del">
            <ac:chgData name="Mifta Nur Farid" userId="09c4264491c822bb" providerId="LiveId" clId="{AC642BC2-7E16-4302-AEB3-6795E50A3576}" dt="2021-08-12T13:23:04.403" v="209"/>
            <ac:spMkLst>
              <pc:docMk/>
              <pc:sldMasterMk cId="2797237795" sldId="2147483648"/>
              <pc:sldLayoutMk cId="1718945215" sldId="2147483655"/>
              <ac:spMk id="2" creationId="{00457630-7ACB-4F50-BF18-5425DF6E5D06}"/>
            </ac:spMkLst>
          </pc:spChg>
          <pc:spChg chg="del">
            <ac:chgData name="Mifta Nur Farid" userId="09c4264491c822bb" providerId="LiveId" clId="{AC642BC2-7E16-4302-AEB3-6795E50A3576}" dt="2021-08-12T13:23:04.403" v="209"/>
            <ac:spMkLst>
              <pc:docMk/>
              <pc:sldMasterMk cId="2797237795" sldId="2147483648"/>
              <pc:sldLayoutMk cId="1718945215" sldId="2147483655"/>
              <ac:spMk id="3" creationId="{E4DD966B-9D3B-43F2-B105-EED67AF562EE}"/>
            </ac:spMkLst>
          </pc:spChg>
          <pc:spChg chg="del">
            <ac:chgData name="Mifta Nur Farid" userId="09c4264491c822bb" providerId="LiveId" clId="{AC642BC2-7E16-4302-AEB3-6795E50A3576}" dt="2021-08-12T13:23:04.403" v="209"/>
            <ac:spMkLst>
              <pc:docMk/>
              <pc:sldMasterMk cId="2797237795" sldId="2147483648"/>
              <pc:sldLayoutMk cId="1718945215" sldId="2147483655"/>
              <ac:spMk id="4" creationId="{7A4FD5EC-715D-4AB4-B3F5-A18281127AD1}"/>
            </ac:spMkLst>
          </pc:spChg>
          <pc:spChg chg="add del mod">
            <ac:chgData name="Mifta Nur Farid" userId="09c4264491c822bb" providerId="LiveId" clId="{AC642BC2-7E16-4302-AEB3-6795E50A3576}" dt="2021-08-12T13:30:05.639" v="278" actId="478"/>
            <ac:spMkLst>
              <pc:docMk/>
              <pc:sldMasterMk cId="2797237795" sldId="2147483648"/>
              <pc:sldLayoutMk cId="1718945215" sldId="2147483655"/>
              <ac:spMk id="6" creationId="{65D9E4D6-59AC-45EA-BC88-7501F43C496C}"/>
            </ac:spMkLst>
          </pc:spChg>
          <pc:spChg chg="add del mod">
            <ac:chgData name="Mifta Nur Farid" userId="09c4264491c822bb" providerId="LiveId" clId="{AC642BC2-7E16-4302-AEB3-6795E50A3576}" dt="2021-08-12T13:30:05.639" v="278" actId="478"/>
            <ac:spMkLst>
              <pc:docMk/>
              <pc:sldMasterMk cId="2797237795" sldId="2147483648"/>
              <pc:sldLayoutMk cId="1718945215" sldId="2147483655"/>
              <ac:spMk id="7" creationId="{4ACDD9FD-6E38-4A91-B403-DF11C0B3C081}"/>
            </ac:spMkLst>
          </pc:spChg>
          <pc:spChg chg="add del mod">
            <ac:chgData name="Mifta Nur Farid" userId="09c4264491c822bb" providerId="LiveId" clId="{AC642BC2-7E16-4302-AEB3-6795E50A3576}" dt="2021-08-12T13:30:05.639" v="278" actId="478"/>
            <ac:spMkLst>
              <pc:docMk/>
              <pc:sldMasterMk cId="2797237795" sldId="2147483648"/>
              <pc:sldLayoutMk cId="1718945215" sldId="2147483655"/>
              <ac:spMk id="8" creationId="{45EB2F8F-99A6-4ACC-B9BB-59D64C333F4A}"/>
            </ac:spMkLst>
          </pc:spChg>
          <pc:spChg chg="add del mod">
            <ac:chgData name="Mifta Nur Farid" userId="09c4264491c822bb" providerId="LiveId" clId="{AC642BC2-7E16-4302-AEB3-6795E50A3576}" dt="2021-08-12T13:37:53.299" v="390" actId="478"/>
            <ac:spMkLst>
              <pc:docMk/>
              <pc:sldMasterMk cId="2797237795" sldId="2147483648"/>
              <pc:sldLayoutMk cId="1718945215" sldId="2147483655"/>
              <ac:spMk id="13" creationId="{8658FC1E-1337-4E72-A57A-F4E8D44BF510}"/>
            </ac:spMkLst>
          </pc:spChg>
          <pc:spChg chg="add del mod">
            <ac:chgData name="Mifta Nur Farid" userId="09c4264491c822bb" providerId="LiveId" clId="{AC642BC2-7E16-4302-AEB3-6795E50A3576}" dt="2021-08-12T13:37:53.299" v="390" actId="478"/>
            <ac:spMkLst>
              <pc:docMk/>
              <pc:sldMasterMk cId="2797237795" sldId="2147483648"/>
              <pc:sldLayoutMk cId="1718945215" sldId="2147483655"/>
              <ac:spMk id="14" creationId="{AA6CBCAF-08B2-44D7-86F6-4774D4F7D701}"/>
            </ac:spMkLst>
          </pc:spChg>
          <pc:spChg chg="add del mod">
            <ac:chgData name="Mifta Nur Farid" userId="09c4264491c822bb" providerId="LiveId" clId="{AC642BC2-7E16-4302-AEB3-6795E50A3576}" dt="2021-08-12T13:37:53.299" v="390" actId="478"/>
            <ac:spMkLst>
              <pc:docMk/>
              <pc:sldMasterMk cId="2797237795" sldId="2147483648"/>
              <pc:sldLayoutMk cId="1718945215" sldId="2147483655"/>
              <ac:spMk id="15" creationId="{B712CB2C-3B61-4907-9695-3D3CAC345B19}"/>
            </ac:spMkLst>
          </pc:spChg>
          <pc:spChg chg="add mod">
            <ac:chgData name="Mifta Nur Farid" userId="09c4264491c822bb" providerId="LiveId" clId="{AC642BC2-7E16-4302-AEB3-6795E50A3576}" dt="2021-08-12T13:39:35.860" v="402"/>
            <ac:spMkLst>
              <pc:docMk/>
              <pc:sldMasterMk cId="2797237795" sldId="2147483648"/>
              <pc:sldLayoutMk cId="1718945215" sldId="2147483655"/>
              <ac:spMk id="20" creationId="{63763377-AA2A-4F55-B703-200A4DDA77DA}"/>
            </ac:spMkLst>
          </pc:spChg>
          <pc:spChg chg="add mod">
            <ac:chgData name="Mifta Nur Farid" userId="09c4264491c822bb" providerId="LiveId" clId="{AC642BC2-7E16-4302-AEB3-6795E50A3576}" dt="2021-08-12T13:39:35.860" v="402"/>
            <ac:spMkLst>
              <pc:docMk/>
              <pc:sldMasterMk cId="2797237795" sldId="2147483648"/>
              <pc:sldLayoutMk cId="1718945215" sldId="2147483655"/>
              <ac:spMk id="21" creationId="{7ACBF094-E3C4-4C65-B404-51185E48F565}"/>
            </ac:spMkLst>
          </pc:spChg>
          <pc:spChg chg="add mod">
            <ac:chgData name="Mifta Nur Farid" userId="09c4264491c822bb" providerId="LiveId" clId="{AC642BC2-7E16-4302-AEB3-6795E50A3576}" dt="2021-08-12T13:39:35.860" v="402"/>
            <ac:spMkLst>
              <pc:docMk/>
              <pc:sldMasterMk cId="2797237795" sldId="2147483648"/>
              <pc:sldLayoutMk cId="1718945215" sldId="2147483655"/>
              <ac:spMk id="22" creationId="{563F026A-9FB2-4A82-A69D-1EF82C5AC151}"/>
            </ac:spMkLst>
          </pc:spChg>
          <pc:grpChg chg="add del mod">
            <ac:chgData name="Mifta Nur Farid" userId="09c4264491c822bb" providerId="LiveId" clId="{AC642BC2-7E16-4302-AEB3-6795E50A3576}" dt="2021-08-12T13:37:53.299" v="390" actId="478"/>
            <ac:grpSpMkLst>
              <pc:docMk/>
              <pc:sldMasterMk cId="2797237795" sldId="2147483648"/>
              <pc:sldLayoutMk cId="1718945215" sldId="2147483655"/>
              <ac:grpSpMk id="9" creationId="{8EF00315-CA6B-457B-A32D-2EEA02541E9D}"/>
            </ac:grpSpMkLst>
          </pc:grpChg>
          <pc:grpChg chg="add mod">
            <ac:chgData name="Mifta Nur Farid" userId="09c4264491c822bb" providerId="LiveId" clId="{AC642BC2-7E16-4302-AEB3-6795E50A3576}" dt="2021-08-12T13:39:35.860" v="402"/>
            <ac:grpSpMkLst>
              <pc:docMk/>
              <pc:sldMasterMk cId="2797237795" sldId="2147483648"/>
              <pc:sldLayoutMk cId="1718945215" sldId="2147483655"/>
              <ac:grpSpMk id="16" creationId="{0C97C54B-6554-4FE5-A035-8CBC23AA69B6}"/>
            </ac:grpSpMkLst>
          </pc:grpChg>
          <pc:picChg chg="add del mod">
            <ac:chgData name="Mifta Nur Farid" userId="09c4264491c822bb" providerId="LiveId" clId="{AC642BC2-7E16-4302-AEB3-6795E50A3576}" dt="2021-08-12T13:30:05.639" v="278" actId="478"/>
            <ac:picMkLst>
              <pc:docMk/>
              <pc:sldMasterMk cId="2797237795" sldId="2147483648"/>
              <pc:sldLayoutMk cId="1718945215" sldId="2147483655"/>
              <ac:picMk id="5" creationId="{5955378F-6402-4173-A6CE-52AF5ECD8918}"/>
            </ac:picMkLst>
          </pc:picChg>
          <pc:picChg chg="mod">
            <ac:chgData name="Mifta Nur Farid" userId="09c4264491c822bb" providerId="LiveId" clId="{AC642BC2-7E16-4302-AEB3-6795E50A3576}" dt="2021-08-12T13:35:04.851" v="336"/>
            <ac:picMkLst>
              <pc:docMk/>
              <pc:sldMasterMk cId="2797237795" sldId="2147483648"/>
              <pc:sldLayoutMk cId="1718945215" sldId="2147483655"/>
              <ac:picMk id="10" creationId="{FDEADF67-8BDB-42C8-921B-57D9E91FDDDC}"/>
            </ac:picMkLst>
          </pc:picChg>
          <pc:picChg chg="mod">
            <ac:chgData name="Mifta Nur Farid" userId="09c4264491c822bb" providerId="LiveId" clId="{AC642BC2-7E16-4302-AEB3-6795E50A3576}" dt="2021-08-12T13:35:04.851" v="336"/>
            <ac:picMkLst>
              <pc:docMk/>
              <pc:sldMasterMk cId="2797237795" sldId="2147483648"/>
              <pc:sldLayoutMk cId="1718945215" sldId="2147483655"/>
              <ac:picMk id="11" creationId="{E2013879-7CF9-4BF0-98EC-6A6ACE9C5E3E}"/>
            </ac:picMkLst>
          </pc:picChg>
          <pc:picChg chg="mod">
            <ac:chgData name="Mifta Nur Farid" userId="09c4264491c822bb" providerId="LiveId" clId="{AC642BC2-7E16-4302-AEB3-6795E50A3576}" dt="2021-08-12T13:35:04.851" v="336"/>
            <ac:picMkLst>
              <pc:docMk/>
              <pc:sldMasterMk cId="2797237795" sldId="2147483648"/>
              <pc:sldLayoutMk cId="1718945215" sldId="2147483655"/>
              <ac:picMk id="12" creationId="{60424F33-281B-450A-934B-382A2C820D7C}"/>
            </ac:picMkLst>
          </pc:picChg>
          <pc:picChg chg="mod">
            <ac:chgData name="Mifta Nur Farid" userId="09c4264491c822bb" providerId="LiveId" clId="{AC642BC2-7E16-4302-AEB3-6795E50A3576}" dt="2021-08-12T13:39:35.860" v="402"/>
            <ac:picMkLst>
              <pc:docMk/>
              <pc:sldMasterMk cId="2797237795" sldId="2147483648"/>
              <pc:sldLayoutMk cId="1718945215" sldId="2147483655"/>
              <ac:picMk id="17" creationId="{E80414E4-E25E-4E0F-9B54-6911029B0D25}"/>
            </ac:picMkLst>
          </pc:picChg>
          <pc:picChg chg="mod">
            <ac:chgData name="Mifta Nur Farid" userId="09c4264491c822bb" providerId="LiveId" clId="{AC642BC2-7E16-4302-AEB3-6795E50A3576}" dt="2021-08-12T13:39:35.860" v="402"/>
            <ac:picMkLst>
              <pc:docMk/>
              <pc:sldMasterMk cId="2797237795" sldId="2147483648"/>
              <pc:sldLayoutMk cId="1718945215" sldId="2147483655"/>
              <ac:picMk id="18" creationId="{20107BD9-28B6-4D99-888A-709C5FA3ABD6}"/>
            </ac:picMkLst>
          </pc:picChg>
          <pc:picChg chg="mod">
            <ac:chgData name="Mifta Nur Farid" userId="09c4264491c822bb" providerId="LiveId" clId="{AC642BC2-7E16-4302-AEB3-6795E50A3576}" dt="2021-08-12T13:39:35.860" v="402"/>
            <ac:picMkLst>
              <pc:docMk/>
              <pc:sldMasterMk cId="2797237795" sldId="2147483648"/>
              <pc:sldLayoutMk cId="1718945215" sldId="2147483655"/>
              <ac:picMk id="19" creationId="{81035140-DDCA-4C3B-ACB6-F3FBD927FF4E}"/>
            </ac:picMkLst>
          </pc:picChg>
        </pc:sldLayoutChg>
        <pc:sldLayoutChg chg="addSp delSp modSp mod delAnim modAnim">
          <pc:chgData name="Mifta Nur Farid" userId="09c4264491c822bb" providerId="LiveId" clId="{AC642BC2-7E16-4302-AEB3-6795E50A3576}" dt="2021-08-12T13:39:36.851" v="403"/>
          <pc:sldLayoutMkLst>
            <pc:docMk/>
            <pc:sldMasterMk cId="2797237795" sldId="2147483648"/>
            <pc:sldLayoutMk cId="2244643963" sldId="2147483656"/>
          </pc:sldLayoutMkLst>
          <pc:spChg chg="del">
            <ac:chgData name="Mifta Nur Farid" userId="09c4264491c822bb" providerId="LiveId" clId="{AC642BC2-7E16-4302-AEB3-6795E50A3576}" dt="2021-08-12T13:23:06.520" v="211"/>
            <ac:spMkLst>
              <pc:docMk/>
              <pc:sldMasterMk cId="2797237795" sldId="2147483648"/>
              <pc:sldLayoutMk cId="2244643963" sldId="2147483656"/>
              <ac:spMk id="5" creationId="{516537B5-4E37-4CAB-A661-A3F26C444C00}"/>
            </ac:spMkLst>
          </pc:spChg>
          <pc:spChg chg="del">
            <ac:chgData name="Mifta Nur Farid" userId="09c4264491c822bb" providerId="LiveId" clId="{AC642BC2-7E16-4302-AEB3-6795E50A3576}" dt="2021-08-12T13:23:06.520" v="211"/>
            <ac:spMkLst>
              <pc:docMk/>
              <pc:sldMasterMk cId="2797237795" sldId="2147483648"/>
              <pc:sldLayoutMk cId="2244643963" sldId="2147483656"/>
              <ac:spMk id="6" creationId="{75EEFA94-F6D2-4C29-BE2A-B6793E9458D0}"/>
            </ac:spMkLst>
          </pc:spChg>
          <pc:spChg chg="del">
            <ac:chgData name="Mifta Nur Farid" userId="09c4264491c822bb" providerId="LiveId" clId="{AC642BC2-7E16-4302-AEB3-6795E50A3576}" dt="2021-08-12T13:23:06.520" v="211"/>
            <ac:spMkLst>
              <pc:docMk/>
              <pc:sldMasterMk cId="2797237795" sldId="2147483648"/>
              <pc:sldLayoutMk cId="2244643963" sldId="2147483656"/>
              <ac:spMk id="7" creationId="{CB152B42-9DAC-468D-AADC-282142BB3948}"/>
            </ac:spMkLst>
          </pc:spChg>
          <pc:spChg chg="add del mod">
            <ac:chgData name="Mifta Nur Farid" userId="09c4264491c822bb" providerId="LiveId" clId="{AC642BC2-7E16-4302-AEB3-6795E50A3576}" dt="2021-08-12T13:30:09.673" v="279" actId="478"/>
            <ac:spMkLst>
              <pc:docMk/>
              <pc:sldMasterMk cId="2797237795" sldId="2147483648"/>
              <pc:sldLayoutMk cId="2244643963" sldId="2147483656"/>
              <ac:spMk id="9" creationId="{CFBB1D56-622F-4780-9294-E09708FC3B82}"/>
            </ac:spMkLst>
          </pc:spChg>
          <pc:spChg chg="add del mod">
            <ac:chgData name="Mifta Nur Farid" userId="09c4264491c822bb" providerId="LiveId" clId="{AC642BC2-7E16-4302-AEB3-6795E50A3576}" dt="2021-08-12T13:30:09.673" v="279" actId="478"/>
            <ac:spMkLst>
              <pc:docMk/>
              <pc:sldMasterMk cId="2797237795" sldId="2147483648"/>
              <pc:sldLayoutMk cId="2244643963" sldId="2147483656"/>
              <ac:spMk id="10" creationId="{A6D0157E-B58C-4F3C-8D8C-A45D4D1BD9D3}"/>
            </ac:spMkLst>
          </pc:spChg>
          <pc:spChg chg="add del mod">
            <ac:chgData name="Mifta Nur Farid" userId="09c4264491c822bb" providerId="LiveId" clId="{AC642BC2-7E16-4302-AEB3-6795E50A3576}" dt="2021-08-12T13:30:09.673" v="279" actId="478"/>
            <ac:spMkLst>
              <pc:docMk/>
              <pc:sldMasterMk cId="2797237795" sldId="2147483648"/>
              <pc:sldLayoutMk cId="2244643963" sldId="2147483656"/>
              <ac:spMk id="11" creationId="{C0339C2A-3768-4D2E-8D65-070D35C4BFB1}"/>
            </ac:spMkLst>
          </pc:spChg>
          <pc:spChg chg="add del mod">
            <ac:chgData name="Mifta Nur Farid" userId="09c4264491c822bb" providerId="LiveId" clId="{AC642BC2-7E16-4302-AEB3-6795E50A3576}" dt="2021-08-12T13:37:55.611" v="391" actId="478"/>
            <ac:spMkLst>
              <pc:docMk/>
              <pc:sldMasterMk cId="2797237795" sldId="2147483648"/>
              <pc:sldLayoutMk cId="2244643963" sldId="2147483656"/>
              <ac:spMk id="16" creationId="{B53DC14E-914D-4D7F-A0B5-7AB700F303B6}"/>
            </ac:spMkLst>
          </pc:spChg>
          <pc:spChg chg="add del mod">
            <ac:chgData name="Mifta Nur Farid" userId="09c4264491c822bb" providerId="LiveId" clId="{AC642BC2-7E16-4302-AEB3-6795E50A3576}" dt="2021-08-12T13:37:55.611" v="391" actId="478"/>
            <ac:spMkLst>
              <pc:docMk/>
              <pc:sldMasterMk cId="2797237795" sldId="2147483648"/>
              <pc:sldLayoutMk cId="2244643963" sldId="2147483656"/>
              <ac:spMk id="17" creationId="{56D4BF77-1617-4E64-BAAC-2211826A0008}"/>
            </ac:spMkLst>
          </pc:spChg>
          <pc:spChg chg="add del mod">
            <ac:chgData name="Mifta Nur Farid" userId="09c4264491c822bb" providerId="LiveId" clId="{AC642BC2-7E16-4302-AEB3-6795E50A3576}" dt="2021-08-12T13:37:55.611" v="391" actId="478"/>
            <ac:spMkLst>
              <pc:docMk/>
              <pc:sldMasterMk cId="2797237795" sldId="2147483648"/>
              <pc:sldLayoutMk cId="2244643963" sldId="2147483656"/>
              <ac:spMk id="18" creationId="{72671C97-8625-4BD7-916E-3DE32EBAEACA}"/>
            </ac:spMkLst>
          </pc:spChg>
          <pc:spChg chg="add mod">
            <ac:chgData name="Mifta Nur Farid" userId="09c4264491c822bb" providerId="LiveId" clId="{AC642BC2-7E16-4302-AEB3-6795E50A3576}" dt="2021-08-12T13:39:36.851" v="403"/>
            <ac:spMkLst>
              <pc:docMk/>
              <pc:sldMasterMk cId="2797237795" sldId="2147483648"/>
              <pc:sldLayoutMk cId="2244643963" sldId="2147483656"/>
              <ac:spMk id="23" creationId="{83856EBE-4065-4EAA-B2F4-B302B2C455B5}"/>
            </ac:spMkLst>
          </pc:spChg>
          <pc:spChg chg="add mod">
            <ac:chgData name="Mifta Nur Farid" userId="09c4264491c822bb" providerId="LiveId" clId="{AC642BC2-7E16-4302-AEB3-6795E50A3576}" dt="2021-08-12T13:39:36.851" v="403"/>
            <ac:spMkLst>
              <pc:docMk/>
              <pc:sldMasterMk cId="2797237795" sldId="2147483648"/>
              <pc:sldLayoutMk cId="2244643963" sldId="2147483656"/>
              <ac:spMk id="24" creationId="{5317EC7E-BB8A-48A4-84E8-0F2CFB9CD47F}"/>
            </ac:spMkLst>
          </pc:spChg>
          <pc:spChg chg="add mod">
            <ac:chgData name="Mifta Nur Farid" userId="09c4264491c822bb" providerId="LiveId" clId="{AC642BC2-7E16-4302-AEB3-6795E50A3576}" dt="2021-08-12T13:39:36.851" v="403"/>
            <ac:spMkLst>
              <pc:docMk/>
              <pc:sldMasterMk cId="2797237795" sldId="2147483648"/>
              <pc:sldLayoutMk cId="2244643963" sldId="2147483656"/>
              <ac:spMk id="25" creationId="{BABCD5F7-3BBE-4F2F-BD2C-1DD87442BF12}"/>
            </ac:spMkLst>
          </pc:spChg>
          <pc:grpChg chg="add del mod">
            <ac:chgData name="Mifta Nur Farid" userId="09c4264491c822bb" providerId="LiveId" clId="{AC642BC2-7E16-4302-AEB3-6795E50A3576}" dt="2021-08-12T13:37:55.611" v="391" actId="478"/>
            <ac:grpSpMkLst>
              <pc:docMk/>
              <pc:sldMasterMk cId="2797237795" sldId="2147483648"/>
              <pc:sldLayoutMk cId="2244643963" sldId="2147483656"/>
              <ac:grpSpMk id="12" creationId="{338ACE6F-D5F0-4FCD-829E-88F5B2E78E1E}"/>
            </ac:grpSpMkLst>
          </pc:grpChg>
          <pc:grpChg chg="add mod">
            <ac:chgData name="Mifta Nur Farid" userId="09c4264491c822bb" providerId="LiveId" clId="{AC642BC2-7E16-4302-AEB3-6795E50A3576}" dt="2021-08-12T13:39:36.851" v="403"/>
            <ac:grpSpMkLst>
              <pc:docMk/>
              <pc:sldMasterMk cId="2797237795" sldId="2147483648"/>
              <pc:sldLayoutMk cId="2244643963" sldId="2147483656"/>
              <ac:grpSpMk id="19" creationId="{EB07A917-6555-42A4-8E8B-6157B4981BEC}"/>
            </ac:grpSpMkLst>
          </pc:grpChg>
          <pc:picChg chg="add del mod">
            <ac:chgData name="Mifta Nur Farid" userId="09c4264491c822bb" providerId="LiveId" clId="{AC642BC2-7E16-4302-AEB3-6795E50A3576}" dt="2021-08-12T13:30:09.673" v="279" actId="478"/>
            <ac:picMkLst>
              <pc:docMk/>
              <pc:sldMasterMk cId="2797237795" sldId="2147483648"/>
              <pc:sldLayoutMk cId="2244643963" sldId="2147483656"/>
              <ac:picMk id="8" creationId="{A75EF7E2-83C5-4FBD-A9F8-1FB240E2025A}"/>
            </ac:picMkLst>
          </pc:picChg>
          <pc:picChg chg="mod">
            <ac:chgData name="Mifta Nur Farid" userId="09c4264491c822bb" providerId="LiveId" clId="{AC642BC2-7E16-4302-AEB3-6795E50A3576}" dt="2021-08-12T13:35:06.243" v="337"/>
            <ac:picMkLst>
              <pc:docMk/>
              <pc:sldMasterMk cId="2797237795" sldId="2147483648"/>
              <pc:sldLayoutMk cId="2244643963" sldId="2147483656"/>
              <ac:picMk id="13" creationId="{930F493D-B286-4782-8AB8-2E469A41C9DD}"/>
            </ac:picMkLst>
          </pc:picChg>
          <pc:picChg chg="mod">
            <ac:chgData name="Mifta Nur Farid" userId="09c4264491c822bb" providerId="LiveId" clId="{AC642BC2-7E16-4302-AEB3-6795E50A3576}" dt="2021-08-12T13:35:06.243" v="337"/>
            <ac:picMkLst>
              <pc:docMk/>
              <pc:sldMasterMk cId="2797237795" sldId="2147483648"/>
              <pc:sldLayoutMk cId="2244643963" sldId="2147483656"/>
              <ac:picMk id="14" creationId="{F28924BF-CF6D-47D7-AE05-4991E65EA8A0}"/>
            </ac:picMkLst>
          </pc:picChg>
          <pc:picChg chg="mod">
            <ac:chgData name="Mifta Nur Farid" userId="09c4264491c822bb" providerId="LiveId" clId="{AC642BC2-7E16-4302-AEB3-6795E50A3576}" dt="2021-08-12T13:35:06.243" v="337"/>
            <ac:picMkLst>
              <pc:docMk/>
              <pc:sldMasterMk cId="2797237795" sldId="2147483648"/>
              <pc:sldLayoutMk cId="2244643963" sldId="2147483656"/>
              <ac:picMk id="15" creationId="{2453D4E6-AA8B-4C4F-8A32-F88FA654DEDE}"/>
            </ac:picMkLst>
          </pc:picChg>
          <pc:picChg chg="mod">
            <ac:chgData name="Mifta Nur Farid" userId="09c4264491c822bb" providerId="LiveId" clId="{AC642BC2-7E16-4302-AEB3-6795E50A3576}" dt="2021-08-12T13:39:36.851" v="403"/>
            <ac:picMkLst>
              <pc:docMk/>
              <pc:sldMasterMk cId="2797237795" sldId="2147483648"/>
              <pc:sldLayoutMk cId="2244643963" sldId="2147483656"/>
              <ac:picMk id="20" creationId="{01FE6FC2-139E-461C-ADEB-09691920609C}"/>
            </ac:picMkLst>
          </pc:picChg>
          <pc:picChg chg="mod">
            <ac:chgData name="Mifta Nur Farid" userId="09c4264491c822bb" providerId="LiveId" clId="{AC642BC2-7E16-4302-AEB3-6795E50A3576}" dt="2021-08-12T13:39:36.851" v="403"/>
            <ac:picMkLst>
              <pc:docMk/>
              <pc:sldMasterMk cId="2797237795" sldId="2147483648"/>
              <pc:sldLayoutMk cId="2244643963" sldId="2147483656"/>
              <ac:picMk id="21" creationId="{490DF4A8-5F3C-47F8-88A8-5450F6E00A23}"/>
            </ac:picMkLst>
          </pc:picChg>
          <pc:picChg chg="mod">
            <ac:chgData name="Mifta Nur Farid" userId="09c4264491c822bb" providerId="LiveId" clId="{AC642BC2-7E16-4302-AEB3-6795E50A3576}" dt="2021-08-12T13:39:36.851" v="403"/>
            <ac:picMkLst>
              <pc:docMk/>
              <pc:sldMasterMk cId="2797237795" sldId="2147483648"/>
              <pc:sldLayoutMk cId="2244643963" sldId="2147483656"/>
              <ac:picMk id="22" creationId="{72D43BF8-15B0-4596-A484-924D8BD3AF9D}"/>
            </ac:picMkLst>
          </pc:picChg>
        </pc:sldLayoutChg>
        <pc:sldLayoutChg chg="addSp delSp modSp mod delAnim modAnim">
          <pc:chgData name="Mifta Nur Farid" userId="09c4264491c822bb" providerId="LiveId" clId="{AC642BC2-7E16-4302-AEB3-6795E50A3576}" dt="2021-08-12T13:39:38.257" v="404"/>
          <pc:sldLayoutMkLst>
            <pc:docMk/>
            <pc:sldMasterMk cId="2797237795" sldId="2147483648"/>
            <pc:sldLayoutMk cId="1917370906" sldId="2147483657"/>
          </pc:sldLayoutMkLst>
          <pc:spChg chg="del">
            <ac:chgData name="Mifta Nur Farid" userId="09c4264491c822bb" providerId="LiveId" clId="{AC642BC2-7E16-4302-AEB3-6795E50A3576}" dt="2021-08-12T13:23:09.463" v="213"/>
            <ac:spMkLst>
              <pc:docMk/>
              <pc:sldMasterMk cId="2797237795" sldId="2147483648"/>
              <pc:sldLayoutMk cId="1917370906" sldId="2147483657"/>
              <ac:spMk id="5" creationId="{26A0E417-1817-4FCD-A65D-CA1113318CFF}"/>
            </ac:spMkLst>
          </pc:spChg>
          <pc:spChg chg="del">
            <ac:chgData name="Mifta Nur Farid" userId="09c4264491c822bb" providerId="LiveId" clId="{AC642BC2-7E16-4302-AEB3-6795E50A3576}" dt="2021-08-12T13:23:09.463" v="213"/>
            <ac:spMkLst>
              <pc:docMk/>
              <pc:sldMasterMk cId="2797237795" sldId="2147483648"/>
              <pc:sldLayoutMk cId="1917370906" sldId="2147483657"/>
              <ac:spMk id="6" creationId="{4E9D124E-B8F1-4CD2-ACC5-684428B4548C}"/>
            </ac:spMkLst>
          </pc:spChg>
          <pc:spChg chg="del">
            <ac:chgData name="Mifta Nur Farid" userId="09c4264491c822bb" providerId="LiveId" clId="{AC642BC2-7E16-4302-AEB3-6795E50A3576}" dt="2021-08-12T13:23:09.463" v="213"/>
            <ac:spMkLst>
              <pc:docMk/>
              <pc:sldMasterMk cId="2797237795" sldId="2147483648"/>
              <pc:sldLayoutMk cId="1917370906" sldId="2147483657"/>
              <ac:spMk id="7" creationId="{DFDF9D5B-87E8-4FEC-AE07-FE8E390F84F2}"/>
            </ac:spMkLst>
          </pc:spChg>
          <pc:spChg chg="add del mod">
            <ac:chgData name="Mifta Nur Farid" userId="09c4264491c822bb" providerId="LiveId" clId="{AC642BC2-7E16-4302-AEB3-6795E50A3576}" dt="2021-08-12T13:30:13.482" v="280" actId="478"/>
            <ac:spMkLst>
              <pc:docMk/>
              <pc:sldMasterMk cId="2797237795" sldId="2147483648"/>
              <pc:sldLayoutMk cId="1917370906" sldId="2147483657"/>
              <ac:spMk id="9" creationId="{9884986D-CA06-4AAF-A39A-C86D6C5E8EAA}"/>
            </ac:spMkLst>
          </pc:spChg>
          <pc:spChg chg="add del mod">
            <ac:chgData name="Mifta Nur Farid" userId="09c4264491c822bb" providerId="LiveId" clId="{AC642BC2-7E16-4302-AEB3-6795E50A3576}" dt="2021-08-12T13:30:13.482" v="280" actId="478"/>
            <ac:spMkLst>
              <pc:docMk/>
              <pc:sldMasterMk cId="2797237795" sldId="2147483648"/>
              <pc:sldLayoutMk cId="1917370906" sldId="2147483657"/>
              <ac:spMk id="10" creationId="{83963101-735B-4554-B8F2-0DD32D2C3FC0}"/>
            </ac:spMkLst>
          </pc:spChg>
          <pc:spChg chg="add del mod">
            <ac:chgData name="Mifta Nur Farid" userId="09c4264491c822bb" providerId="LiveId" clId="{AC642BC2-7E16-4302-AEB3-6795E50A3576}" dt="2021-08-12T13:30:13.482" v="280" actId="478"/>
            <ac:spMkLst>
              <pc:docMk/>
              <pc:sldMasterMk cId="2797237795" sldId="2147483648"/>
              <pc:sldLayoutMk cId="1917370906" sldId="2147483657"/>
              <ac:spMk id="11" creationId="{53FCDEBF-38BE-4404-B032-1948B4EB778F}"/>
            </ac:spMkLst>
          </pc:spChg>
          <pc:spChg chg="add del mod">
            <ac:chgData name="Mifta Nur Farid" userId="09c4264491c822bb" providerId="LiveId" clId="{AC642BC2-7E16-4302-AEB3-6795E50A3576}" dt="2021-08-12T13:37:57.971" v="392" actId="478"/>
            <ac:spMkLst>
              <pc:docMk/>
              <pc:sldMasterMk cId="2797237795" sldId="2147483648"/>
              <pc:sldLayoutMk cId="1917370906" sldId="2147483657"/>
              <ac:spMk id="16" creationId="{0BDC777B-BCD7-4116-BC89-0CC21AD78A28}"/>
            </ac:spMkLst>
          </pc:spChg>
          <pc:spChg chg="add del mod">
            <ac:chgData name="Mifta Nur Farid" userId="09c4264491c822bb" providerId="LiveId" clId="{AC642BC2-7E16-4302-AEB3-6795E50A3576}" dt="2021-08-12T13:37:57.971" v="392" actId="478"/>
            <ac:spMkLst>
              <pc:docMk/>
              <pc:sldMasterMk cId="2797237795" sldId="2147483648"/>
              <pc:sldLayoutMk cId="1917370906" sldId="2147483657"/>
              <ac:spMk id="17" creationId="{D83A8F39-359D-46DB-9367-25CF1D8B6D2B}"/>
            </ac:spMkLst>
          </pc:spChg>
          <pc:spChg chg="add del mod">
            <ac:chgData name="Mifta Nur Farid" userId="09c4264491c822bb" providerId="LiveId" clId="{AC642BC2-7E16-4302-AEB3-6795E50A3576}" dt="2021-08-12T13:37:57.971" v="392" actId="478"/>
            <ac:spMkLst>
              <pc:docMk/>
              <pc:sldMasterMk cId="2797237795" sldId="2147483648"/>
              <pc:sldLayoutMk cId="1917370906" sldId="2147483657"/>
              <ac:spMk id="18" creationId="{E492EF7A-09C7-452F-A3E6-3C9C338F1846}"/>
            </ac:spMkLst>
          </pc:spChg>
          <pc:spChg chg="add mod">
            <ac:chgData name="Mifta Nur Farid" userId="09c4264491c822bb" providerId="LiveId" clId="{AC642BC2-7E16-4302-AEB3-6795E50A3576}" dt="2021-08-12T13:39:38.257" v="404"/>
            <ac:spMkLst>
              <pc:docMk/>
              <pc:sldMasterMk cId="2797237795" sldId="2147483648"/>
              <pc:sldLayoutMk cId="1917370906" sldId="2147483657"/>
              <ac:spMk id="23" creationId="{B37166E6-F38A-4D1D-9D6B-45B7DD855DA0}"/>
            </ac:spMkLst>
          </pc:spChg>
          <pc:spChg chg="add mod">
            <ac:chgData name="Mifta Nur Farid" userId="09c4264491c822bb" providerId="LiveId" clId="{AC642BC2-7E16-4302-AEB3-6795E50A3576}" dt="2021-08-12T13:39:38.257" v="404"/>
            <ac:spMkLst>
              <pc:docMk/>
              <pc:sldMasterMk cId="2797237795" sldId="2147483648"/>
              <pc:sldLayoutMk cId="1917370906" sldId="2147483657"/>
              <ac:spMk id="24" creationId="{6791E08E-ED92-46E6-9DBB-F11E6C8FC558}"/>
            </ac:spMkLst>
          </pc:spChg>
          <pc:spChg chg="add mod">
            <ac:chgData name="Mifta Nur Farid" userId="09c4264491c822bb" providerId="LiveId" clId="{AC642BC2-7E16-4302-AEB3-6795E50A3576}" dt="2021-08-12T13:39:38.257" v="404"/>
            <ac:spMkLst>
              <pc:docMk/>
              <pc:sldMasterMk cId="2797237795" sldId="2147483648"/>
              <pc:sldLayoutMk cId="1917370906" sldId="2147483657"/>
              <ac:spMk id="25" creationId="{977E581F-1D87-4103-BE46-D1A4C35F0578}"/>
            </ac:spMkLst>
          </pc:spChg>
          <pc:grpChg chg="add del mod">
            <ac:chgData name="Mifta Nur Farid" userId="09c4264491c822bb" providerId="LiveId" clId="{AC642BC2-7E16-4302-AEB3-6795E50A3576}" dt="2021-08-12T13:37:57.971" v="392" actId="478"/>
            <ac:grpSpMkLst>
              <pc:docMk/>
              <pc:sldMasterMk cId="2797237795" sldId="2147483648"/>
              <pc:sldLayoutMk cId="1917370906" sldId="2147483657"/>
              <ac:grpSpMk id="12" creationId="{7F6A5989-E7D6-4052-9D34-F0FF49D149CE}"/>
            </ac:grpSpMkLst>
          </pc:grpChg>
          <pc:grpChg chg="add mod">
            <ac:chgData name="Mifta Nur Farid" userId="09c4264491c822bb" providerId="LiveId" clId="{AC642BC2-7E16-4302-AEB3-6795E50A3576}" dt="2021-08-12T13:39:38.257" v="404"/>
            <ac:grpSpMkLst>
              <pc:docMk/>
              <pc:sldMasterMk cId="2797237795" sldId="2147483648"/>
              <pc:sldLayoutMk cId="1917370906" sldId="2147483657"/>
              <ac:grpSpMk id="19" creationId="{C3EC44B4-5424-4170-A612-79A41417832D}"/>
            </ac:grpSpMkLst>
          </pc:grpChg>
          <pc:picChg chg="add del mod">
            <ac:chgData name="Mifta Nur Farid" userId="09c4264491c822bb" providerId="LiveId" clId="{AC642BC2-7E16-4302-AEB3-6795E50A3576}" dt="2021-08-12T13:30:13.482" v="280" actId="478"/>
            <ac:picMkLst>
              <pc:docMk/>
              <pc:sldMasterMk cId="2797237795" sldId="2147483648"/>
              <pc:sldLayoutMk cId="1917370906" sldId="2147483657"/>
              <ac:picMk id="8" creationId="{B10F494C-8C79-4FC0-BE99-2B059693C798}"/>
            </ac:picMkLst>
          </pc:picChg>
          <pc:picChg chg="mod">
            <ac:chgData name="Mifta Nur Farid" userId="09c4264491c822bb" providerId="LiveId" clId="{AC642BC2-7E16-4302-AEB3-6795E50A3576}" dt="2021-08-12T13:35:07.717" v="338"/>
            <ac:picMkLst>
              <pc:docMk/>
              <pc:sldMasterMk cId="2797237795" sldId="2147483648"/>
              <pc:sldLayoutMk cId="1917370906" sldId="2147483657"/>
              <ac:picMk id="13" creationId="{050B6A0E-AFBA-46D6-838D-4A73A8703BD3}"/>
            </ac:picMkLst>
          </pc:picChg>
          <pc:picChg chg="mod">
            <ac:chgData name="Mifta Nur Farid" userId="09c4264491c822bb" providerId="LiveId" clId="{AC642BC2-7E16-4302-AEB3-6795E50A3576}" dt="2021-08-12T13:35:07.717" v="338"/>
            <ac:picMkLst>
              <pc:docMk/>
              <pc:sldMasterMk cId="2797237795" sldId="2147483648"/>
              <pc:sldLayoutMk cId="1917370906" sldId="2147483657"/>
              <ac:picMk id="14" creationId="{EB5B2048-DF80-4CD9-8FAA-4AC60405AE3E}"/>
            </ac:picMkLst>
          </pc:picChg>
          <pc:picChg chg="mod">
            <ac:chgData name="Mifta Nur Farid" userId="09c4264491c822bb" providerId="LiveId" clId="{AC642BC2-7E16-4302-AEB3-6795E50A3576}" dt="2021-08-12T13:35:07.717" v="338"/>
            <ac:picMkLst>
              <pc:docMk/>
              <pc:sldMasterMk cId="2797237795" sldId="2147483648"/>
              <pc:sldLayoutMk cId="1917370906" sldId="2147483657"/>
              <ac:picMk id="15" creationId="{304B25DF-A051-46CB-9F48-51759D38BE2A}"/>
            </ac:picMkLst>
          </pc:picChg>
          <pc:picChg chg="mod">
            <ac:chgData name="Mifta Nur Farid" userId="09c4264491c822bb" providerId="LiveId" clId="{AC642BC2-7E16-4302-AEB3-6795E50A3576}" dt="2021-08-12T13:39:38.257" v="404"/>
            <ac:picMkLst>
              <pc:docMk/>
              <pc:sldMasterMk cId="2797237795" sldId="2147483648"/>
              <pc:sldLayoutMk cId="1917370906" sldId="2147483657"/>
              <ac:picMk id="20" creationId="{F78D8AC1-67F2-48C4-920A-46B644608E6E}"/>
            </ac:picMkLst>
          </pc:picChg>
          <pc:picChg chg="mod">
            <ac:chgData name="Mifta Nur Farid" userId="09c4264491c822bb" providerId="LiveId" clId="{AC642BC2-7E16-4302-AEB3-6795E50A3576}" dt="2021-08-12T13:39:38.257" v="404"/>
            <ac:picMkLst>
              <pc:docMk/>
              <pc:sldMasterMk cId="2797237795" sldId="2147483648"/>
              <pc:sldLayoutMk cId="1917370906" sldId="2147483657"/>
              <ac:picMk id="21" creationId="{AADDA47D-69A6-45CD-9C85-8B81035A70EC}"/>
            </ac:picMkLst>
          </pc:picChg>
          <pc:picChg chg="mod">
            <ac:chgData name="Mifta Nur Farid" userId="09c4264491c822bb" providerId="LiveId" clId="{AC642BC2-7E16-4302-AEB3-6795E50A3576}" dt="2021-08-12T13:39:38.257" v="404"/>
            <ac:picMkLst>
              <pc:docMk/>
              <pc:sldMasterMk cId="2797237795" sldId="2147483648"/>
              <pc:sldLayoutMk cId="1917370906" sldId="2147483657"/>
              <ac:picMk id="22" creationId="{80940085-70E9-4FD4-A050-F7700817D726}"/>
            </ac:picMkLst>
          </pc:picChg>
        </pc:sldLayoutChg>
        <pc:sldLayoutChg chg="addSp delSp modSp mod delAnim modAnim">
          <pc:chgData name="Mifta Nur Farid" userId="09c4264491c822bb" providerId="LiveId" clId="{AC642BC2-7E16-4302-AEB3-6795E50A3576}" dt="2021-08-12T13:39:39.242" v="405"/>
          <pc:sldLayoutMkLst>
            <pc:docMk/>
            <pc:sldMasterMk cId="2797237795" sldId="2147483648"/>
            <pc:sldLayoutMk cId="2348365811" sldId="2147483658"/>
          </pc:sldLayoutMkLst>
          <pc:spChg chg="del">
            <ac:chgData name="Mifta Nur Farid" userId="09c4264491c822bb" providerId="LiveId" clId="{AC642BC2-7E16-4302-AEB3-6795E50A3576}" dt="2021-08-12T13:23:15.362" v="217"/>
            <ac:spMkLst>
              <pc:docMk/>
              <pc:sldMasterMk cId="2797237795" sldId="2147483648"/>
              <pc:sldLayoutMk cId="2348365811" sldId="2147483658"/>
              <ac:spMk id="4" creationId="{F4C372E3-38A0-426F-84EE-0FAF90DFDBE9}"/>
            </ac:spMkLst>
          </pc:spChg>
          <pc:spChg chg="del">
            <ac:chgData name="Mifta Nur Farid" userId="09c4264491c822bb" providerId="LiveId" clId="{AC642BC2-7E16-4302-AEB3-6795E50A3576}" dt="2021-08-12T13:23:15.362" v="217"/>
            <ac:spMkLst>
              <pc:docMk/>
              <pc:sldMasterMk cId="2797237795" sldId="2147483648"/>
              <pc:sldLayoutMk cId="2348365811" sldId="2147483658"/>
              <ac:spMk id="5" creationId="{F2225F22-19E0-4E22-AA3A-6F03C196BEC7}"/>
            </ac:spMkLst>
          </pc:spChg>
          <pc:spChg chg="del">
            <ac:chgData name="Mifta Nur Farid" userId="09c4264491c822bb" providerId="LiveId" clId="{AC642BC2-7E16-4302-AEB3-6795E50A3576}" dt="2021-08-12T13:23:15.362" v="217"/>
            <ac:spMkLst>
              <pc:docMk/>
              <pc:sldMasterMk cId="2797237795" sldId="2147483648"/>
              <pc:sldLayoutMk cId="2348365811" sldId="2147483658"/>
              <ac:spMk id="6" creationId="{79635B65-7293-43A2-8753-2B8E4799C455}"/>
            </ac:spMkLst>
          </pc:spChg>
          <pc:spChg chg="add del mod">
            <ac:chgData name="Mifta Nur Farid" userId="09c4264491c822bb" providerId="LiveId" clId="{AC642BC2-7E16-4302-AEB3-6795E50A3576}" dt="2021-08-12T13:30:18.136" v="281" actId="478"/>
            <ac:spMkLst>
              <pc:docMk/>
              <pc:sldMasterMk cId="2797237795" sldId="2147483648"/>
              <pc:sldLayoutMk cId="2348365811" sldId="2147483658"/>
              <ac:spMk id="8" creationId="{1487B845-0E67-4CFD-ABA4-87AD3C9F79E3}"/>
            </ac:spMkLst>
          </pc:spChg>
          <pc:spChg chg="add del mod">
            <ac:chgData name="Mifta Nur Farid" userId="09c4264491c822bb" providerId="LiveId" clId="{AC642BC2-7E16-4302-AEB3-6795E50A3576}" dt="2021-08-12T13:30:18.136" v="281" actId="478"/>
            <ac:spMkLst>
              <pc:docMk/>
              <pc:sldMasterMk cId="2797237795" sldId="2147483648"/>
              <pc:sldLayoutMk cId="2348365811" sldId="2147483658"/>
              <ac:spMk id="9" creationId="{8F165D4A-A3D3-4292-81F2-1730C6F36D6F}"/>
            </ac:spMkLst>
          </pc:spChg>
          <pc:spChg chg="add del mod">
            <ac:chgData name="Mifta Nur Farid" userId="09c4264491c822bb" providerId="LiveId" clId="{AC642BC2-7E16-4302-AEB3-6795E50A3576}" dt="2021-08-12T13:30:18.136" v="281" actId="478"/>
            <ac:spMkLst>
              <pc:docMk/>
              <pc:sldMasterMk cId="2797237795" sldId="2147483648"/>
              <pc:sldLayoutMk cId="2348365811" sldId="2147483658"/>
              <ac:spMk id="10" creationId="{194C2E1B-177A-405B-90BF-072EF41F7B88}"/>
            </ac:spMkLst>
          </pc:spChg>
          <pc:spChg chg="add del mod">
            <ac:chgData name="Mifta Nur Farid" userId="09c4264491c822bb" providerId="LiveId" clId="{AC642BC2-7E16-4302-AEB3-6795E50A3576}" dt="2021-08-12T13:38:00.342" v="393" actId="478"/>
            <ac:spMkLst>
              <pc:docMk/>
              <pc:sldMasterMk cId="2797237795" sldId="2147483648"/>
              <pc:sldLayoutMk cId="2348365811" sldId="2147483658"/>
              <ac:spMk id="15" creationId="{EE84089F-90BD-44CB-9B80-8508F029941E}"/>
            </ac:spMkLst>
          </pc:spChg>
          <pc:spChg chg="add del mod">
            <ac:chgData name="Mifta Nur Farid" userId="09c4264491c822bb" providerId="LiveId" clId="{AC642BC2-7E16-4302-AEB3-6795E50A3576}" dt="2021-08-12T13:38:00.342" v="393" actId="478"/>
            <ac:spMkLst>
              <pc:docMk/>
              <pc:sldMasterMk cId="2797237795" sldId="2147483648"/>
              <pc:sldLayoutMk cId="2348365811" sldId="2147483658"/>
              <ac:spMk id="16" creationId="{62DD18CF-06B2-416C-A6FF-8294516FD7F6}"/>
            </ac:spMkLst>
          </pc:spChg>
          <pc:spChg chg="add del mod">
            <ac:chgData name="Mifta Nur Farid" userId="09c4264491c822bb" providerId="LiveId" clId="{AC642BC2-7E16-4302-AEB3-6795E50A3576}" dt="2021-08-12T13:38:00.342" v="393" actId="478"/>
            <ac:spMkLst>
              <pc:docMk/>
              <pc:sldMasterMk cId="2797237795" sldId="2147483648"/>
              <pc:sldLayoutMk cId="2348365811" sldId="2147483658"/>
              <ac:spMk id="17" creationId="{B6C534C6-87AA-4A21-92CE-4236DDB5EEB2}"/>
            </ac:spMkLst>
          </pc:spChg>
          <pc:spChg chg="add mod">
            <ac:chgData name="Mifta Nur Farid" userId="09c4264491c822bb" providerId="LiveId" clId="{AC642BC2-7E16-4302-AEB3-6795E50A3576}" dt="2021-08-12T13:39:39.242" v="405"/>
            <ac:spMkLst>
              <pc:docMk/>
              <pc:sldMasterMk cId="2797237795" sldId="2147483648"/>
              <pc:sldLayoutMk cId="2348365811" sldId="2147483658"/>
              <ac:spMk id="22" creationId="{4D7EB738-B898-41AF-A9D7-8CE44BFB29D6}"/>
            </ac:spMkLst>
          </pc:spChg>
          <pc:spChg chg="add mod">
            <ac:chgData name="Mifta Nur Farid" userId="09c4264491c822bb" providerId="LiveId" clId="{AC642BC2-7E16-4302-AEB3-6795E50A3576}" dt="2021-08-12T13:39:39.242" v="405"/>
            <ac:spMkLst>
              <pc:docMk/>
              <pc:sldMasterMk cId="2797237795" sldId="2147483648"/>
              <pc:sldLayoutMk cId="2348365811" sldId="2147483658"/>
              <ac:spMk id="23" creationId="{389B10F1-C6AB-4109-8BB8-07062AC28BC6}"/>
            </ac:spMkLst>
          </pc:spChg>
          <pc:spChg chg="add mod">
            <ac:chgData name="Mifta Nur Farid" userId="09c4264491c822bb" providerId="LiveId" clId="{AC642BC2-7E16-4302-AEB3-6795E50A3576}" dt="2021-08-12T13:39:39.242" v="405"/>
            <ac:spMkLst>
              <pc:docMk/>
              <pc:sldMasterMk cId="2797237795" sldId="2147483648"/>
              <pc:sldLayoutMk cId="2348365811" sldId="2147483658"/>
              <ac:spMk id="24" creationId="{52A3AC31-5632-492A-8CF9-979654E86816}"/>
            </ac:spMkLst>
          </pc:spChg>
          <pc:grpChg chg="add del mod">
            <ac:chgData name="Mifta Nur Farid" userId="09c4264491c822bb" providerId="LiveId" clId="{AC642BC2-7E16-4302-AEB3-6795E50A3576}" dt="2021-08-12T13:38:00.342" v="393" actId="478"/>
            <ac:grpSpMkLst>
              <pc:docMk/>
              <pc:sldMasterMk cId="2797237795" sldId="2147483648"/>
              <pc:sldLayoutMk cId="2348365811" sldId="2147483658"/>
              <ac:grpSpMk id="11" creationId="{210572EC-3355-494C-AAE6-93DF4737ADCF}"/>
            </ac:grpSpMkLst>
          </pc:grpChg>
          <pc:grpChg chg="add mod">
            <ac:chgData name="Mifta Nur Farid" userId="09c4264491c822bb" providerId="LiveId" clId="{AC642BC2-7E16-4302-AEB3-6795E50A3576}" dt="2021-08-12T13:39:39.242" v="405"/>
            <ac:grpSpMkLst>
              <pc:docMk/>
              <pc:sldMasterMk cId="2797237795" sldId="2147483648"/>
              <pc:sldLayoutMk cId="2348365811" sldId="2147483658"/>
              <ac:grpSpMk id="18" creationId="{F243A42B-6595-4FEB-8EF7-368896E19428}"/>
            </ac:grpSpMkLst>
          </pc:grpChg>
          <pc:picChg chg="add del mod">
            <ac:chgData name="Mifta Nur Farid" userId="09c4264491c822bb" providerId="LiveId" clId="{AC642BC2-7E16-4302-AEB3-6795E50A3576}" dt="2021-08-12T13:30:18.136" v="281" actId="478"/>
            <ac:picMkLst>
              <pc:docMk/>
              <pc:sldMasterMk cId="2797237795" sldId="2147483648"/>
              <pc:sldLayoutMk cId="2348365811" sldId="2147483658"/>
              <ac:picMk id="7" creationId="{371780A9-76D1-432F-A4D0-63714A3CB88D}"/>
            </ac:picMkLst>
          </pc:picChg>
          <pc:picChg chg="mod">
            <ac:chgData name="Mifta Nur Farid" userId="09c4264491c822bb" providerId="LiveId" clId="{AC642BC2-7E16-4302-AEB3-6795E50A3576}" dt="2021-08-12T13:35:09.341" v="339"/>
            <ac:picMkLst>
              <pc:docMk/>
              <pc:sldMasterMk cId="2797237795" sldId="2147483648"/>
              <pc:sldLayoutMk cId="2348365811" sldId="2147483658"/>
              <ac:picMk id="12" creationId="{2A87F5DB-EDAE-4BDC-8563-ECDED5BAF64B}"/>
            </ac:picMkLst>
          </pc:picChg>
          <pc:picChg chg="mod">
            <ac:chgData name="Mifta Nur Farid" userId="09c4264491c822bb" providerId="LiveId" clId="{AC642BC2-7E16-4302-AEB3-6795E50A3576}" dt="2021-08-12T13:35:09.341" v="339"/>
            <ac:picMkLst>
              <pc:docMk/>
              <pc:sldMasterMk cId="2797237795" sldId="2147483648"/>
              <pc:sldLayoutMk cId="2348365811" sldId="2147483658"/>
              <ac:picMk id="13" creationId="{3782998F-2103-4B1B-A2B8-CB5E0AA48466}"/>
            </ac:picMkLst>
          </pc:picChg>
          <pc:picChg chg="mod">
            <ac:chgData name="Mifta Nur Farid" userId="09c4264491c822bb" providerId="LiveId" clId="{AC642BC2-7E16-4302-AEB3-6795E50A3576}" dt="2021-08-12T13:35:09.341" v="339"/>
            <ac:picMkLst>
              <pc:docMk/>
              <pc:sldMasterMk cId="2797237795" sldId="2147483648"/>
              <pc:sldLayoutMk cId="2348365811" sldId="2147483658"/>
              <ac:picMk id="14" creationId="{52662BA8-829C-4C6A-ADDA-678690649AC6}"/>
            </ac:picMkLst>
          </pc:picChg>
          <pc:picChg chg="mod">
            <ac:chgData name="Mifta Nur Farid" userId="09c4264491c822bb" providerId="LiveId" clId="{AC642BC2-7E16-4302-AEB3-6795E50A3576}" dt="2021-08-12T13:39:39.242" v="405"/>
            <ac:picMkLst>
              <pc:docMk/>
              <pc:sldMasterMk cId="2797237795" sldId="2147483648"/>
              <pc:sldLayoutMk cId="2348365811" sldId="2147483658"/>
              <ac:picMk id="19" creationId="{EE7CBAF8-E20C-49B2-B02F-65B69F2CFF5C}"/>
            </ac:picMkLst>
          </pc:picChg>
          <pc:picChg chg="mod">
            <ac:chgData name="Mifta Nur Farid" userId="09c4264491c822bb" providerId="LiveId" clId="{AC642BC2-7E16-4302-AEB3-6795E50A3576}" dt="2021-08-12T13:39:39.242" v="405"/>
            <ac:picMkLst>
              <pc:docMk/>
              <pc:sldMasterMk cId="2797237795" sldId="2147483648"/>
              <pc:sldLayoutMk cId="2348365811" sldId="2147483658"/>
              <ac:picMk id="20" creationId="{8E59B5F3-06C3-4068-8EA2-A8B041919CDF}"/>
            </ac:picMkLst>
          </pc:picChg>
          <pc:picChg chg="mod">
            <ac:chgData name="Mifta Nur Farid" userId="09c4264491c822bb" providerId="LiveId" clId="{AC642BC2-7E16-4302-AEB3-6795E50A3576}" dt="2021-08-12T13:39:39.242" v="405"/>
            <ac:picMkLst>
              <pc:docMk/>
              <pc:sldMasterMk cId="2797237795" sldId="2147483648"/>
              <pc:sldLayoutMk cId="2348365811" sldId="2147483658"/>
              <ac:picMk id="21" creationId="{76EEE17E-D239-4AB2-9000-C773DA7FF8F9}"/>
            </ac:picMkLst>
          </pc:picChg>
        </pc:sldLayoutChg>
        <pc:sldLayoutChg chg="addSp delSp modSp mod addAnim delAnim modAnim">
          <pc:chgData name="Mifta Nur Farid" userId="09c4264491c822bb" providerId="LiveId" clId="{AC642BC2-7E16-4302-AEB3-6795E50A3576}" dt="2021-08-12T13:39:40.628" v="406"/>
          <pc:sldLayoutMkLst>
            <pc:docMk/>
            <pc:sldMasterMk cId="2797237795" sldId="2147483648"/>
            <pc:sldLayoutMk cId="2638596830" sldId="2147483659"/>
          </pc:sldLayoutMkLst>
          <pc:spChg chg="del">
            <ac:chgData name="Mifta Nur Farid" userId="09c4264491c822bb" providerId="LiveId" clId="{AC642BC2-7E16-4302-AEB3-6795E50A3576}" dt="2021-08-12T13:23:12.891" v="215"/>
            <ac:spMkLst>
              <pc:docMk/>
              <pc:sldMasterMk cId="2797237795" sldId="2147483648"/>
              <pc:sldLayoutMk cId="2638596830" sldId="2147483659"/>
              <ac:spMk id="4" creationId="{D291F580-AE1A-4CC7-BC73-D7F18C72FEBB}"/>
            </ac:spMkLst>
          </pc:spChg>
          <pc:spChg chg="del">
            <ac:chgData name="Mifta Nur Farid" userId="09c4264491c822bb" providerId="LiveId" clId="{AC642BC2-7E16-4302-AEB3-6795E50A3576}" dt="2021-08-12T13:23:12.891" v="215"/>
            <ac:spMkLst>
              <pc:docMk/>
              <pc:sldMasterMk cId="2797237795" sldId="2147483648"/>
              <pc:sldLayoutMk cId="2638596830" sldId="2147483659"/>
              <ac:spMk id="5" creationId="{EECBB2AB-FDD5-4C1B-9147-4D7EAA3E412F}"/>
            </ac:spMkLst>
          </pc:spChg>
          <pc:spChg chg="del">
            <ac:chgData name="Mifta Nur Farid" userId="09c4264491c822bb" providerId="LiveId" clId="{AC642BC2-7E16-4302-AEB3-6795E50A3576}" dt="2021-08-12T13:23:12.891" v="215"/>
            <ac:spMkLst>
              <pc:docMk/>
              <pc:sldMasterMk cId="2797237795" sldId="2147483648"/>
              <pc:sldLayoutMk cId="2638596830" sldId="2147483659"/>
              <ac:spMk id="6" creationId="{A7E0C417-F4F3-4D08-A21F-AF26CBD64163}"/>
            </ac:spMkLst>
          </pc:spChg>
          <pc:spChg chg="add del mod">
            <ac:chgData name="Mifta Nur Farid" userId="09c4264491c822bb" providerId="LiveId" clId="{AC642BC2-7E16-4302-AEB3-6795E50A3576}" dt="2021-08-12T13:31:36.010" v="314" actId="478"/>
            <ac:spMkLst>
              <pc:docMk/>
              <pc:sldMasterMk cId="2797237795" sldId="2147483648"/>
              <pc:sldLayoutMk cId="2638596830" sldId="2147483659"/>
              <ac:spMk id="8" creationId="{B3853712-C90D-468E-90C2-CC6C9B53754F}"/>
            </ac:spMkLst>
          </pc:spChg>
          <pc:spChg chg="add del mod">
            <ac:chgData name="Mifta Nur Farid" userId="09c4264491c822bb" providerId="LiveId" clId="{AC642BC2-7E16-4302-AEB3-6795E50A3576}" dt="2021-08-12T13:31:36.010" v="314" actId="478"/>
            <ac:spMkLst>
              <pc:docMk/>
              <pc:sldMasterMk cId="2797237795" sldId="2147483648"/>
              <pc:sldLayoutMk cId="2638596830" sldId="2147483659"/>
              <ac:spMk id="9" creationId="{A971CA78-5890-4EF4-BFD8-175F22713505}"/>
            </ac:spMkLst>
          </pc:spChg>
          <pc:spChg chg="add del mod">
            <ac:chgData name="Mifta Nur Farid" userId="09c4264491c822bb" providerId="LiveId" clId="{AC642BC2-7E16-4302-AEB3-6795E50A3576}" dt="2021-08-12T13:31:36.010" v="314" actId="478"/>
            <ac:spMkLst>
              <pc:docMk/>
              <pc:sldMasterMk cId="2797237795" sldId="2147483648"/>
              <pc:sldLayoutMk cId="2638596830" sldId="2147483659"/>
              <ac:spMk id="10" creationId="{0404087D-5810-4184-BFE7-8554AA6F11F2}"/>
            </ac:spMkLst>
          </pc:spChg>
          <pc:spChg chg="add del mod">
            <ac:chgData name="Mifta Nur Farid" userId="09c4264491c822bb" providerId="LiveId" clId="{AC642BC2-7E16-4302-AEB3-6795E50A3576}" dt="2021-08-12T13:38:03.945" v="394" actId="478"/>
            <ac:spMkLst>
              <pc:docMk/>
              <pc:sldMasterMk cId="2797237795" sldId="2147483648"/>
              <pc:sldLayoutMk cId="2638596830" sldId="2147483659"/>
              <ac:spMk id="15" creationId="{289958BF-B1A9-4945-8905-1C870A499F96}"/>
            </ac:spMkLst>
          </pc:spChg>
          <pc:spChg chg="add del mod">
            <ac:chgData name="Mifta Nur Farid" userId="09c4264491c822bb" providerId="LiveId" clId="{AC642BC2-7E16-4302-AEB3-6795E50A3576}" dt="2021-08-12T13:38:03.945" v="394" actId="478"/>
            <ac:spMkLst>
              <pc:docMk/>
              <pc:sldMasterMk cId="2797237795" sldId="2147483648"/>
              <pc:sldLayoutMk cId="2638596830" sldId="2147483659"/>
              <ac:spMk id="16" creationId="{203C5247-4FD8-4A15-A5A3-02CEB3C2E888}"/>
            </ac:spMkLst>
          </pc:spChg>
          <pc:spChg chg="add del mod">
            <ac:chgData name="Mifta Nur Farid" userId="09c4264491c822bb" providerId="LiveId" clId="{AC642BC2-7E16-4302-AEB3-6795E50A3576}" dt="2021-08-12T13:38:03.945" v="394" actId="478"/>
            <ac:spMkLst>
              <pc:docMk/>
              <pc:sldMasterMk cId="2797237795" sldId="2147483648"/>
              <pc:sldLayoutMk cId="2638596830" sldId="2147483659"/>
              <ac:spMk id="17" creationId="{B42C8307-3286-4269-9A07-4F3B2CCC93A1}"/>
            </ac:spMkLst>
          </pc:spChg>
          <pc:spChg chg="add mod">
            <ac:chgData name="Mifta Nur Farid" userId="09c4264491c822bb" providerId="LiveId" clId="{AC642BC2-7E16-4302-AEB3-6795E50A3576}" dt="2021-08-12T13:39:40.628" v="406"/>
            <ac:spMkLst>
              <pc:docMk/>
              <pc:sldMasterMk cId="2797237795" sldId="2147483648"/>
              <pc:sldLayoutMk cId="2638596830" sldId="2147483659"/>
              <ac:spMk id="22" creationId="{50F2A09D-9AEA-4C8E-8EE6-01179626E91E}"/>
            </ac:spMkLst>
          </pc:spChg>
          <pc:spChg chg="add mod">
            <ac:chgData name="Mifta Nur Farid" userId="09c4264491c822bb" providerId="LiveId" clId="{AC642BC2-7E16-4302-AEB3-6795E50A3576}" dt="2021-08-12T13:39:40.628" v="406"/>
            <ac:spMkLst>
              <pc:docMk/>
              <pc:sldMasterMk cId="2797237795" sldId="2147483648"/>
              <pc:sldLayoutMk cId="2638596830" sldId="2147483659"/>
              <ac:spMk id="23" creationId="{398EAFB1-39EA-4176-A5A2-C9125D033DAF}"/>
            </ac:spMkLst>
          </pc:spChg>
          <pc:spChg chg="add mod">
            <ac:chgData name="Mifta Nur Farid" userId="09c4264491c822bb" providerId="LiveId" clId="{AC642BC2-7E16-4302-AEB3-6795E50A3576}" dt="2021-08-12T13:39:40.628" v="406"/>
            <ac:spMkLst>
              <pc:docMk/>
              <pc:sldMasterMk cId="2797237795" sldId="2147483648"/>
              <pc:sldLayoutMk cId="2638596830" sldId="2147483659"/>
              <ac:spMk id="24" creationId="{58B13A6D-F793-4715-A690-AE2902E5C148}"/>
            </ac:spMkLst>
          </pc:spChg>
          <pc:grpChg chg="add del mod">
            <ac:chgData name="Mifta Nur Farid" userId="09c4264491c822bb" providerId="LiveId" clId="{AC642BC2-7E16-4302-AEB3-6795E50A3576}" dt="2021-08-12T13:38:03.945" v="394" actId="478"/>
            <ac:grpSpMkLst>
              <pc:docMk/>
              <pc:sldMasterMk cId="2797237795" sldId="2147483648"/>
              <pc:sldLayoutMk cId="2638596830" sldId="2147483659"/>
              <ac:grpSpMk id="11" creationId="{9D6285E6-A2FA-40A4-AFA4-3F165940E9D7}"/>
            </ac:grpSpMkLst>
          </pc:grpChg>
          <pc:grpChg chg="add mod">
            <ac:chgData name="Mifta Nur Farid" userId="09c4264491c822bb" providerId="LiveId" clId="{AC642BC2-7E16-4302-AEB3-6795E50A3576}" dt="2021-08-12T13:39:40.628" v="406"/>
            <ac:grpSpMkLst>
              <pc:docMk/>
              <pc:sldMasterMk cId="2797237795" sldId="2147483648"/>
              <pc:sldLayoutMk cId="2638596830" sldId="2147483659"/>
              <ac:grpSpMk id="18" creationId="{5120D958-B973-42DC-855E-1C27DE85B2DC}"/>
            </ac:grpSpMkLst>
          </pc:grpChg>
          <pc:picChg chg="add del mod">
            <ac:chgData name="Mifta Nur Farid" userId="09c4264491c822bb" providerId="LiveId" clId="{AC642BC2-7E16-4302-AEB3-6795E50A3576}" dt="2021-08-12T13:31:36.010" v="314" actId="478"/>
            <ac:picMkLst>
              <pc:docMk/>
              <pc:sldMasterMk cId="2797237795" sldId="2147483648"/>
              <pc:sldLayoutMk cId="2638596830" sldId="2147483659"/>
              <ac:picMk id="7" creationId="{EE8B1717-9AEC-4D24-9A4C-46A15831B68B}"/>
            </ac:picMkLst>
          </pc:picChg>
          <pc:picChg chg="mod">
            <ac:chgData name="Mifta Nur Farid" userId="09c4264491c822bb" providerId="LiveId" clId="{AC642BC2-7E16-4302-AEB3-6795E50A3576}" dt="2021-08-12T13:35:11.403" v="340"/>
            <ac:picMkLst>
              <pc:docMk/>
              <pc:sldMasterMk cId="2797237795" sldId="2147483648"/>
              <pc:sldLayoutMk cId="2638596830" sldId="2147483659"/>
              <ac:picMk id="12" creationId="{BAFAA348-1CA5-49BD-AA98-41100945F6A0}"/>
            </ac:picMkLst>
          </pc:picChg>
          <pc:picChg chg="mod">
            <ac:chgData name="Mifta Nur Farid" userId="09c4264491c822bb" providerId="LiveId" clId="{AC642BC2-7E16-4302-AEB3-6795E50A3576}" dt="2021-08-12T13:35:11.403" v="340"/>
            <ac:picMkLst>
              <pc:docMk/>
              <pc:sldMasterMk cId="2797237795" sldId="2147483648"/>
              <pc:sldLayoutMk cId="2638596830" sldId="2147483659"/>
              <ac:picMk id="13" creationId="{22A342F4-D5C7-4C23-B794-32B257FEBCCA}"/>
            </ac:picMkLst>
          </pc:picChg>
          <pc:picChg chg="mod">
            <ac:chgData name="Mifta Nur Farid" userId="09c4264491c822bb" providerId="LiveId" clId="{AC642BC2-7E16-4302-AEB3-6795E50A3576}" dt="2021-08-12T13:35:11.403" v="340"/>
            <ac:picMkLst>
              <pc:docMk/>
              <pc:sldMasterMk cId="2797237795" sldId="2147483648"/>
              <pc:sldLayoutMk cId="2638596830" sldId="2147483659"/>
              <ac:picMk id="14" creationId="{A0CA8BAA-5B41-4741-9FC5-71EFA6601AF5}"/>
            </ac:picMkLst>
          </pc:picChg>
          <pc:picChg chg="mod">
            <ac:chgData name="Mifta Nur Farid" userId="09c4264491c822bb" providerId="LiveId" clId="{AC642BC2-7E16-4302-AEB3-6795E50A3576}" dt="2021-08-12T13:39:40.628" v="406"/>
            <ac:picMkLst>
              <pc:docMk/>
              <pc:sldMasterMk cId="2797237795" sldId="2147483648"/>
              <pc:sldLayoutMk cId="2638596830" sldId="2147483659"/>
              <ac:picMk id="19" creationId="{ACCFDF0D-8315-460F-A4DF-B05296A0AEFE}"/>
            </ac:picMkLst>
          </pc:picChg>
          <pc:picChg chg="mod">
            <ac:chgData name="Mifta Nur Farid" userId="09c4264491c822bb" providerId="LiveId" clId="{AC642BC2-7E16-4302-AEB3-6795E50A3576}" dt="2021-08-12T13:39:40.628" v="406"/>
            <ac:picMkLst>
              <pc:docMk/>
              <pc:sldMasterMk cId="2797237795" sldId="2147483648"/>
              <pc:sldLayoutMk cId="2638596830" sldId="2147483659"/>
              <ac:picMk id="20" creationId="{3E4BEAF1-5B5A-415B-B1DA-15434FCC244E}"/>
            </ac:picMkLst>
          </pc:picChg>
          <pc:picChg chg="mod">
            <ac:chgData name="Mifta Nur Farid" userId="09c4264491c822bb" providerId="LiveId" clId="{AC642BC2-7E16-4302-AEB3-6795E50A3576}" dt="2021-08-12T13:39:40.628" v="406"/>
            <ac:picMkLst>
              <pc:docMk/>
              <pc:sldMasterMk cId="2797237795" sldId="2147483648"/>
              <pc:sldLayoutMk cId="2638596830" sldId="2147483659"/>
              <ac:picMk id="21" creationId="{09A101FD-B3D9-48F7-8EE5-C658CA0DE228}"/>
            </ac:picMkLst>
          </pc:picChg>
        </pc:sldLayoutChg>
        <pc:sldLayoutChg chg="new del mod">
          <pc:chgData name="Mifta Nur Farid" userId="09c4264491c822bb" providerId="LiveId" clId="{AC642BC2-7E16-4302-AEB3-6795E50A3576}" dt="2021-08-12T13:17:56.427" v="146" actId="2696"/>
          <pc:sldLayoutMkLst>
            <pc:docMk/>
            <pc:sldMasterMk cId="2797237795" sldId="2147483648"/>
            <pc:sldLayoutMk cId="2031922276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75D2B-96C7-47E1-9DF8-B02B7DD2A984}" type="datetimeFigureOut">
              <a:rPr lang="id-ID" smtClean="0"/>
              <a:t>12/08/2021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BD679-134F-4475-A0ED-30EB1C470E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708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84;p13">
            <a:extLst>
              <a:ext uri="{FF2B5EF4-FFF2-40B4-BE49-F238E27FC236}">
                <a16:creationId xmlns:a16="http://schemas.microsoft.com/office/drawing/2014/main" id="{3E08D027-ACC4-4906-8D2F-F7B4EFD87D1B}"/>
              </a:ext>
            </a:extLst>
          </p:cNvPr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6;p13">
            <a:extLst>
              <a:ext uri="{FF2B5EF4-FFF2-40B4-BE49-F238E27FC236}">
                <a16:creationId xmlns:a16="http://schemas.microsoft.com/office/drawing/2014/main" id="{E2EA1621-B885-41E5-837D-210493481216}"/>
              </a:ext>
            </a:extLst>
          </p:cNvPr>
          <p:cNvPicPr preferRelativeResize="0"/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>
            <a:off x="5363570" y="3017007"/>
            <a:ext cx="6828432" cy="38409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DB8C3C-502D-412A-9502-4FF850CE8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98" y="1720929"/>
            <a:ext cx="7213601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7CD0B-2019-41FB-B063-AB9F783C9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98" y="4200604"/>
            <a:ext cx="7213601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id-ID" dirty="0"/>
          </a:p>
        </p:txBody>
      </p:sp>
      <p:sp>
        <p:nvSpPr>
          <p:cNvPr id="9" name="Google Shape;87;p13">
            <a:extLst>
              <a:ext uri="{FF2B5EF4-FFF2-40B4-BE49-F238E27FC236}">
                <a16:creationId xmlns:a16="http://schemas.microsoft.com/office/drawing/2014/main" id="{D0BCDBE3-56FC-4DFB-AFCA-D79152F480BA}"/>
              </a:ext>
            </a:extLst>
          </p:cNvPr>
          <p:cNvSpPr/>
          <p:nvPr userDrawn="1"/>
        </p:nvSpPr>
        <p:spPr>
          <a:xfrm rot="10800000">
            <a:off x="228599" y="-13970"/>
            <a:ext cx="3090545" cy="1575484"/>
          </a:xfrm>
          <a:prstGeom prst="flowChartManualInpu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30DE3D-5CB2-4CD3-A9F7-1ED9D159DF3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667" y="297675"/>
            <a:ext cx="940718" cy="796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0EFCC2-9B60-4635-96F2-F26F1AB4DA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6"/>
          <a:stretch/>
        </p:blipFill>
        <p:spPr>
          <a:xfrm>
            <a:off x="204963" y="23813"/>
            <a:ext cx="1934068" cy="134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FF5D-CFB4-44D2-A5DC-AF92F09B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CCAD8-BCF8-4DC1-8A0E-76508B3DB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43A42B-6595-4FEB-8EF7-368896E19428}"/>
              </a:ext>
            </a:extLst>
          </p:cNvPr>
          <p:cNvGrpSpPr/>
          <p:nvPr userDrawn="1"/>
        </p:nvGrpSpPr>
        <p:grpSpPr>
          <a:xfrm>
            <a:off x="0" y="6244201"/>
            <a:ext cx="12192001" cy="620973"/>
            <a:chOff x="0" y="6244201"/>
            <a:chExt cx="12192001" cy="620973"/>
          </a:xfrm>
        </p:grpSpPr>
        <p:pic>
          <p:nvPicPr>
            <p:cNvPr id="19" name="Google Shape;96;p14">
              <a:extLst>
                <a:ext uri="{FF2B5EF4-FFF2-40B4-BE49-F238E27FC236}">
                  <a16:creationId xmlns:a16="http://schemas.microsoft.com/office/drawing/2014/main" id="{EE7CBAF8-E20C-49B2-B02F-65B69F2CFF5C}"/>
                </a:ext>
              </a:extLst>
            </p:cNvPr>
            <p:cNvPicPr preferRelativeResize="0"/>
            <p:nvPr userDrawn="1"/>
          </p:nvPicPr>
          <p:blipFill rotWithShape="1">
            <a:blip r:embed="rId2"/>
            <a:srcRect t="90945"/>
            <a:stretch>
              <a:fillRect/>
            </a:stretch>
          </p:blipFill>
          <p:spPr>
            <a:xfrm>
              <a:off x="0" y="6244201"/>
              <a:ext cx="12192001" cy="620973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28000"/>
                </a:srgbClr>
              </a:outerShdw>
              <a:reflection stA="0" endPos="65000" dist="50800" dir="5400000" sy="-100000" algn="bl" rotWithShape="0"/>
            </a:effectLst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E59B5F3-06C3-4068-8EA2-A8B041919C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986" y="6369556"/>
              <a:ext cx="563881" cy="39001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6EEE17E-D239-4AB2-9000-C773DA7FF8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99" y="6308721"/>
              <a:ext cx="381002" cy="450853"/>
            </a:xfrm>
            <a:prstGeom prst="rect">
              <a:avLst/>
            </a:prstGeom>
          </p:spPr>
        </p:pic>
      </p:grpSp>
      <p:sp>
        <p:nvSpPr>
          <p:cNvPr id="22" name="Date Placeholder 19">
            <a:extLst>
              <a:ext uri="{FF2B5EF4-FFF2-40B4-BE49-F238E27FC236}">
                <a16:creationId xmlns:a16="http://schemas.microsoft.com/office/drawing/2014/main" id="{4D7EB738-B898-41AF-A9D7-8CE44BFB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475157"/>
            <a:ext cx="27432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544912D1-F1BE-4CAC-BBA6-2F769DD400BB}" type="datetime1">
              <a:rPr lang="id-ID" smtClean="0"/>
              <a:pPr/>
              <a:t>12/08/2021</a:t>
            </a:fld>
            <a:endParaRPr lang="id-ID" dirty="0"/>
          </a:p>
        </p:txBody>
      </p:sp>
      <p:sp>
        <p:nvSpPr>
          <p:cNvPr id="23" name="Footer Placeholder 20">
            <a:extLst>
              <a:ext uri="{FF2B5EF4-FFF2-40B4-BE49-F238E27FC236}">
                <a16:creationId xmlns:a16="http://schemas.microsoft.com/office/drawing/2014/main" id="{389B10F1-C6AB-4109-8BB8-07062AC2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7724" y="6359679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Deret Taylor dan Analisis Galat</a:t>
            </a:r>
            <a:endParaRPr lang="id-ID" dirty="0"/>
          </a:p>
        </p:txBody>
      </p:sp>
      <p:sp>
        <p:nvSpPr>
          <p:cNvPr id="24" name="Slide Number Placeholder 21">
            <a:extLst>
              <a:ext uri="{FF2B5EF4-FFF2-40B4-BE49-F238E27FC236}">
                <a16:creationId xmlns:a16="http://schemas.microsoft.com/office/drawing/2014/main" id="{52A3AC31-5632-492A-8CF9-979654E8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5" y="6244201"/>
            <a:ext cx="6762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092430-6F8F-42B1-9163-D2FAD3C0E1BF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4836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09F7E-98B9-4DAA-8596-AFCF477F7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F5E4A-A9E6-4843-B894-5A6B316C4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20D958-B973-42DC-855E-1C27DE85B2DC}"/>
              </a:ext>
            </a:extLst>
          </p:cNvPr>
          <p:cNvGrpSpPr/>
          <p:nvPr userDrawn="1"/>
        </p:nvGrpSpPr>
        <p:grpSpPr>
          <a:xfrm>
            <a:off x="0" y="6244201"/>
            <a:ext cx="12192001" cy="620973"/>
            <a:chOff x="0" y="6244201"/>
            <a:chExt cx="12192001" cy="620973"/>
          </a:xfrm>
        </p:grpSpPr>
        <p:pic>
          <p:nvPicPr>
            <p:cNvPr id="19" name="Google Shape;96;p14">
              <a:extLst>
                <a:ext uri="{FF2B5EF4-FFF2-40B4-BE49-F238E27FC236}">
                  <a16:creationId xmlns:a16="http://schemas.microsoft.com/office/drawing/2014/main" id="{ACCFDF0D-8315-460F-A4DF-B05296A0AEFE}"/>
                </a:ext>
              </a:extLst>
            </p:cNvPr>
            <p:cNvPicPr preferRelativeResize="0"/>
            <p:nvPr userDrawn="1"/>
          </p:nvPicPr>
          <p:blipFill rotWithShape="1">
            <a:blip r:embed="rId2"/>
            <a:srcRect t="90945"/>
            <a:stretch>
              <a:fillRect/>
            </a:stretch>
          </p:blipFill>
          <p:spPr>
            <a:xfrm>
              <a:off x="0" y="6244201"/>
              <a:ext cx="12192001" cy="620973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28000"/>
                </a:srgbClr>
              </a:outerShdw>
              <a:reflection stA="0" endPos="65000" dist="50800" dir="5400000" sy="-100000" algn="bl" rotWithShape="0"/>
            </a:effectLst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E4BEAF1-5B5A-415B-B1DA-15434FCC24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986" y="6369556"/>
              <a:ext cx="563881" cy="39001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9A101FD-B3D9-48F7-8EE5-C658CA0DE2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99" y="6308721"/>
              <a:ext cx="381002" cy="450853"/>
            </a:xfrm>
            <a:prstGeom prst="rect">
              <a:avLst/>
            </a:prstGeom>
          </p:spPr>
        </p:pic>
      </p:grpSp>
      <p:sp>
        <p:nvSpPr>
          <p:cNvPr id="22" name="Date Placeholder 19">
            <a:extLst>
              <a:ext uri="{FF2B5EF4-FFF2-40B4-BE49-F238E27FC236}">
                <a16:creationId xmlns:a16="http://schemas.microsoft.com/office/drawing/2014/main" id="{50F2A09D-9AEA-4C8E-8EE6-01179626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475157"/>
            <a:ext cx="27432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544912D1-F1BE-4CAC-BBA6-2F769DD400BB}" type="datetime1">
              <a:rPr lang="id-ID" smtClean="0"/>
              <a:pPr/>
              <a:t>12/08/2021</a:t>
            </a:fld>
            <a:endParaRPr lang="id-ID" dirty="0"/>
          </a:p>
        </p:txBody>
      </p:sp>
      <p:sp>
        <p:nvSpPr>
          <p:cNvPr id="23" name="Footer Placeholder 20">
            <a:extLst>
              <a:ext uri="{FF2B5EF4-FFF2-40B4-BE49-F238E27FC236}">
                <a16:creationId xmlns:a16="http://schemas.microsoft.com/office/drawing/2014/main" id="{398EAFB1-39EA-4176-A5A2-C9125D03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7724" y="6359679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Deret Taylor dan Analisis Galat</a:t>
            </a:r>
            <a:endParaRPr lang="id-ID" dirty="0"/>
          </a:p>
        </p:txBody>
      </p:sp>
      <p:sp>
        <p:nvSpPr>
          <p:cNvPr id="24" name="Slide Number Placeholder 21">
            <a:extLst>
              <a:ext uri="{FF2B5EF4-FFF2-40B4-BE49-F238E27FC236}">
                <a16:creationId xmlns:a16="http://schemas.microsoft.com/office/drawing/2014/main" id="{58B13A6D-F793-4715-A690-AE2902E5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5" y="6244201"/>
            <a:ext cx="6762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092430-6F8F-42B1-9163-D2FAD3C0E1BF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3859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1FB2-E539-4D00-89BF-D734C8DD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DC988-B8DC-4E32-AB62-B9998C22C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C0FF5A0-97D9-4C9D-A540-99744E0A7184}"/>
              </a:ext>
            </a:extLst>
          </p:cNvPr>
          <p:cNvGrpSpPr/>
          <p:nvPr userDrawn="1"/>
        </p:nvGrpSpPr>
        <p:grpSpPr>
          <a:xfrm>
            <a:off x="0" y="6244201"/>
            <a:ext cx="12192001" cy="620973"/>
            <a:chOff x="0" y="6244201"/>
            <a:chExt cx="12192001" cy="620973"/>
          </a:xfrm>
        </p:grpSpPr>
        <p:pic>
          <p:nvPicPr>
            <p:cNvPr id="7" name="Google Shape;96;p14">
              <a:extLst>
                <a:ext uri="{FF2B5EF4-FFF2-40B4-BE49-F238E27FC236}">
                  <a16:creationId xmlns:a16="http://schemas.microsoft.com/office/drawing/2014/main" id="{2DDC5A27-9605-4044-9EFE-1DA3AF581FBB}"/>
                </a:ext>
              </a:extLst>
            </p:cNvPr>
            <p:cNvPicPr preferRelativeResize="0"/>
            <p:nvPr userDrawn="1"/>
          </p:nvPicPr>
          <p:blipFill rotWithShape="1">
            <a:blip r:embed="rId2"/>
            <a:srcRect t="90945"/>
            <a:stretch>
              <a:fillRect/>
            </a:stretch>
          </p:blipFill>
          <p:spPr>
            <a:xfrm>
              <a:off x="0" y="6244201"/>
              <a:ext cx="12192001" cy="620973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28000"/>
                </a:srgbClr>
              </a:outerShdw>
              <a:reflection stA="0" endPos="65000" dist="50800" dir="5400000" sy="-100000" algn="bl" rotWithShape="0"/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558575B-F18B-4D31-9508-E996B90C57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986" y="6369556"/>
              <a:ext cx="563881" cy="39001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75C027E-EE09-4569-B168-157B0D83B9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99" y="6308721"/>
              <a:ext cx="381002" cy="450853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65B960BD-2395-4FD3-AFC2-31F48984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475157"/>
            <a:ext cx="27432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544912D1-F1BE-4CAC-BBA6-2F769DD400BB}" type="datetime1">
              <a:rPr lang="id-ID" smtClean="0"/>
              <a:pPr/>
              <a:t>12/08/2021</a:t>
            </a:fld>
            <a:endParaRPr lang="id-ID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8918D767-55F6-4E79-80AD-9D98C57C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7724" y="6359679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Deret Taylor dan Analisis Galat</a:t>
            </a:r>
            <a:endParaRPr lang="id-ID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4646B80-9330-4B3A-B78D-215FFA4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5" y="6244201"/>
            <a:ext cx="6762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092430-6F8F-42B1-9163-D2FAD3C0E1BF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3925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3B35-AA12-4F8A-B6E6-18AAFCB7B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80" y="576263"/>
            <a:ext cx="74160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E2E3F-1540-4102-AB95-0521F6911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880" y="3455988"/>
            <a:ext cx="74160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E55BF16-4312-4518-86FD-AD45AC44B72A}"/>
              </a:ext>
            </a:extLst>
          </p:cNvPr>
          <p:cNvGrpSpPr/>
          <p:nvPr userDrawn="1"/>
        </p:nvGrpSpPr>
        <p:grpSpPr>
          <a:xfrm>
            <a:off x="0" y="6244201"/>
            <a:ext cx="12192001" cy="620973"/>
            <a:chOff x="0" y="6244201"/>
            <a:chExt cx="12192001" cy="620973"/>
          </a:xfrm>
        </p:grpSpPr>
        <p:pic>
          <p:nvPicPr>
            <p:cNvPr id="23" name="Google Shape;96;p14">
              <a:extLst>
                <a:ext uri="{FF2B5EF4-FFF2-40B4-BE49-F238E27FC236}">
                  <a16:creationId xmlns:a16="http://schemas.microsoft.com/office/drawing/2014/main" id="{6B9B302B-172A-41C3-A5AC-A18D83586B23}"/>
                </a:ext>
              </a:extLst>
            </p:cNvPr>
            <p:cNvPicPr preferRelativeResize="0"/>
            <p:nvPr userDrawn="1"/>
          </p:nvPicPr>
          <p:blipFill rotWithShape="1">
            <a:blip r:embed="rId2"/>
            <a:srcRect t="90945"/>
            <a:stretch>
              <a:fillRect/>
            </a:stretch>
          </p:blipFill>
          <p:spPr>
            <a:xfrm>
              <a:off x="0" y="6244201"/>
              <a:ext cx="12192001" cy="620973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28000"/>
                </a:srgbClr>
              </a:outerShdw>
              <a:reflection stA="0" endPos="65000" dist="50800" dir="5400000" sy="-100000" algn="bl" rotWithShape="0"/>
            </a:effectLst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F47B2A9-8F93-46A7-AB1D-2EE1F482DC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986" y="6369556"/>
              <a:ext cx="563881" cy="39001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7682C06-37CA-45F2-A727-4C8C57867B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99" y="6308721"/>
              <a:ext cx="381002" cy="450853"/>
            </a:xfrm>
            <a:prstGeom prst="rect">
              <a:avLst/>
            </a:prstGeom>
          </p:spPr>
        </p:pic>
      </p:grpSp>
      <p:sp>
        <p:nvSpPr>
          <p:cNvPr id="8" name="Google Shape;113;p15">
            <a:extLst>
              <a:ext uri="{FF2B5EF4-FFF2-40B4-BE49-F238E27FC236}">
                <a16:creationId xmlns:a16="http://schemas.microsoft.com/office/drawing/2014/main" id="{EE890010-8A9F-4A35-8B00-FD7DA3912EB5}"/>
              </a:ext>
            </a:extLst>
          </p:cNvPr>
          <p:cNvSpPr/>
          <p:nvPr userDrawn="1"/>
        </p:nvSpPr>
        <p:spPr>
          <a:xfrm>
            <a:off x="7897959" y="0"/>
            <a:ext cx="4294041" cy="6858000"/>
          </a:xfrm>
          <a:custGeom>
            <a:avLst/>
            <a:gdLst/>
            <a:ahLst/>
            <a:cxnLst/>
            <a:rect l="l" t="t" r="r" b="b"/>
            <a:pathLst>
              <a:path w="4294041" h="6858000" extrusionOk="0">
                <a:moveTo>
                  <a:pt x="1603161" y="0"/>
                </a:moveTo>
                <a:lnTo>
                  <a:pt x="4294041" y="0"/>
                </a:lnTo>
                <a:lnTo>
                  <a:pt x="4294041" y="6858000"/>
                </a:lnTo>
                <a:lnTo>
                  <a:pt x="0" y="6858000"/>
                </a:lnTo>
                <a:lnTo>
                  <a:pt x="1603161" y="0"/>
                </a:lnTo>
                <a:close/>
              </a:path>
            </a:pathLst>
          </a:custGeom>
          <a:blipFill rotWithShape="1">
            <a:blip r:embed="rId5"/>
            <a:stretch>
              <a:fillRect l="-82992" t="-6999" r="-102991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Date Placeholder 19">
            <a:extLst>
              <a:ext uri="{FF2B5EF4-FFF2-40B4-BE49-F238E27FC236}">
                <a16:creationId xmlns:a16="http://schemas.microsoft.com/office/drawing/2014/main" id="{F891FF6C-8318-4748-95C4-511C5676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475157"/>
            <a:ext cx="27432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544912D1-F1BE-4CAC-BBA6-2F769DD400BB}" type="datetime1">
              <a:rPr lang="id-ID" smtClean="0"/>
              <a:pPr/>
              <a:t>12/08/2021</a:t>
            </a:fld>
            <a:endParaRPr lang="id-ID" dirty="0"/>
          </a:p>
        </p:txBody>
      </p:sp>
      <p:sp>
        <p:nvSpPr>
          <p:cNvPr id="27" name="Footer Placeholder 20">
            <a:extLst>
              <a:ext uri="{FF2B5EF4-FFF2-40B4-BE49-F238E27FC236}">
                <a16:creationId xmlns:a16="http://schemas.microsoft.com/office/drawing/2014/main" id="{9B0AC448-686E-467D-8B68-D793F0C7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7724" y="6359679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Deret Taylor dan Analisis Galat</a:t>
            </a:r>
            <a:endParaRPr lang="id-ID" dirty="0"/>
          </a:p>
        </p:txBody>
      </p:sp>
      <p:sp>
        <p:nvSpPr>
          <p:cNvPr id="28" name="Slide Number Placeholder 21">
            <a:extLst>
              <a:ext uri="{FF2B5EF4-FFF2-40B4-BE49-F238E27FC236}">
                <a16:creationId xmlns:a16="http://schemas.microsoft.com/office/drawing/2014/main" id="{56852916-A045-41B7-B22A-1394F16A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5" y="6244201"/>
            <a:ext cx="6762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092430-6F8F-42B1-9163-D2FAD3C0E1BF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4175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8DBA-8F1F-4E2D-86A8-F9967284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81FFC-7403-4712-8C83-1D05B69E0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BAC71-875F-4959-82A0-581CF15C6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B484C8-001B-455B-875C-4C7FC4E412C8}"/>
              </a:ext>
            </a:extLst>
          </p:cNvPr>
          <p:cNvGrpSpPr/>
          <p:nvPr userDrawn="1"/>
        </p:nvGrpSpPr>
        <p:grpSpPr>
          <a:xfrm>
            <a:off x="0" y="6244201"/>
            <a:ext cx="12192001" cy="620973"/>
            <a:chOff x="0" y="6244201"/>
            <a:chExt cx="12192001" cy="620973"/>
          </a:xfrm>
        </p:grpSpPr>
        <p:pic>
          <p:nvPicPr>
            <p:cNvPr id="22" name="Google Shape;96;p14">
              <a:extLst>
                <a:ext uri="{FF2B5EF4-FFF2-40B4-BE49-F238E27FC236}">
                  <a16:creationId xmlns:a16="http://schemas.microsoft.com/office/drawing/2014/main" id="{78C53906-4213-4A28-9CE1-92D88872ECE4}"/>
                </a:ext>
              </a:extLst>
            </p:cNvPr>
            <p:cNvPicPr preferRelativeResize="0"/>
            <p:nvPr userDrawn="1"/>
          </p:nvPicPr>
          <p:blipFill rotWithShape="1">
            <a:blip r:embed="rId2"/>
            <a:srcRect t="90945"/>
            <a:stretch>
              <a:fillRect/>
            </a:stretch>
          </p:blipFill>
          <p:spPr>
            <a:xfrm>
              <a:off x="0" y="6244201"/>
              <a:ext cx="12192001" cy="620973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28000"/>
                </a:srgbClr>
              </a:outerShdw>
              <a:reflection stA="0" endPos="65000" dist="50800" dir="5400000" sy="-100000" algn="bl" rotWithShape="0"/>
            </a:effectLst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E72B725-4784-41DE-9755-30B02B21F8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986" y="6369556"/>
              <a:ext cx="563881" cy="39001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7164C85-C6C4-47A9-AF5E-63332BBFE2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99" y="6308721"/>
              <a:ext cx="381002" cy="450853"/>
            </a:xfrm>
            <a:prstGeom prst="rect">
              <a:avLst/>
            </a:prstGeom>
          </p:spPr>
        </p:pic>
      </p:grpSp>
      <p:sp>
        <p:nvSpPr>
          <p:cNvPr id="25" name="Date Placeholder 19">
            <a:extLst>
              <a:ext uri="{FF2B5EF4-FFF2-40B4-BE49-F238E27FC236}">
                <a16:creationId xmlns:a16="http://schemas.microsoft.com/office/drawing/2014/main" id="{C1BA206F-0CBA-4588-AE33-2BA203AA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475157"/>
            <a:ext cx="27432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544912D1-F1BE-4CAC-BBA6-2F769DD400BB}" type="datetime1">
              <a:rPr lang="id-ID" smtClean="0"/>
              <a:pPr/>
              <a:t>12/08/2021</a:t>
            </a:fld>
            <a:endParaRPr lang="id-ID" dirty="0"/>
          </a:p>
        </p:txBody>
      </p:sp>
      <p:sp>
        <p:nvSpPr>
          <p:cNvPr id="26" name="Footer Placeholder 20">
            <a:extLst>
              <a:ext uri="{FF2B5EF4-FFF2-40B4-BE49-F238E27FC236}">
                <a16:creationId xmlns:a16="http://schemas.microsoft.com/office/drawing/2014/main" id="{32926970-2888-4282-A7F9-D832DFBB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7724" y="6359679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Deret Taylor dan Analisis Galat</a:t>
            </a:r>
            <a:endParaRPr lang="id-ID" dirty="0"/>
          </a:p>
        </p:txBody>
      </p:sp>
      <p:sp>
        <p:nvSpPr>
          <p:cNvPr id="27" name="Slide Number Placeholder 21">
            <a:extLst>
              <a:ext uri="{FF2B5EF4-FFF2-40B4-BE49-F238E27FC236}">
                <a16:creationId xmlns:a16="http://schemas.microsoft.com/office/drawing/2014/main" id="{9D7A1780-FDAE-4129-B12C-8A7B2424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5" y="6244201"/>
            <a:ext cx="6762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092430-6F8F-42B1-9163-D2FAD3C0E1BF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7899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D7B9-E7E9-4575-AE8B-86DCBF64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1DE8-77AF-4636-AB4B-B318B6B5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9D799-EA80-4507-B649-74E740615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7900E-0D1B-4196-B30E-4F3514623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1418D-3118-4780-9D7C-5C5CDF275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26A23A6-7CA4-4132-9BFC-37ACCC9FA958}"/>
              </a:ext>
            </a:extLst>
          </p:cNvPr>
          <p:cNvGrpSpPr/>
          <p:nvPr userDrawn="1"/>
        </p:nvGrpSpPr>
        <p:grpSpPr>
          <a:xfrm>
            <a:off x="0" y="6244201"/>
            <a:ext cx="12192001" cy="620973"/>
            <a:chOff x="0" y="6244201"/>
            <a:chExt cx="12192001" cy="620973"/>
          </a:xfrm>
        </p:grpSpPr>
        <p:pic>
          <p:nvPicPr>
            <p:cNvPr id="21" name="Google Shape;96;p14">
              <a:extLst>
                <a:ext uri="{FF2B5EF4-FFF2-40B4-BE49-F238E27FC236}">
                  <a16:creationId xmlns:a16="http://schemas.microsoft.com/office/drawing/2014/main" id="{B2A3229C-628A-490B-8B79-09A7DC06174C}"/>
                </a:ext>
              </a:extLst>
            </p:cNvPr>
            <p:cNvPicPr preferRelativeResize="0"/>
            <p:nvPr userDrawn="1"/>
          </p:nvPicPr>
          <p:blipFill rotWithShape="1">
            <a:blip r:embed="rId2"/>
            <a:srcRect t="90945"/>
            <a:stretch>
              <a:fillRect/>
            </a:stretch>
          </p:blipFill>
          <p:spPr>
            <a:xfrm>
              <a:off x="0" y="6244201"/>
              <a:ext cx="12192001" cy="620973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28000"/>
                </a:srgbClr>
              </a:outerShdw>
              <a:reflection stA="0" endPos="65000" dist="50800" dir="5400000" sy="-100000" algn="bl" rotWithShape="0"/>
            </a:effectLst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7345A34-6CEC-4CE5-85FF-D9813A1C7CC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986" y="6369556"/>
              <a:ext cx="563881" cy="39001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692811C-F6A8-4485-8E92-1607580395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99" y="6308721"/>
              <a:ext cx="381002" cy="450853"/>
            </a:xfrm>
            <a:prstGeom prst="rect">
              <a:avLst/>
            </a:prstGeom>
          </p:spPr>
        </p:pic>
      </p:grpSp>
      <p:sp>
        <p:nvSpPr>
          <p:cNvPr id="24" name="Date Placeholder 19">
            <a:extLst>
              <a:ext uri="{FF2B5EF4-FFF2-40B4-BE49-F238E27FC236}">
                <a16:creationId xmlns:a16="http://schemas.microsoft.com/office/drawing/2014/main" id="{F6BFC5A7-ACA7-466F-A93B-78364E67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475157"/>
            <a:ext cx="27432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544912D1-F1BE-4CAC-BBA6-2F769DD400BB}" type="datetime1">
              <a:rPr lang="id-ID" smtClean="0"/>
              <a:pPr/>
              <a:t>12/08/2021</a:t>
            </a:fld>
            <a:endParaRPr lang="id-ID" dirty="0"/>
          </a:p>
        </p:txBody>
      </p:sp>
      <p:sp>
        <p:nvSpPr>
          <p:cNvPr id="25" name="Footer Placeholder 20">
            <a:extLst>
              <a:ext uri="{FF2B5EF4-FFF2-40B4-BE49-F238E27FC236}">
                <a16:creationId xmlns:a16="http://schemas.microsoft.com/office/drawing/2014/main" id="{ACC15C31-B7B4-4606-8B3F-B5D02333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7724" y="6359679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Deret Taylor dan Analisis Galat</a:t>
            </a:r>
            <a:endParaRPr lang="id-ID" dirty="0"/>
          </a:p>
        </p:txBody>
      </p:sp>
      <p:sp>
        <p:nvSpPr>
          <p:cNvPr id="26" name="Slide Number Placeholder 21">
            <a:extLst>
              <a:ext uri="{FF2B5EF4-FFF2-40B4-BE49-F238E27FC236}">
                <a16:creationId xmlns:a16="http://schemas.microsoft.com/office/drawing/2014/main" id="{203118FE-594B-4FC5-A210-AA62D831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5" y="6244201"/>
            <a:ext cx="6762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092430-6F8F-42B1-9163-D2FAD3C0E1BF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615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0FD3-C7FA-4B08-BEBC-D499F376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392544-F01E-4A8E-982F-C58AB46402AB}"/>
              </a:ext>
            </a:extLst>
          </p:cNvPr>
          <p:cNvGrpSpPr/>
          <p:nvPr userDrawn="1"/>
        </p:nvGrpSpPr>
        <p:grpSpPr>
          <a:xfrm>
            <a:off x="0" y="6244201"/>
            <a:ext cx="12192001" cy="620973"/>
            <a:chOff x="0" y="6244201"/>
            <a:chExt cx="12192001" cy="620973"/>
          </a:xfrm>
        </p:grpSpPr>
        <p:pic>
          <p:nvPicPr>
            <p:cNvPr id="20" name="Google Shape;96;p14">
              <a:extLst>
                <a:ext uri="{FF2B5EF4-FFF2-40B4-BE49-F238E27FC236}">
                  <a16:creationId xmlns:a16="http://schemas.microsoft.com/office/drawing/2014/main" id="{04665D62-8F6A-4D12-B818-FA9D42513F12}"/>
                </a:ext>
              </a:extLst>
            </p:cNvPr>
            <p:cNvPicPr preferRelativeResize="0"/>
            <p:nvPr userDrawn="1"/>
          </p:nvPicPr>
          <p:blipFill rotWithShape="1">
            <a:blip r:embed="rId2"/>
            <a:srcRect t="90945"/>
            <a:stretch>
              <a:fillRect/>
            </a:stretch>
          </p:blipFill>
          <p:spPr>
            <a:xfrm>
              <a:off x="0" y="6244201"/>
              <a:ext cx="12192001" cy="620973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28000"/>
                </a:srgbClr>
              </a:outerShdw>
              <a:reflection stA="0" endPos="65000" dist="50800" dir="5400000" sy="-100000" algn="bl" rotWithShape="0"/>
            </a:effectLst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3D8E806-6793-4617-A820-B65690B4FA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986" y="6369556"/>
              <a:ext cx="563881" cy="39001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549D4FE-3FFD-4EF3-BF2F-75B8AD1159D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99" y="6308721"/>
              <a:ext cx="381002" cy="450853"/>
            </a:xfrm>
            <a:prstGeom prst="rect">
              <a:avLst/>
            </a:prstGeom>
          </p:spPr>
        </p:pic>
      </p:grpSp>
      <p:sp>
        <p:nvSpPr>
          <p:cNvPr id="23" name="Date Placeholder 19">
            <a:extLst>
              <a:ext uri="{FF2B5EF4-FFF2-40B4-BE49-F238E27FC236}">
                <a16:creationId xmlns:a16="http://schemas.microsoft.com/office/drawing/2014/main" id="{094B005F-1691-4923-8474-6FE29C61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475157"/>
            <a:ext cx="27432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544912D1-F1BE-4CAC-BBA6-2F769DD400BB}" type="datetime1">
              <a:rPr lang="id-ID" smtClean="0"/>
              <a:pPr/>
              <a:t>12/08/2021</a:t>
            </a:fld>
            <a:endParaRPr lang="id-ID" dirty="0"/>
          </a:p>
        </p:txBody>
      </p:sp>
      <p:sp>
        <p:nvSpPr>
          <p:cNvPr id="24" name="Footer Placeholder 20">
            <a:extLst>
              <a:ext uri="{FF2B5EF4-FFF2-40B4-BE49-F238E27FC236}">
                <a16:creationId xmlns:a16="http://schemas.microsoft.com/office/drawing/2014/main" id="{40A272B7-6DBE-434A-A65D-52608C75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7724" y="6359679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Deret Taylor dan Analisis Galat</a:t>
            </a:r>
            <a:endParaRPr lang="id-ID" dirty="0"/>
          </a:p>
        </p:txBody>
      </p:sp>
      <p:sp>
        <p:nvSpPr>
          <p:cNvPr id="25" name="Slide Number Placeholder 21">
            <a:extLst>
              <a:ext uri="{FF2B5EF4-FFF2-40B4-BE49-F238E27FC236}">
                <a16:creationId xmlns:a16="http://schemas.microsoft.com/office/drawing/2014/main" id="{F1D8D1CC-25A5-4DEF-8871-F6C06AA4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5" y="6244201"/>
            <a:ext cx="6762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092430-6F8F-42B1-9163-D2FAD3C0E1BF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2636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C97C54B-6554-4FE5-A035-8CBC23AA69B6}"/>
              </a:ext>
            </a:extLst>
          </p:cNvPr>
          <p:cNvGrpSpPr/>
          <p:nvPr userDrawn="1"/>
        </p:nvGrpSpPr>
        <p:grpSpPr>
          <a:xfrm>
            <a:off x="0" y="6244201"/>
            <a:ext cx="12192001" cy="620973"/>
            <a:chOff x="0" y="6244201"/>
            <a:chExt cx="12192001" cy="620973"/>
          </a:xfrm>
        </p:grpSpPr>
        <p:pic>
          <p:nvPicPr>
            <p:cNvPr id="17" name="Google Shape;96;p14">
              <a:extLst>
                <a:ext uri="{FF2B5EF4-FFF2-40B4-BE49-F238E27FC236}">
                  <a16:creationId xmlns:a16="http://schemas.microsoft.com/office/drawing/2014/main" id="{E80414E4-E25E-4E0F-9B54-6911029B0D25}"/>
                </a:ext>
              </a:extLst>
            </p:cNvPr>
            <p:cNvPicPr preferRelativeResize="0"/>
            <p:nvPr userDrawn="1"/>
          </p:nvPicPr>
          <p:blipFill rotWithShape="1">
            <a:blip r:embed="rId2"/>
            <a:srcRect t="90945"/>
            <a:stretch>
              <a:fillRect/>
            </a:stretch>
          </p:blipFill>
          <p:spPr>
            <a:xfrm>
              <a:off x="0" y="6244201"/>
              <a:ext cx="12192001" cy="620973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28000"/>
                </a:srgbClr>
              </a:outerShdw>
              <a:reflection stA="0" endPos="65000" dist="50800" dir="5400000" sy="-100000" algn="bl" rotWithShape="0"/>
            </a:effec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0107BD9-28B6-4D99-888A-709C5FA3AB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986" y="6369556"/>
              <a:ext cx="563881" cy="39001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1035140-DDCA-4C3B-ACB6-F3FBD927FF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99" y="6308721"/>
              <a:ext cx="381002" cy="450853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63763377-AA2A-4F55-B703-200A4DDA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475157"/>
            <a:ext cx="27432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544912D1-F1BE-4CAC-BBA6-2F769DD400BB}" type="datetime1">
              <a:rPr lang="id-ID" smtClean="0"/>
              <a:pPr/>
              <a:t>12/08/2021</a:t>
            </a:fld>
            <a:endParaRPr lang="id-ID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ACBF094-E3C4-4C65-B404-51185E48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7724" y="6359679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Deret Taylor dan Analisis Galat</a:t>
            </a:r>
            <a:endParaRPr lang="id-ID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63F026A-9FB2-4A82-A69D-1EF82C5A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5" y="6244201"/>
            <a:ext cx="6762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092430-6F8F-42B1-9163-D2FAD3C0E1BF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1894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5545-6D43-4F04-B06B-F0E8D5C9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E009-9564-4AFA-91F8-6CFE4762D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2155A-DF27-45AC-8300-016D15B81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07A917-6555-42A4-8E8B-6157B4981BEC}"/>
              </a:ext>
            </a:extLst>
          </p:cNvPr>
          <p:cNvGrpSpPr/>
          <p:nvPr userDrawn="1"/>
        </p:nvGrpSpPr>
        <p:grpSpPr>
          <a:xfrm>
            <a:off x="0" y="6244201"/>
            <a:ext cx="12192001" cy="620973"/>
            <a:chOff x="0" y="6244201"/>
            <a:chExt cx="12192001" cy="620973"/>
          </a:xfrm>
        </p:grpSpPr>
        <p:pic>
          <p:nvPicPr>
            <p:cNvPr id="20" name="Google Shape;96;p14">
              <a:extLst>
                <a:ext uri="{FF2B5EF4-FFF2-40B4-BE49-F238E27FC236}">
                  <a16:creationId xmlns:a16="http://schemas.microsoft.com/office/drawing/2014/main" id="{01FE6FC2-139E-461C-ADEB-09691920609C}"/>
                </a:ext>
              </a:extLst>
            </p:cNvPr>
            <p:cNvPicPr preferRelativeResize="0"/>
            <p:nvPr userDrawn="1"/>
          </p:nvPicPr>
          <p:blipFill rotWithShape="1">
            <a:blip r:embed="rId2"/>
            <a:srcRect t="90945"/>
            <a:stretch>
              <a:fillRect/>
            </a:stretch>
          </p:blipFill>
          <p:spPr>
            <a:xfrm>
              <a:off x="0" y="6244201"/>
              <a:ext cx="12192001" cy="620973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28000"/>
                </a:srgbClr>
              </a:outerShdw>
              <a:reflection stA="0" endPos="65000" dist="50800" dir="5400000" sy="-100000" algn="bl" rotWithShape="0"/>
            </a:effectLst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90DF4A8-5F3C-47F8-88A8-5450F6E00A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986" y="6369556"/>
              <a:ext cx="563881" cy="39001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2D43BF8-15B0-4596-A484-924D8BD3AF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99" y="6308721"/>
              <a:ext cx="381002" cy="450853"/>
            </a:xfrm>
            <a:prstGeom prst="rect">
              <a:avLst/>
            </a:prstGeom>
          </p:spPr>
        </p:pic>
      </p:grpSp>
      <p:sp>
        <p:nvSpPr>
          <p:cNvPr id="23" name="Date Placeholder 19">
            <a:extLst>
              <a:ext uri="{FF2B5EF4-FFF2-40B4-BE49-F238E27FC236}">
                <a16:creationId xmlns:a16="http://schemas.microsoft.com/office/drawing/2014/main" id="{83856EBE-4065-4EAA-B2F4-B302B2C4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475157"/>
            <a:ext cx="27432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544912D1-F1BE-4CAC-BBA6-2F769DD400BB}" type="datetime1">
              <a:rPr lang="id-ID" smtClean="0"/>
              <a:pPr/>
              <a:t>12/08/2021</a:t>
            </a:fld>
            <a:endParaRPr lang="id-ID" dirty="0"/>
          </a:p>
        </p:txBody>
      </p:sp>
      <p:sp>
        <p:nvSpPr>
          <p:cNvPr id="24" name="Footer Placeholder 20">
            <a:extLst>
              <a:ext uri="{FF2B5EF4-FFF2-40B4-BE49-F238E27FC236}">
                <a16:creationId xmlns:a16="http://schemas.microsoft.com/office/drawing/2014/main" id="{5317EC7E-BB8A-48A4-84E8-0F2CFB9C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7724" y="6359679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Deret Taylor dan Analisis Galat</a:t>
            </a:r>
            <a:endParaRPr lang="id-ID" dirty="0"/>
          </a:p>
        </p:txBody>
      </p:sp>
      <p:sp>
        <p:nvSpPr>
          <p:cNvPr id="25" name="Slide Number Placeholder 21">
            <a:extLst>
              <a:ext uri="{FF2B5EF4-FFF2-40B4-BE49-F238E27FC236}">
                <a16:creationId xmlns:a16="http://schemas.microsoft.com/office/drawing/2014/main" id="{BABCD5F7-3BBE-4F2F-BD2C-1DD87442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5" y="6244201"/>
            <a:ext cx="6762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092430-6F8F-42B1-9163-D2FAD3C0E1BF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4464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EF0E-36B9-444A-8A2D-EBEB8E13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6DEE2-2ABC-4426-ADD9-5790EE5B6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46FD3-ECF5-4D56-8A90-35D749FC8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EC44B4-5424-4170-A612-79A41417832D}"/>
              </a:ext>
            </a:extLst>
          </p:cNvPr>
          <p:cNvGrpSpPr/>
          <p:nvPr userDrawn="1"/>
        </p:nvGrpSpPr>
        <p:grpSpPr>
          <a:xfrm>
            <a:off x="0" y="6244201"/>
            <a:ext cx="12192001" cy="620973"/>
            <a:chOff x="0" y="6244201"/>
            <a:chExt cx="12192001" cy="620973"/>
          </a:xfrm>
        </p:grpSpPr>
        <p:pic>
          <p:nvPicPr>
            <p:cNvPr id="20" name="Google Shape;96;p14">
              <a:extLst>
                <a:ext uri="{FF2B5EF4-FFF2-40B4-BE49-F238E27FC236}">
                  <a16:creationId xmlns:a16="http://schemas.microsoft.com/office/drawing/2014/main" id="{F78D8AC1-67F2-48C4-920A-46B644608E6E}"/>
                </a:ext>
              </a:extLst>
            </p:cNvPr>
            <p:cNvPicPr preferRelativeResize="0"/>
            <p:nvPr userDrawn="1"/>
          </p:nvPicPr>
          <p:blipFill rotWithShape="1">
            <a:blip r:embed="rId2"/>
            <a:srcRect t="90945"/>
            <a:stretch>
              <a:fillRect/>
            </a:stretch>
          </p:blipFill>
          <p:spPr>
            <a:xfrm>
              <a:off x="0" y="6244201"/>
              <a:ext cx="12192001" cy="620973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28000"/>
                </a:srgbClr>
              </a:outerShdw>
              <a:reflection stA="0" endPos="65000" dist="50800" dir="5400000" sy="-100000" algn="bl" rotWithShape="0"/>
            </a:effectLst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ADDA47D-69A6-45CD-9C85-8B81035A70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986" y="6369556"/>
              <a:ext cx="563881" cy="39001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0940085-70E9-4FD4-A050-F7700817D7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99" y="6308721"/>
              <a:ext cx="381002" cy="450853"/>
            </a:xfrm>
            <a:prstGeom prst="rect">
              <a:avLst/>
            </a:prstGeom>
          </p:spPr>
        </p:pic>
      </p:grpSp>
      <p:sp>
        <p:nvSpPr>
          <p:cNvPr id="23" name="Date Placeholder 19">
            <a:extLst>
              <a:ext uri="{FF2B5EF4-FFF2-40B4-BE49-F238E27FC236}">
                <a16:creationId xmlns:a16="http://schemas.microsoft.com/office/drawing/2014/main" id="{B37166E6-F38A-4D1D-9D6B-45B7DD85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475157"/>
            <a:ext cx="27432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544912D1-F1BE-4CAC-BBA6-2F769DD400BB}" type="datetime1">
              <a:rPr lang="id-ID" smtClean="0"/>
              <a:pPr/>
              <a:t>12/08/2021</a:t>
            </a:fld>
            <a:endParaRPr lang="id-ID" dirty="0"/>
          </a:p>
        </p:txBody>
      </p:sp>
      <p:sp>
        <p:nvSpPr>
          <p:cNvPr id="24" name="Footer Placeholder 20">
            <a:extLst>
              <a:ext uri="{FF2B5EF4-FFF2-40B4-BE49-F238E27FC236}">
                <a16:creationId xmlns:a16="http://schemas.microsoft.com/office/drawing/2014/main" id="{6791E08E-ED92-46E6-9DBB-F11E6C8F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7724" y="6359679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Deret Taylor dan Analisis Galat</a:t>
            </a:r>
            <a:endParaRPr lang="id-ID" dirty="0"/>
          </a:p>
        </p:txBody>
      </p:sp>
      <p:sp>
        <p:nvSpPr>
          <p:cNvPr id="25" name="Slide Number Placeholder 21">
            <a:extLst>
              <a:ext uri="{FF2B5EF4-FFF2-40B4-BE49-F238E27FC236}">
                <a16:creationId xmlns:a16="http://schemas.microsoft.com/office/drawing/2014/main" id="{977E581F-1D87-4103-BE46-D1A4C35F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5" y="6244201"/>
            <a:ext cx="6762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092430-6F8F-42B1-9163-D2FAD3C0E1BF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1737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25DA23-7402-4168-B707-1BF175A8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E30A5-5521-473D-89A0-51D1E014C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8876C-F2A5-47AC-80CD-7DAFF5327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912D1-F1BE-4CAC-BBA6-2F769DD400BB}" type="datetime1">
              <a:rPr lang="id-ID" smtClean="0"/>
              <a:t>12/08/2021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7719C-C55D-4C7A-8FD7-3BA82F3D4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Deret Taylor dan Analisis Galat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6B5D1-660D-40CA-9A38-A16928E24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92430-6F8F-42B1-9163-D2FAD3C0E1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23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CFA8-5232-4E8C-A62E-90D40EF7A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Metode Numerik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CDEFB-3E0C-48F2-800A-95F2F3E13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b="1" dirty="0"/>
              <a:t>Deret Taylor dan Analisis Galat</a:t>
            </a:r>
          </a:p>
          <a:p>
            <a:endParaRPr lang="id-ID" dirty="0"/>
          </a:p>
          <a:p>
            <a:r>
              <a:rPr lang="id-ID" sz="2000" dirty="0"/>
              <a:t>Tim Dosen Pengampu</a:t>
            </a:r>
          </a:p>
        </p:txBody>
      </p:sp>
    </p:spTree>
    <p:extLst>
      <p:ext uri="{BB962C8B-B14F-4D97-AF65-F5344CB8AC3E}">
        <p14:creationId xmlns:p14="http://schemas.microsoft.com/office/powerpoint/2010/main" val="11662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AABD-4C35-400F-B793-BC59B117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Deret Taylor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39E5F-041A-49D9-B718-44F51646B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06096-ACD1-4256-B4FF-39963128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12D1-F1BE-4CAC-BBA6-2F769DD400BB}" type="datetime1">
              <a:rPr lang="id-ID" smtClean="0"/>
              <a:pPr/>
              <a:t>12/08/2021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317C2-3962-4C5D-91D4-098D64B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Deret Taylor dan Analisis Galat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A5984-DA60-427D-97DB-567011AE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92430-6F8F-42B1-9163-D2FAD3C0E1BF}" type="slidenum">
              <a:rPr lang="id-ID" smtClean="0"/>
              <a:pPr/>
              <a:t>2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2384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93FCE0-D3FA-4331-9787-E95E9E3B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Deret Taylor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6EE5C1-DDE0-40DF-896C-3BBC0E7E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Deret Taylor adalah . . 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1D3EC-A7E4-4C64-B0E5-E0A94C8C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12D1-F1BE-4CAC-BBA6-2F769DD400BB}" type="datetime1">
              <a:rPr lang="id-ID" smtClean="0"/>
              <a:pPr/>
              <a:t>12/08/2021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4DAA2-321B-4953-9830-DCD2EF1E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Deret Taylor dan Analisis Galat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47EFB-BB08-4D75-BCC5-AF0F99D6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92430-6F8F-42B1-9163-D2FAD3C0E1BF}" type="slidenum">
              <a:rPr lang="id-ID" smtClean="0"/>
              <a:pPr/>
              <a:t>3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785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Metode Numerik</vt:lpstr>
      <vt:lpstr>Deret Taylor</vt:lpstr>
      <vt:lpstr>Deret Taylor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Mifta Nur Farid</dc:creator>
  <cp:lastModifiedBy>Mifta Nur Farid</cp:lastModifiedBy>
  <cp:revision>3</cp:revision>
  <dcterms:created xsi:type="dcterms:W3CDTF">2021-08-12T13:07:03Z</dcterms:created>
  <dcterms:modified xsi:type="dcterms:W3CDTF">2021-08-12T13:47:50Z</dcterms:modified>
</cp:coreProperties>
</file>