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1" r:id="rId2"/>
    <p:sldId id="283" r:id="rId3"/>
    <p:sldId id="282" r:id="rId4"/>
    <p:sldId id="279" r:id="rId5"/>
    <p:sldId id="284" r:id="rId6"/>
    <p:sldId id="285" r:id="rId7"/>
    <p:sldId id="272" r:id="rId8"/>
    <p:sldId id="273" r:id="rId9"/>
    <p:sldId id="274" r:id="rId10"/>
    <p:sldId id="278" r:id="rId11"/>
    <p:sldId id="289" r:id="rId12"/>
    <p:sldId id="290" r:id="rId13"/>
    <p:sldId id="291" r:id="rId14"/>
    <p:sldId id="286" r:id="rId15"/>
    <p:sldId id="287" r:id="rId16"/>
    <p:sldId id="288" r:id="rId17"/>
    <p:sldId id="292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EC0A1-ABF1-494E-B645-069E69173443}" type="datetimeFigureOut">
              <a:rPr lang="es-MX" smtClean="0"/>
              <a:t>20/01/2022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04A72-7C95-4208-AFF1-8A4C629FD8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318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757EB-A7BF-4DD7-BDE2-1E1639541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F6E6D2-D23E-4C19-A6C6-51D8DE5D9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C34295-5D16-460D-8182-D8C7064A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5984-C572-4A08-BFE7-26ED3382B688}" type="datetime1">
              <a:rPr lang="es-MX" smtClean="0"/>
              <a:t>20/01/2022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A2BB47-0402-4BF1-A67A-63115A74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893659-DF83-42E4-B7A8-C5180BC6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E118-FA05-4A6E-BC96-1AC90623E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864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311ED-C926-4794-8233-98A09E19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A1A8FE-C995-47D0-89DE-F159DB671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DD231B-FD39-471E-8043-8E0FA0A0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9610-6D44-46DC-BBEB-21FF64BFFEA1}" type="datetime1">
              <a:rPr lang="es-MX" smtClean="0"/>
              <a:t>20/01/2022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080836-E855-4EA0-A7CD-406228C0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B1F38-2EB9-471F-B59C-F129C6DE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E118-FA05-4A6E-BC96-1AC90623E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324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97F6A2-5512-45FB-9488-81770E861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5D2F09-E66F-4A2B-9247-BC8741EF4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E6A7B3-A3CB-48FC-A41E-81B13815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1026-487B-49A3-9DFE-BD573CC0FA36}" type="datetime1">
              <a:rPr lang="es-MX" smtClean="0"/>
              <a:t>20/01/2022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BFABCA-458C-40AB-8D6F-45D48C43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44FFEB-9FB6-40C0-9372-0D8DDD6F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E118-FA05-4A6E-BC96-1AC90623E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232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46D8D-95E6-42CB-B989-099F8AA5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53F13C-CE01-4BDB-AC07-F7C5FD351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3501A-6D34-4B33-BE9F-29C8B55B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1FF1-9759-4169-B4A8-2DA29DE4B1BA}" type="datetime1">
              <a:rPr lang="es-MX" smtClean="0"/>
              <a:t>20/01/2022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A2503F-5B70-4C68-8C71-ECBF0828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0D61B4-2F2F-4149-A605-63A72C16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E118-FA05-4A6E-BC96-1AC90623E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079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D0A6F-C5A1-4D1D-A3D3-A144FD20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BFC828-11CE-4652-8B09-034AB3FEC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9593C8-4BF9-4AA8-AEF9-2E08EFA8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36D0-D151-4778-A343-28249376646C}" type="datetime1">
              <a:rPr lang="es-MX" smtClean="0"/>
              <a:t>20/01/2022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CCDADF-2978-4E3C-863E-4ADE7462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5EE59A-8927-4F00-BF8E-347EC87A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E118-FA05-4A6E-BC96-1AC90623E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146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16E2B-BD4E-4B03-9A69-F43EAFDE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F0D4A8-2C7B-4A42-9371-AC72F975F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95D329-AC77-4C3B-A806-47EEBCB20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757A66-2292-48B0-AA29-760994FF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A6C4-741C-47AB-86EF-EECE46C4484C}" type="datetime1">
              <a:rPr lang="es-MX" smtClean="0"/>
              <a:t>20/01/2022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2BFE6C-08C3-403F-A524-A17F79D4C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867C44-F069-44DC-8F96-8376793E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E118-FA05-4A6E-BC96-1AC90623E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99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98CE6-F1B8-402F-8587-5E222489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5DF0A1-394B-41ED-B2FF-F80C3C96F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4800D8-018C-4116-9605-E21B0F797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DA1B7D-FA9D-4D6B-BE94-C5BDF56FA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F33E34-A89E-482E-A7FD-270140FA5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E8739D-626E-424A-A730-7E8028E10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5E74-2E4D-4D22-B386-EDF8540E6526}" type="datetime1">
              <a:rPr lang="es-MX" smtClean="0"/>
              <a:t>20/01/2022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4B3043A-2BC6-4475-B0A5-C8C9D17F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A54AB1-BCC1-4E65-B433-7F7A447F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E118-FA05-4A6E-BC96-1AC90623E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217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6AE44-05A2-493F-9A5B-C120C4D5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6AB281-59CF-4B75-B9DF-1A54EDB1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765-5B89-450F-895B-382731146ECA}" type="datetime1">
              <a:rPr lang="es-MX" smtClean="0"/>
              <a:t>20/01/2022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DA5CD0-7560-4DF8-906A-595CD713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355DC17-936E-4870-BB8F-08AF6AA7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E118-FA05-4A6E-BC96-1AC90623E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936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50F5A25-714C-4AE5-B06F-E647F246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42C2-4571-4B33-A316-BB57B38A3B01}" type="datetime1">
              <a:rPr lang="es-MX" smtClean="0"/>
              <a:t>20/01/2022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8463E9-BFD3-4278-944C-EF2A65EF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A8B450-4EA7-4B8D-A4A0-27F04950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E118-FA05-4A6E-BC96-1AC90623E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49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86EDB-B9D4-4594-B995-A0BC4E63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7D2A2C-49EB-4804-9E4B-745FAD03F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C14DFC-F8AB-49FF-9776-00346884B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3B673C-2576-4656-9859-CD4A70FF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3CB0-0F51-493B-B316-8D783DC19063}" type="datetime1">
              <a:rPr lang="es-MX" smtClean="0"/>
              <a:t>20/01/2022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5B21C4-D618-49AD-8AB6-E102E51E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1E805F-A38D-4568-B08D-F1746260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E118-FA05-4A6E-BC96-1AC90623E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903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79241-7BEB-449F-A290-03DBC74D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83731D-CF35-4A7E-A300-8A7F2D1DF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7BFB93-053D-4AAD-9529-5C0DE9F55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C52780-E1A4-4FD4-A8E7-74F964C7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CF5A-8C98-45D3-AE9C-CC38F4703EF4}" type="datetime1">
              <a:rPr lang="es-MX" smtClean="0"/>
              <a:t>20/01/2022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7BF183-98AB-4827-87A2-9485C205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E17C2D-443F-4A10-8F7D-387C7588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E118-FA05-4A6E-BC96-1AC90623E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986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359985-9F8B-462A-B0DC-5CFD60F6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EC7842-F177-49FA-B80A-F7DB91C66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8B8D46-6603-495E-B10E-2BF12B490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2326F-F03E-4868-8501-E25B30A8E9AD}" type="datetime1">
              <a:rPr lang="es-MX" smtClean="0"/>
              <a:t>20/01/2022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299862-4D83-44D8-9682-A659FF86C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640FFE-A498-4BC0-A7F4-FB6940EF7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DE118-FA05-4A6E-BC96-1AC90623E2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989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BAC97E0-AF97-47F0-94F0-47386A02F947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dirty="0">
                <a:solidFill>
                  <a:schemeClr val="tx1"/>
                </a:solidFill>
                <a:latin typeface="Avenir Next LT Pro Light" panose="020B0304020202020204" pitchFamily="34" charset="0"/>
                <a:ea typeface="+mj-ea"/>
                <a:cs typeface="+mj-cs"/>
              </a:rPr>
              <a:t>Stroke Prediction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057543-0B5E-4770-A7C5-C5C79F7E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E118-FA05-4A6E-BC96-1AC90623E268}" type="slidenum">
              <a:rPr lang="es-MX" smtClean="0"/>
              <a:t>1</a:t>
            </a:fld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03ED103-BF89-40E5-83C4-336C92EF95F4}"/>
              </a:ext>
            </a:extLst>
          </p:cNvPr>
          <p:cNvSpPr txBox="1"/>
          <p:nvPr/>
        </p:nvSpPr>
        <p:spPr>
          <a:xfrm>
            <a:off x="3718560" y="4990744"/>
            <a:ext cx="4681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Avenir Next LT Pro" panose="020B0504020202020204" pitchFamily="34" charset="0"/>
              </a:rPr>
              <a:t>Miguel Calvo Valente</a:t>
            </a:r>
            <a:endParaRPr lang="es-MX" sz="24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90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AFA1A-99EF-42DB-A6C9-E01B27F10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80" y="242022"/>
            <a:ext cx="5786293" cy="3316287"/>
          </a:xfrm>
        </p:spPr>
        <p:txBody>
          <a:bodyPr/>
          <a:lstStyle/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73C9929-BA89-4F22-AADB-86488252A63F}"/>
              </a:ext>
            </a:extLst>
          </p:cNvPr>
          <p:cNvSpPr txBox="1">
            <a:spLocks/>
          </p:cNvSpPr>
          <p:nvPr/>
        </p:nvSpPr>
        <p:spPr>
          <a:xfrm>
            <a:off x="6160649" y="242021"/>
            <a:ext cx="5786293" cy="331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7F48FC4-D4E0-48C4-BE60-0A6C5F58CE1E}"/>
              </a:ext>
            </a:extLst>
          </p:cNvPr>
          <p:cNvSpPr txBox="1">
            <a:spLocks/>
          </p:cNvSpPr>
          <p:nvPr/>
        </p:nvSpPr>
        <p:spPr>
          <a:xfrm>
            <a:off x="6063385" y="2257460"/>
            <a:ext cx="5786293" cy="331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2BE8543-A0D1-4C93-B356-1869F019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E118-FA05-4A6E-BC96-1AC90623E268}" type="slidenum">
              <a:rPr lang="es-MX" smtClean="0"/>
              <a:t>10</a:t>
            </a:fld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99B46F-609F-4ADD-B86A-5B072ED79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629"/>
            <a:ext cx="12192000" cy="60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AFA1A-99EF-42DB-A6C9-E01B27F10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80" y="242022"/>
            <a:ext cx="5786293" cy="3316287"/>
          </a:xfrm>
        </p:spPr>
        <p:txBody>
          <a:bodyPr/>
          <a:lstStyle/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73C9929-BA89-4F22-AADB-86488252A63F}"/>
              </a:ext>
            </a:extLst>
          </p:cNvPr>
          <p:cNvSpPr txBox="1">
            <a:spLocks/>
          </p:cNvSpPr>
          <p:nvPr/>
        </p:nvSpPr>
        <p:spPr>
          <a:xfrm>
            <a:off x="6160649" y="242021"/>
            <a:ext cx="5786293" cy="331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7F48FC4-D4E0-48C4-BE60-0A6C5F58CE1E}"/>
              </a:ext>
            </a:extLst>
          </p:cNvPr>
          <p:cNvSpPr txBox="1">
            <a:spLocks/>
          </p:cNvSpPr>
          <p:nvPr/>
        </p:nvSpPr>
        <p:spPr>
          <a:xfrm>
            <a:off x="6063385" y="2257460"/>
            <a:ext cx="5786293" cy="331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2BE8543-A0D1-4C93-B356-1869F019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E118-FA05-4A6E-BC96-1AC90623E268}" type="slidenum">
              <a:rPr lang="es-MX" smtClean="0"/>
              <a:t>11</a:t>
            </a:fld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9A09BC2-C743-4CE6-AFF1-36BE4116D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629"/>
            <a:ext cx="12192000" cy="60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68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AFA1A-99EF-42DB-A6C9-E01B27F10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80" y="242022"/>
            <a:ext cx="5786293" cy="3316287"/>
          </a:xfrm>
        </p:spPr>
        <p:txBody>
          <a:bodyPr/>
          <a:lstStyle/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73C9929-BA89-4F22-AADB-86488252A63F}"/>
              </a:ext>
            </a:extLst>
          </p:cNvPr>
          <p:cNvSpPr txBox="1">
            <a:spLocks/>
          </p:cNvSpPr>
          <p:nvPr/>
        </p:nvSpPr>
        <p:spPr>
          <a:xfrm>
            <a:off x="6160649" y="242021"/>
            <a:ext cx="5786293" cy="331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7F48FC4-D4E0-48C4-BE60-0A6C5F58CE1E}"/>
              </a:ext>
            </a:extLst>
          </p:cNvPr>
          <p:cNvSpPr txBox="1">
            <a:spLocks/>
          </p:cNvSpPr>
          <p:nvPr/>
        </p:nvSpPr>
        <p:spPr>
          <a:xfrm>
            <a:off x="6063385" y="2257460"/>
            <a:ext cx="5786293" cy="331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2BE8543-A0D1-4C93-B356-1869F019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E118-FA05-4A6E-BC96-1AC90623E268}" type="slidenum">
              <a:rPr lang="es-MX" smtClean="0"/>
              <a:t>12</a:t>
            </a:fld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C50932-727F-4C75-BE81-9AE23D024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629"/>
            <a:ext cx="12192000" cy="60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9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AFA1A-99EF-42DB-A6C9-E01B27F10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80" y="242022"/>
            <a:ext cx="5786293" cy="3316287"/>
          </a:xfrm>
        </p:spPr>
        <p:txBody>
          <a:bodyPr/>
          <a:lstStyle/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73C9929-BA89-4F22-AADB-86488252A63F}"/>
              </a:ext>
            </a:extLst>
          </p:cNvPr>
          <p:cNvSpPr txBox="1">
            <a:spLocks/>
          </p:cNvSpPr>
          <p:nvPr/>
        </p:nvSpPr>
        <p:spPr>
          <a:xfrm>
            <a:off x="6160649" y="242021"/>
            <a:ext cx="5786293" cy="331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7F48FC4-D4E0-48C4-BE60-0A6C5F58CE1E}"/>
              </a:ext>
            </a:extLst>
          </p:cNvPr>
          <p:cNvSpPr txBox="1">
            <a:spLocks/>
          </p:cNvSpPr>
          <p:nvPr/>
        </p:nvSpPr>
        <p:spPr>
          <a:xfrm>
            <a:off x="6063385" y="2257460"/>
            <a:ext cx="5786293" cy="331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2BE8543-A0D1-4C93-B356-1869F019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E118-FA05-4A6E-BC96-1AC90623E268}" type="slidenum">
              <a:rPr lang="es-MX" smtClean="0"/>
              <a:t>13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61269C7-8033-4426-91E5-901977224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629"/>
            <a:ext cx="12192000" cy="60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51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AFA1A-99EF-42DB-A6C9-E01B27F10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80" y="242022"/>
            <a:ext cx="5786293" cy="3316287"/>
          </a:xfrm>
        </p:spPr>
        <p:txBody>
          <a:bodyPr/>
          <a:lstStyle/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73C9929-BA89-4F22-AADB-86488252A63F}"/>
              </a:ext>
            </a:extLst>
          </p:cNvPr>
          <p:cNvSpPr txBox="1">
            <a:spLocks/>
          </p:cNvSpPr>
          <p:nvPr/>
        </p:nvSpPr>
        <p:spPr>
          <a:xfrm>
            <a:off x="6160649" y="242021"/>
            <a:ext cx="5786293" cy="331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7F48FC4-D4E0-48C4-BE60-0A6C5F58CE1E}"/>
              </a:ext>
            </a:extLst>
          </p:cNvPr>
          <p:cNvSpPr txBox="1">
            <a:spLocks/>
          </p:cNvSpPr>
          <p:nvPr/>
        </p:nvSpPr>
        <p:spPr>
          <a:xfrm>
            <a:off x="6063385" y="2257460"/>
            <a:ext cx="5786293" cy="331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414F8-4012-4220-AB62-18F0F06E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E118-FA05-4A6E-BC96-1AC90623E268}" type="slidenum">
              <a:rPr lang="es-MX" smtClean="0"/>
              <a:t>14</a:t>
            </a:fld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AC7021-7293-46FB-8D0D-AF446EDFA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629"/>
            <a:ext cx="12192000" cy="60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32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AFA1A-99EF-42DB-A6C9-E01B27F10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80" y="242022"/>
            <a:ext cx="5786293" cy="3316287"/>
          </a:xfrm>
        </p:spPr>
        <p:txBody>
          <a:bodyPr/>
          <a:lstStyle/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73C9929-BA89-4F22-AADB-86488252A63F}"/>
              </a:ext>
            </a:extLst>
          </p:cNvPr>
          <p:cNvSpPr txBox="1">
            <a:spLocks/>
          </p:cNvSpPr>
          <p:nvPr/>
        </p:nvSpPr>
        <p:spPr>
          <a:xfrm>
            <a:off x="6160649" y="242021"/>
            <a:ext cx="5786293" cy="331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7F48FC4-D4E0-48C4-BE60-0A6C5F58CE1E}"/>
              </a:ext>
            </a:extLst>
          </p:cNvPr>
          <p:cNvSpPr txBox="1">
            <a:spLocks/>
          </p:cNvSpPr>
          <p:nvPr/>
        </p:nvSpPr>
        <p:spPr>
          <a:xfrm>
            <a:off x="6063385" y="2257460"/>
            <a:ext cx="5786293" cy="331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414F8-4012-4220-AB62-18F0F06E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E118-FA05-4A6E-BC96-1AC90623E268}" type="slidenum">
              <a:rPr lang="es-MX" smtClean="0"/>
              <a:t>15</a:t>
            </a:fld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0AC5AE5-780A-4250-A075-791199E5E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629"/>
            <a:ext cx="12192000" cy="60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46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AFA1A-99EF-42DB-A6C9-E01B27F10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80" y="242022"/>
            <a:ext cx="5786293" cy="3316287"/>
          </a:xfrm>
        </p:spPr>
        <p:txBody>
          <a:bodyPr/>
          <a:lstStyle/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73C9929-BA89-4F22-AADB-86488252A63F}"/>
              </a:ext>
            </a:extLst>
          </p:cNvPr>
          <p:cNvSpPr txBox="1">
            <a:spLocks/>
          </p:cNvSpPr>
          <p:nvPr/>
        </p:nvSpPr>
        <p:spPr>
          <a:xfrm>
            <a:off x="6160649" y="242021"/>
            <a:ext cx="5786293" cy="331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7F48FC4-D4E0-48C4-BE60-0A6C5F58CE1E}"/>
              </a:ext>
            </a:extLst>
          </p:cNvPr>
          <p:cNvSpPr txBox="1">
            <a:spLocks/>
          </p:cNvSpPr>
          <p:nvPr/>
        </p:nvSpPr>
        <p:spPr>
          <a:xfrm>
            <a:off x="6063385" y="2257460"/>
            <a:ext cx="5786293" cy="331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414F8-4012-4220-AB62-18F0F06E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E118-FA05-4A6E-BC96-1AC90623E268}" type="slidenum">
              <a:rPr lang="es-MX" smtClean="0"/>
              <a:t>16</a:t>
            </a:fld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DE614A-978A-46B1-9FFA-6D98F72B1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629"/>
            <a:ext cx="12192000" cy="60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84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AFA1A-99EF-42DB-A6C9-E01B27F10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80" y="242022"/>
            <a:ext cx="5786293" cy="3316287"/>
          </a:xfrm>
        </p:spPr>
        <p:txBody>
          <a:bodyPr/>
          <a:lstStyle/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73C9929-BA89-4F22-AADB-86488252A63F}"/>
              </a:ext>
            </a:extLst>
          </p:cNvPr>
          <p:cNvSpPr txBox="1">
            <a:spLocks/>
          </p:cNvSpPr>
          <p:nvPr/>
        </p:nvSpPr>
        <p:spPr>
          <a:xfrm>
            <a:off x="6160649" y="242021"/>
            <a:ext cx="5786293" cy="331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7F48FC4-D4E0-48C4-BE60-0A6C5F58CE1E}"/>
              </a:ext>
            </a:extLst>
          </p:cNvPr>
          <p:cNvSpPr txBox="1">
            <a:spLocks/>
          </p:cNvSpPr>
          <p:nvPr/>
        </p:nvSpPr>
        <p:spPr>
          <a:xfrm>
            <a:off x="6063385" y="2257460"/>
            <a:ext cx="5786293" cy="331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414F8-4012-4220-AB62-18F0F06E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E118-FA05-4A6E-BC96-1AC90623E268}" type="slidenum">
              <a:rPr lang="es-MX" smtClean="0"/>
              <a:t>17</a:t>
            </a:fld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8B54E6-CCE1-44A2-B485-5EB7FBE75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629"/>
            <a:ext cx="12192000" cy="60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0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AFA1A-99EF-42DB-A6C9-E01B27F10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80" y="242022"/>
            <a:ext cx="5786293" cy="3316287"/>
          </a:xfrm>
        </p:spPr>
        <p:txBody>
          <a:bodyPr/>
          <a:lstStyle/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73C9929-BA89-4F22-AADB-86488252A63F}"/>
              </a:ext>
            </a:extLst>
          </p:cNvPr>
          <p:cNvSpPr txBox="1">
            <a:spLocks/>
          </p:cNvSpPr>
          <p:nvPr/>
        </p:nvSpPr>
        <p:spPr>
          <a:xfrm>
            <a:off x="6160649" y="242021"/>
            <a:ext cx="5786293" cy="331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7F48FC4-D4E0-48C4-BE60-0A6C5F58CE1E}"/>
              </a:ext>
            </a:extLst>
          </p:cNvPr>
          <p:cNvSpPr txBox="1">
            <a:spLocks/>
          </p:cNvSpPr>
          <p:nvPr/>
        </p:nvSpPr>
        <p:spPr>
          <a:xfrm>
            <a:off x="6063385" y="2257460"/>
            <a:ext cx="5786293" cy="331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 </a:t>
            </a: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FE0415-9623-4F6A-B131-6A4D71EC3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629"/>
            <a:ext cx="12192000" cy="6010741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B2E04411-DE28-4DF7-B3AD-BAF66896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E118-FA05-4A6E-BC96-1AC90623E268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004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AFA1A-99EF-42DB-A6C9-E01B27F10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80" y="242022"/>
            <a:ext cx="5786293" cy="3316287"/>
          </a:xfrm>
        </p:spPr>
        <p:txBody>
          <a:bodyPr/>
          <a:lstStyle/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73C9929-BA89-4F22-AADB-86488252A63F}"/>
              </a:ext>
            </a:extLst>
          </p:cNvPr>
          <p:cNvSpPr txBox="1">
            <a:spLocks/>
          </p:cNvSpPr>
          <p:nvPr/>
        </p:nvSpPr>
        <p:spPr>
          <a:xfrm>
            <a:off x="6160649" y="242021"/>
            <a:ext cx="5786293" cy="331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7F48FC4-D4E0-48C4-BE60-0A6C5F58CE1E}"/>
              </a:ext>
            </a:extLst>
          </p:cNvPr>
          <p:cNvSpPr txBox="1">
            <a:spLocks/>
          </p:cNvSpPr>
          <p:nvPr/>
        </p:nvSpPr>
        <p:spPr>
          <a:xfrm>
            <a:off x="6063385" y="2257460"/>
            <a:ext cx="5786293" cy="331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 </a:t>
            </a: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A88AB8-A214-486D-AF07-9EC3A709B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629"/>
            <a:ext cx="12192000" cy="6010741"/>
          </a:xfrm>
          <a:prstGeom prst="rect">
            <a:avLst/>
          </a:prstGeom>
        </p:spPr>
      </p:pic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0ACE3BE5-1B78-4061-ABAC-B8E8729C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E118-FA05-4A6E-BC96-1AC90623E268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754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AFA1A-99EF-42DB-A6C9-E01B27F10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80" y="242022"/>
            <a:ext cx="5786293" cy="3316287"/>
          </a:xfrm>
        </p:spPr>
        <p:txBody>
          <a:bodyPr/>
          <a:lstStyle/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73C9929-BA89-4F22-AADB-86488252A63F}"/>
              </a:ext>
            </a:extLst>
          </p:cNvPr>
          <p:cNvSpPr txBox="1">
            <a:spLocks/>
          </p:cNvSpPr>
          <p:nvPr/>
        </p:nvSpPr>
        <p:spPr>
          <a:xfrm>
            <a:off x="6160649" y="242021"/>
            <a:ext cx="5786293" cy="331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9581DF-6E28-4712-8B63-814F5458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E118-FA05-4A6E-BC96-1AC90623E268}" type="slidenum">
              <a:rPr lang="es-MX" smtClean="0"/>
              <a:t>4</a:t>
            </a:fld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8081A06-72B0-4FC5-9499-F07210E23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629"/>
            <a:ext cx="12192000" cy="60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1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AFA1A-99EF-42DB-A6C9-E01B27F10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80" y="242022"/>
            <a:ext cx="5786293" cy="3316287"/>
          </a:xfrm>
        </p:spPr>
        <p:txBody>
          <a:bodyPr/>
          <a:lstStyle/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73C9929-BA89-4F22-AADB-86488252A63F}"/>
              </a:ext>
            </a:extLst>
          </p:cNvPr>
          <p:cNvSpPr txBox="1">
            <a:spLocks/>
          </p:cNvSpPr>
          <p:nvPr/>
        </p:nvSpPr>
        <p:spPr>
          <a:xfrm>
            <a:off x="6160649" y="242021"/>
            <a:ext cx="5786293" cy="331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9581DF-6E28-4712-8B63-814F5458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E118-FA05-4A6E-BC96-1AC90623E268}" type="slidenum">
              <a:rPr lang="es-MX" smtClean="0"/>
              <a:t>5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4B67E9F-4B3B-486D-84EB-404ECD08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629"/>
            <a:ext cx="12192000" cy="60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8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AFA1A-99EF-42DB-A6C9-E01B27F10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80" y="242022"/>
            <a:ext cx="5786293" cy="3316287"/>
          </a:xfrm>
        </p:spPr>
        <p:txBody>
          <a:bodyPr/>
          <a:lstStyle/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73C9929-BA89-4F22-AADB-86488252A63F}"/>
              </a:ext>
            </a:extLst>
          </p:cNvPr>
          <p:cNvSpPr txBox="1">
            <a:spLocks/>
          </p:cNvSpPr>
          <p:nvPr/>
        </p:nvSpPr>
        <p:spPr>
          <a:xfrm>
            <a:off x="6160649" y="242021"/>
            <a:ext cx="5786293" cy="331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9581DF-6E28-4712-8B63-814F5458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E118-FA05-4A6E-BC96-1AC90623E268}" type="slidenum">
              <a:rPr lang="es-MX" smtClean="0"/>
              <a:t>6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9D1C8A-C5DD-4943-A5B8-B1211780D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629"/>
            <a:ext cx="12192000" cy="60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9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AFA1A-99EF-42DB-A6C9-E01B27F10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80" y="242022"/>
            <a:ext cx="5786293" cy="3316287"/>
          </a:xfrm>
        </p:spPr>
        <p:txBody>
          <a:bodyPr/>
          <a:lstStyle/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73C9929-BA89-4F22-AADB-86488252A63F}"/>
              </a:ext>
            </a:extLst>
          </p:cNvPr>
          <p:cNvSpPr txBox="1">
            <a:spLocks/>
          </p:cNvSpPr>
          <p:nvPr/>
        </p:nvSpPr>
        <p:spPr>
          <a:xfrm>
            <a:off x="6160649" y="242021"/>
            <a:ext cx="5786293" cy="331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7F48FC4-D4E0-48C4-BE60-0A6C5F58CE1E}"/>
              </a:ext>
            </a:extLst>
          </p:cNvPr>
          <p:cNvSpPr txBox="1">
            <a:spLocks/>
          </p:cNvSpPr>
          <p:nvPr/>
        </p:nvSpPr>
        <p:spPr>
          <a:xfrm>
            <a:off x="6063385" y="2257460"/>
            <a:ext cx="5786293" cy="331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FE42DBE-75C7-4364-BE12-9673BE23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E118-FA05-4A6E-BC96-1AC90623E268}" type="slidenum">
              <a:rPr lang="es-MX" smtClean="0"/>
              <a:t>7</a:t>
            </a:fld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2032EA-C1D9-4673-960E-308A0A7E9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629"/>
            <a:ext cx="12192000" cy="60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6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AFA1A-99EF-42DB-A6C9-E01B27F10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80" y="242022"/>
            <a:ext cx="5786293" cy="3316287"/>
          </a:xfrm>
        </p:spPr>
        <p:txBody>
          <a:bodyPr/>
          <a:lstStyle/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73C9929-BA89-4F22-AADB-86488252A63F}"/>
              </a:ext>
            </a:extLst>
          </p:cNvPr>
          <p:cNvSpPr txBox="1">
            <a:spLocks/>
          </p:cNvSpPr>
          <p:nvPr/>
        </p:nvSpPr>
        <p:spPr>
          <a:xfrm>
            <a:off x="6160649" y="242021"/>
            <a:ext cx="5786293" cy="331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7F48FC4-D4E0-48C4-BE60-0A6C5F58CE1E}"/>
              </a:ext>
            </a:extLst>
          </p:cNvPr>
          <p:cNvSpPr txBox="1">
            <a:spLocks/>
          </p:cNvSpPr>
          <p:nvPr/>
        </p:nvSpPr>
        <p:spPr>
          <a:xfrm>
            <a:off x="6063385" y="2257460"/>
            <a:ext cx="5786293" cy="331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5C4A1D0-E6E0-41B6-9425-C986A1DA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E118-FA05-4A6E-BC96-1AC90623E268}" type="slidenum">
              <a:rPr lang="es-MX" smtClean="0"/>
              <a:t>8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1F6821-1B9F-4804-A4CB-FA769E9BC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629"/>
            <a:ext cx="12192000" cy="60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4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AFA1A-99EF-42DB-A6C9-E01B27F10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80" y="242022"/>
            <a:ext cx="5786293" cy="3316287"/>
          </a:xfrm>
        </p:spPr>
        <p:txBody>
          <a:bodyPr/>
          <a:lstStyle/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73C9929-BA89-4F22-AADB-86488252A63F}"/>
              </a:ext>
            </a:extLst>
          </p:cNvPr>
          <p:cNvSpPr txBox="1">
            <a:spLocks/>
          </p:cNvSpPr>
          <p:nvPr/>
        </p:nvSpPr>
        <p:spPr>
          <a:xfrm>
            <a:off x="6160649" y="242021"/>
            <a:ext cx="5786293" cy="331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7F48FC4-D4E0-48C4-BE60-0A6C5F58CE1E}"/>
              </a:ext>
            </a:extLst>
          </p:cNvPr>
          <p:cNvSpPr txBox="1">
            <a:spLocks/>
          </p:cNvSpPr>
          <p:nvPr/>
        </p:nvSpPr>
        <p:spPr>
          <a:xfrm>
            <a:off x="6063385" y="2257460"/>
            <a:ext cx="5786293" cy="331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 </a:t>
            </a:r>
            <a:endParaRPr lang="es-MX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414F8-4012-4220-AB62-18F0F06E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E118-FA05-4A6E-BC96-1AC90623E268}" type="slidenum">
              <a:rPr lang="es-MX" smtClean="0"/>
              <a:t>9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0405F8B-39EE-4C8D-9170-554D67C96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629"/>
            <a:ext cx="12192000" cy="60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84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3008</TotalTime>
  <Words>67</Words>
  <Application>Microsoft Office PowerPoint</Application>
  <PresentationFormat>Panorámica</PresentationFormat>
  <Paragraphs>64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Avenir Next LT Pro Light</vt:lpstr>
      <vt:lpstr>Calibri</vt:lpstr>
      <vt:lpstr>Calibri Light</vt:lpstr>
      <vt:lpstr>Tema de Office</vt:lpstr>
      <vt:lpstr>Presentación de PowerPoint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Calvo Valente</dc:creator>
  <cp:lastModifiedBy>Miguel Calvo Valente</cp:lastModifiedBy>
  <cp:revision>8</cp:revision>
  <dcterms:created xsi:type="dcterms:W3CDTF">2022-01-18T17:02:02Z</dcterms:created>
  <dcterms:modified xsi:type="dcterms:W3CDTF">2022-01-21T04:46:41Z</dcterms:modified>
</cp:coreProperties>
</file>