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</p:sldIdLst>
  <p:sldSz cx="12192000" cy="6858000"/>
  <p:notesSz cx="6888163" cy="100218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1FC244B4-013A-46A2-BF70-B836B5853665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84401972-A42B-4CFE-8E6F-3FFE33535F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4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61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7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7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23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89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44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7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8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8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9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3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7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86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1972-A42B-4CFE-8E6F-3FFE33535F3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70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1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6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6" r:id="rId5"/>
    <p:sldLayoutId id="2147483810" r:id="rId6"/>
    <p:sldLayoutId id="2147483811" r:id="rId7"/>
    <p:sldLayoutId id="2147483812" r:id="rId8"/>
    <p:sldLayoutId id="2147483815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vh.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A9064-597B-4A84-AEFA-1F136742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pt-BR" sz="9600">
                <a:solidFill>
                  <a:srgbClr val="FFFFFF"/>
                </a:solidFill>
              </a:rPr>
              <a:t>Eletrônica Universal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2B78A-67E1-4B25-A54C-A1097E5B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Site desenvolvido em Haskell</a:t>
            </a:r>
          </a:p>
        </p:txBody>
      </p:sp>
    </p:spTree>
    <p:extLst>
      <p:ext uri="{BB962C8B-B14F-4D97-AF65-F5344CB8AC3E}">
        <p14:creationId xmlns:p14="http://schemas.microsoft.com/office/powerpoint/2010/main" val="18626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Home.hs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B8263A-64C0-40C8-AB59-DEB04415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647114"/>
            <a:ext cx="11746523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5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Login.hs</a:t>
            </a:r>
            <a:r>
              <a:rPr lang="pt-BR" sz="3600" dirty="0"/>
              <a:t> -&gt;entrada formulário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EFE64-2464-4BCD-B16C-E1E5CA14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1" y="647113"/>
            <a:ext cx="8918917" cy="60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Login.hs</a:t>
            </a:r>
            <a:r>
              <a:rPr lang="pt-BR" sz="3600" dirty="0"/>
              <a:t> -&gt; saída formulário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7672FD-AEFF-48C6-92A0-6FB9C426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44" y="647115"/>
            <a:ext cx="5780505" cy="61053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FD3D8-54DF-4F9C-B4D7-C15DDE304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60" y="4552364"/>
            <a:ext cx="3612528" cy="14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4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Assinante.hs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68A9A8-CA0C-4EC0-8A71-B1CC87D2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5" y="671732"/>
            <a:ext cx="11859063" cy="61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Admin.hs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A69C4D-0E16-463D-AB28-90946716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9" y="647114"/>
            <a:ext cx="10775853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Cadastro.hs</a:t>
            </a:r>
            <a:r>
              <a:rPr lang="pt-BR" sz="3600" dirty="0"/>
              <a:t> -&gt; enquete (form. interesse)p1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744A4F-DC42-456B-9AC0-B8402F79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69" y="652462"/>
            <a:ext cx="8651630" cy="61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Cadastro.hs</a:t>
            </a:r>
            <a:r>
              <a:rPr lang="pt-BR" sz="3600" dirty="0"/>
              <a:t> -&gt; enquete (form. interesse)p2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9BE730-8584-4A64-A7B6-E4773F58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1" y="647114"/>
            <a:ext cx="10766838" cy="61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Página – </a:t>
            </a:r>
            <a:r>
              <a:rPr lang="pt-BR" sz="3600" dirty="0" err="1"/>
              <a:t>Cadastro.hs</a:t>
            </a:r>
            <a:r>
              <a:rPr lang="pt-BR" sz="3600" dirty="0"/>
              <a:t> -&gt; enquete (Mostra tabela)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135527-14CA-40A3-8B54-C3628E5F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27" y="647114"/>
            <a:ext cx="7959750" cy="61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0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F79DA-EDD6-4A4A-B402-DC87ED5A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Forma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Construtiva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12E7C4-FDCC-45D7-BB5F-831999A1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366837"/>
            <a:ext cx="3863121" cy="53605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605F7A-D440-4C87-BDFD-A6713FC5F090}"/>
              </a:ext>
            </a:extLst>
          </p:cNvPr>
          <p:cNvSpPr txBox="1"/>
          <p:nvPr/>
        </p:nvSpPr>
        <p:spPr>
          <a:xfrm>
            <a:off x="5050302" y="407963"/>
            <a:ext cx="620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Pastas principais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97B941-7839-4567-BA59-789B10197D70}"/>
              </a:ext>
            </a:extLst>
          </p:cNvPr>
          <p:cNvCxnSpPr>
            <a:cxnSpLocks/>
          </p:cNvCxnSpPr>
          <p:nvPr/>
        </p:nvCxnSpPr>
        <p:spPr>
          <a:xfrm>
            <a:off x="6231988" y="2482686"/>
            <a:ext cx="2229729" cy="781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129A3E0-F4CD-4652-B037-476F6ADA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717" y="1626641"/>
            <a:ext cx="2156797" cy="36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Pasta </a:t>
            </a:r>
            <a:r>
              <a:rPr lang="pt-BR" sz="3600" dirty="0" err="1"/>
              <a:t>config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3F3FB7-0AB9-422D-8990-F0D301E6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2" y="1626641"/>
            <a:ext cx="2156797" cy="36047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ED13ED-ECE2-49A4-AE71-FC094A76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93" y="926409"/>
            <a:ext cx="694008" cy="70023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AADE3A-38D7-4657-B654-CB4B9F2598B9}"/>
              </a:ext>
            </a:extLst>
          </p:cNvPr>
          <p:cNvCxnSpPr/>
          <p:nvPr/>
        </p:nvCxnSpPr>
        <p:spPr>
          <a:xfrm flipV="1">
            <a:off x="1814732" y="1420837"/>
            <a:ext cx="1148861" cy="407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58434DE-C848-41AE-942B-2E10907F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71" y="738187"/>
            <a:ext cx="1800225" cy="218122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CF928FE-0F5D-49D2-922C-9BD45718A0C3}"/>
              </a:ext>
            </a:extLst>
          </p:cNvPr>
          <p:cNvCxnSpPr>
            <a:cxnSpLocks/>
          </p:cNvCxnSpPr>
          <p:nvPr/>
        </p:nvCxnSpPr>
        <p:spPr>
          <a:xfrm flipV="1">
            <a:off x="1610282" y="2405575"/>
            <a:ext cx="2296067" cy="466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B23C2A8-D5EB-4A24-980C-C09C5625E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58" y="1447726"/>
            <a:ext cx="1866900" cy="188595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93E11BA-10B9-46BD-BFE9-9E2846A2277C}"/>
              </a:ext>
            </a:extLst>
          </p:cNvPr>
          <p:cNvCxnSpPr>
            <a:cxnSpLocks/>
          </p:cNvCxnSpPr>
          <p:nvPr/>
        </p:nvCxnSpPr>
        <p:spPr>
          <a:xfrm flipV="1">
            <a:off x="1814732" y="3221503"/>
            <a:ext cx="4121834" cy="148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6D6BA1A6-7B93-4A1F-A502-BB3C56E88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088" y="738187"/>
            <a:ext cx="3829050" cy="2971800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1643C48-A493-44E4-A15F-B0A15CE29E90}"/>
              </a:ext>
            </a:extLst>
          </p:cNvPr>
          <p:cNvCxnSpPr>
            <a:cxnSpLocks/>
          </p:cNvCxnSpPr>
          <p:nvPr/>
        </p:nvCxnSpPr>
        <p:spPr>
          <a:xfrm flipV="1">
            <a:off x="1465260" y="3487798"/>
            <a:ext cx="6510828" cy="409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432A9A2-3A2C-4C88-A1C4-AE1A9F629C5D}"/>
              </a:ext>
            </a:extLst>
          </p:cNvPr>
          <p:cNvCxnSpPr>
            <a:cxnSpLocks/>
          </p:cNvCxnSpPr>
          <p:nvPr/>
        </p:nvCxnSpPr>
        <p:spPr>
          <a:xfrm>
            <a:off x="1969476" y="4412859"/>
            <a:ext cx="4187337" cy="8007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2E94AE4D-2CD8-416A-BE63-A301DC8ED3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71" y="4925334"/>
            <a:ext cx="3618842" cy="166687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F22929E-BF09-4656-8927-27346FBCD7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862" y="3897614"/>
            <a:ext cx="3595251" cy="10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4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9B5F93-1820-4ACD-9FC3-585EF52E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Condições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4493EB3B-657D-4384-AED6-C842BECF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Instalado num VPS (Servidor Virtual Privado);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Um Domínio próprio;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Acesso a Banco de Dados;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Área restrita do Administrador;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Área dos Usuários Assinantes;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Área dos Usuários Comuns;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Segurança SSL;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Controle de Sessão.</a:t>
            </a:r>
          </a:p>
        </p:txBody>
      </p:sp>
    </p:spTree>
    <p:extLst>
      <p:ext uri="{BB962C8B-B14F-4D97-AF65-F5344CB8AC3E}">
        <p14:creationId xmlns:p14="http://schemas.microsoft.com/office/powerpoint/2010/main" val="1253701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F79DA-EDD6-4A4A-B402-DC87ED5A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Forma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Construtiva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12E7C4-FDCC-45D7-BB5F-831999A1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366837"/>
            <a:ext cx="3863121" cy="53605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605F7A-D440-4C87-BDFD-A6713FC5F090}"/>
              </a:ext>
            </a:extLst>
          </p:cNvPr>
          <p:cNvSpPr txBox="1"/>
          <p:nvPr/>
        </p:nvSpPr>
        <p:spPr>
          <a:xfrm>
            <a:off x="5050302" y="407963"/>
            <a:ext cx="620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Pastas principais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97B941-7839-4567-BA59-789B10197D70}"/>
              </a:ext>
            </a:extLst>
          </p:cNvPr>
          <p:cNvCxnSpPr>
            <a:cxnSpLocks/>
          </p:cNvCxnSpPr>
          <p:nvPr/>
        </p:nvCxnSpPr>
        <p:spPr>
          <a:xfrm>
            <a:off x="6288258" y="2883877"/>
            <a:ext cx="2173459" cy="379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46E473E4-35A5-48F1-ACD6-22B61389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761" y="2482686"/>
            <a:ext cx="1238250" cy="250507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AF57684-04F6-4699-B4FD-AA3BBBE08A2F}"/>
              </a:ext>
            </a:extLst>
          </p:cNvPr>
          <p:cNvSpPr/>
          <p:nvPr/>
        </p:nvSpPr>
        <p:spPr>
          <a:xfrm>
            <a:off x="8032652" y="3349796"/>
            <a:ext cx="2011680" cy="7078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2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/>
              <a:t>Application.hs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D9FD9-428A-4C83-9019-2759BDB1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26" y="799228"/>
            <a:ext cx="3190941" cy="7753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008E06-57FE-4711-91DC-E37FA0A0E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6" y="1603574"/>
            <a:ext cx="2644725" cy="14497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AB33A2-2A7C-4520-B6E6-139438FD8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426" y="3079803"/>
            <a:ext cx="5851574" cy="35169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EEE4FF2-D2E3-460D-8814-EBC00CAFB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87" y="799228"/>
            <a:ext cx="1238250" cy="25050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19C1DB5-B9D4-4A93-898D-39EBE87A6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397" y="1111348"/>
            <a:ext cx="4343400" cy="5521426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EE288B7-6297-4CE3-8B05-CB03DEF7BCBB}"/>
              </a:ext>
            </a:extLst>
          </p:cNvPr>
          <p:cNvCxnSpPr>
            <a:cxnSpLocks/>
          </p:cNvCxnSpPr>
          <p:nvPr/>
        </p:nvCxnSpPr>
        <p:spPr>
          <a:xfrm flipV="1">
            <a:off x="1443739" y="1465647"/>
            <a:ext cx="4896687" cy="373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58AF217-2AF0-4947-9973-35C1B14774D0}"/>
              </a:ext>
            </a:extLst>
          </p:cNvPr>
          <p:cNvCxnSpPr>
            <a:cxnSpLocks/>
          </p:cNvCxnSpPr>
          <p:nvPr/>
        </p:nvCxnSpPr>
        <p:spPr>
          <a:xfrm>
            <a:off x="1410137" y="2180492"/>
            <a:ext cx="559340" cy="1479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3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/>
              <a:t>package.yaml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4209C3-1983-40A9-9A7D-44907501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02" y="1308296"/>
            <a:ext cx="4687024" cy="371387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203976E-4039-416B-8AB5-DEF746459CB1}"/>
              </a:ext>
            </a:extLst>
          </p:cNvPr>
          <p:cNvSpPr/>
          <p:nvPr/>
        </p:nvSpPr>
        <p:spPr>
          <a:xfrm>
            <a:off x="3419602" y="4079631"/>
            <a:ext cx="2771335" cy="6330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3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Pastas </a:t>
            </a:r>
            <a:r>
              <a:rPr lang="pt-BR" sz="3600" dirty="0" err="1"/>
              <a:t>static</a:t>
            </a:r>
            <a:r>
              <a:rPr lang="pt-BR" sz="3600" dirty="0"/>
              <a:t> e </a:t>
            </a:r>
            <a:r>
              <a:rPr lang="pt-BR" sz="3600" dirty="0" err="1"/>
              <a:t>templates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736BC1-0319-4341-A7F2-0880E225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4" y="647114"/>
            <a:ext cx="2670737" cy="58002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3B8557-FF1E-48C8-B0E6-E2CBA1D73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924" y="647114"/>
            <a:ext cx="3657050" cy="58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2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/>
              <a:t>listagem_menu.hamlet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4C1389-0C5A-4776-82CE-5B19D9EA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" y="1505244"/>
            <a:ext cx="12214578" cy="38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/>
              <a:t>listagen_cadastros.hamlet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057FC2-6CA3-4DB1-BD7A-E4108481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4" y="647114"/>
            <a:ext cx="7070573" cy="57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5943E-8429-4AB0-93A8-520A4D5D4510}"/>
              </a:ext>
            </a:extLst>
          </p:cNvPr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/>
              <a:t>rodape.hamlet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01E0B8-E52D-47F9-87CD-21F49AA8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" y="1336431"/>
            <a:ext cx="12050279" cy="41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8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A9064-597B-4A84-AEFA-1F136742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59" y="619155"/>
            <a:ext cx="10058400" cy="2292857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rgbClr val="FFFFFF"/>
                </a:solidFill>
              </a:rPr>
              <a:t>https://siderbit.com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2B78A-67E1-4B25-A54C-A1097E5B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Site desenvolvido em </a:t>
            </a:r>
            <a:r>
              <a:rPr lang="pt-BR" dirty="0" err="1">
                <a:solidFill>
                  <a:srgbClr val="FFFFFF"/>
                </a:solidFill>
              </a:rPr>
              <a:t>Haskell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9D961F-382C-4697-AEFE-ED87676B99A6}"/>
              </a:ext>
            </a:extLst>
          </p:cNvPr>
          <p:cNvSpPr/>
          <p:nvPr/>
        </p:nvSpPr>
        <p:spPr>
          <a:xfrm>
            <a:off x="1405719" y="1473958"/>
            <a:ext cx="8693624" cy="195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1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A9064-597B-4A84-AEFA-1F136742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50" y="759654"/>
            <a:ext cx="10536701" cy="3348111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GUSTAVO MARTINS</a:t>
            </a:r>
            <a:br>
              <a:rPr lang="pt-BR" sz="4000" dirty="0">
                <a:solidFill>
                  <a:srgbClr val="FFFFFF"/>
                </a:solidFill>
              </a:rPr>
            </a:b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LUIZ SORBELLO</a:t>
            </a:r>
            <a:br>
              <a:rPr lang="pt-BR" sz="4000" dirty="0">
                <a:solidFill>
                  <a:srgbClr val="FFFFFF"/>
                </a:solidFill>
              </a:rPr>
            </a:b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MIGUEL ARCANJO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2B78A-67E1-4B25-A54C-A1097E5B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rgbClr val="FFFFFF"/>
                </a:solidFill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D61722-738E-441F-A1A8-7CFF7B145B60}"/>
              </a:ext>
            </a:extLst>
          </p:cNvPr>
          <p:cNvSpPr/>
          <p:nvPr/>
        </p:nvSpPr>
        <p:spPr>
          <a:xfrm>
            <a:off x="2579427" y="941696"/>
            <a:ext cx="6277970" cy="352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5770F9-A1F8-41B7-812C-19287332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VPS – Servidor Virtual Privado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D36D4-C366-4634-A724-C29256BE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09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OVH.HOSTING LTDA</a:t>
            </a:r>
          </a:p>
          <a:p>
            <a:r>
              <a:rPr lang="pt-BR" sz="2400" dirty="0">
                <a:hlinkClick r:id="rId2"/>
              </a:rPr>
              <a:t>https://www.ovh.pt</a:t>
            </a:r>
            <a:endParaRPr lang="pt-BR" sz="2400" dirty="0"/>
          </a:p>
          <a:p>
            <a:r>
              <a:rPr lang="pt-BR" sz="2400" dirty="0"/>
              <a:t>Ubuntu 18.04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D8F8F0-2954-4438-9E9A-703774FE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569" y="-2718"/>
            <a:ext cx="4392813" cy="68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F79DA-EDD6-4A4A-B402-DC87ED5A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Domínio próprio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D72EF2-BC05-417F-9FE2-36A6905C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609" y="1597332"/>
            <a:ext cx="7543391" cy="52606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EB1C3-3B20-4848-A463-11EC878A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09" y="512915"/>
            <a:ext cx="4543058" cy="82351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EF675CE-765F-450F-8539-249251D80100}"/>
              </a:ext>
            </a:extLst>
          </p:cNvPr>
          <p:cNvSpPr/>
          <p:nvPr/>
        </p:nvSpPr>
        <p:spPr>
          <a:xfrm>
            <a:off x="4648609" y="512915"/>
            <a:ext cx="7537706" cy="618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3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EB52C-00A2-4D6D-B560-6440A87B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3392780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Acesso a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1FBA6-56D5-47A7-88C8-5CCF15DA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10" y="1419225"/>
            <a:ext cx="7435538" cy="5333267"/>
          </a:xfrm>
        </p:spPr>
        <p:txBody>
          <a:bodyPr anchor="ctr">
            <a:normAutofit fontScale="85000" lnSpcReduction="20000"/>
          </a:bodyPr>
          <a:lstStyle/>
          <a:p>
            <a:r>
              <a:rPr lang="pt-BR" sz="2400" dirty="0"/>
              <a:t>Instalação do Banco de Dados: PostgreSQL (no terminal Linux):</a:t>
            </a:r>
          </a:p>
          <a:p>
            <a:r>
              <a:rPr lang="pt-BR" sz="2400" dirty="0" err="1"/>
              <a:t>sudo</a:t>
            </a:r>
            <a:r>
              <a:rPr lang="pt-BR" sz="2400" dirty="0"/>
              <a:t> </a:t>
            </a:r>
            <a:r>
              <a:rPr lang="pt-BR" sz="2400" dirty="0" err="1"/>
              <a:t>apt</a:t>
            </a:r>
            <a:r>
              <a:rPr lang="pt-BR" sz="2400" dirty="0"/>
              <a:t> </a:t>
            </a:r>
            <a:r>
              <a:rPr lang="pt-BR" sz="2400" dirty="0" err="1"/>
              <a:t>install</a:t>
            </a:r>
            <a:r>
              <a:rPr lang="pt-BR" sz="2400" dirty="0"/>
              <a:t> </a:t>
            </a:r>
            <a:r>
              <a:rPr lang="pt-BR" sz="2400" dirty="0" err="1"/>
              <a:t>postgresql</a:t>
            </a:r>
            <a:r>
              <a:rPr lang="pt-BR" sz="2400" dirty="0"/>
              <a:t> </a:t>
            </a:r>
            <a:r>
              <a:rPr lang="pt-BR" sz="2400" dirty="0" err="1"/>
              <a:t>postgresql-contrib</a:t>
            </a:r>
            <a:endParaRPr lang="pt-BR" sz="2400" dirty="0"/>
          </a:p>
          <a:p>
            <a:r>
              <a:rPr lang="pt-BR" sz="2400" dirty="0" err="1"/>
              <a:t>sudo</a:t>
            </a:r>
            <a:r>
              <a:rPr lang="pt-BR" sz="2400" dirty="0"/>
              <a:t> </a:t>
            </a:r>
            <a:r>
              <a:rPr lang="pt-BR" sz="2400" dirty="0" err="1"/>
              <a:t>apt</a:t>
            </a:r>
            <a:r>
              <a:rPr lang="pt-BR" sz="2400" dirty="0"/>
              <a:t> </a:t>
            </a:r>
            <a:r>
              <a:rPr lang="pt-BR" sz="2400" dirty="0" err="1"/>
              <a:t>install</a:t>
            </a:r>
            <a:r>
              <a:rPr lang="pt-BR" sz="2400" dirty="0"/>
              <a:t> </a:t>
            </a:r>
            <a:r>
              <a:rPr lang="pt-BR" sz="2400" dirty="0" err="1"/>
              <a:t>libpq-dev</a:t>
            </a:r>
            <a:endParaRPr lang="pt-BR" sz="2400" dirty="0"/>
          </a:p>
          <a:p>
            <a:r>
              <a:rPr lang="pt-BR" sz="2400" dirty="0" err="1"/>
              <a:t>Sudo</a:t>
            </a:r>
            <a:r>
              <a:rPr lang="pt-BR" sz="2400" dirty="0"/>
              <a:t> –i –u </a:t>
            </a:r>
            <a:r>
              <a:rPr lang="pt-BR" sz="2400" dirty="0" err="1"/>
              <a:t>postgres</a:t>
            </a:r>
            <a:endParaRPr lang="pt-BR" sz="2400" dirty="0"/>
          </a:p>
          <a:p>
            <a:r>
              <a:rPr lang="pt-BR" sz="2400" dirty="0" err="1"/>
              <a:t>Createuser</a:t>
            </a:r>
            <a:r>
              <a:rPr lang="pt-BR" sz="2400" dirty="0"/>
              <a:t> –</a:t>
            </a:r>
            <a:r>
              <a:rPr lang="pt-BR" sz="2400" dirty="0" err="1"/>
              <a:t>interactive</a:t>
            </a:r>
            <a:r>
              <a:rPr lang="pt-BR" sz="2400" dirty="0"/>
              <a:t> –</a:t>
            </a:r>
            <a:r>
              <a:rPr lang="pt-BR" sz="2400" dirty="0" err="1"/>
              <a:t>pwprompt</a:t>
            </a:r>
            <a:endParaRPr lang="pt-BR" sz="2400" dirty="0"/>
          </a:p>
          <a:p>
            <a:r>
              <a:rPr lang="pt-BR" sz="2400" dirty="0"/>
              <a:t>O sistema pedirá nome de usuário e senha</a:t>
            </a:r>
          </a:p>
          <a:p>
            <a:r>
              <a:rPr lang="pt-BR" sz="2400" dirty="0" err="1"/>
              <a:t>createdb</a:t>
            </a:r>
            <a:r>
              <a:rPr lang="pt-BR" sz="2400" dirty="0"/>
              <a:t>  - criação do banco chamado “aula”</a:t>
            </a:r>
          </a:p>
          <a:p>
            <a:r>
              <a:rPr lang="pt-BR" sz="2400" dirty="0" err="1"/>
              <a:t>psql</a:t>
            </a:r>
            <a:r>
              <a:rPr lang="pt-BR" sz="2400" dirty="0"/>
              <a:t>  - na interface do </a:t>
            </a:r>
            <a:r>
              <a:rPr lang="pt-BR" sz="2400" dirty="0" err="1"/>
              <a:t>postgre</a:t>
            </a:r>
            <a:r>
              <a:rPr lang="pt-BR" sz="2400" dirty="0"/>
              <a:t> dar permissão </a:t>
            </a:r>
            <a:r>
              <a:rPr lang="pt-BR" sz="2400" dirty="0" err="1"/>
              <a:t>usu</a:t>
            </a:r>
            <a:r>
              <a:rPr lang="pt-BR" sz="2400" dirty="0"/>
              <a:t>.</a:t>
            </a:r>
          </a:p>
          <a:p>
            <a:r>
              <a:rPr lang="pt-BR" sz="2400" dirty="0"/>
              <a:t>GRANT ALL ON DATABASE aula TO </a:t>
            </a:r>
            <a:r>
              <a:rPr lang="pt-BR" sz="2400" dirty="0" err="1"/>
              <a:t>miguel</a:t>
            </a:r>
            <a:r>
              <a:rPr lang="pt-BR" sz="2400" dirty="0"/>
              <a:t>;</a:t>
            </a:r>
          </a:p>
          <a:p>
            <a:r>
              <a:rPr lang="pt-BR" sz="2400" dirty="0"/>
              <a:t>\q  e em seguida logout para voltar ao usuário root.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5826DC-6282-42BF-B513-6CD671C7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998676"/>
            <a:ext cx="3833210" cy="19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DFD907-2852-4F4F-A674-AEB195BDD506}"/>
              </a:ext>
            </a:extLst>
          </p:cNvPr>
          <p:cNvSpPr/>
          <p:nvPr/>
        </p:nvSpPr>
        <p:spPr>
          <a:xfrm>
            <a:off x="1739705" y="2978322"/>
            <a:ext cx="2475914" cy="101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DESKTOP</a:t>
            </a:r>
          </a:p>
          <a:p>
            <a:pPr algn="ctr"/>
            <a:r>
              <a:rPr lang="pt-BR" b="1" dirty="0"/>
              <a:t>LINUX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479111-2EE4-4B74-A382-4F9C736C2EAD}"/>
              </a:ext>
            </a:extLst>
          </p:cNvPr>
          <p:cNvSpPr/>
          <p:nvPr/>
        </p:nvSpPr>
        <p:spPr>
          <a:xfrm>
            <a:off x="4951828" y="4337539"/>
            <a:ext cx="2475914" cy="101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GITHUB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AD2810-1B9E-46DD-95B6-C74300A879FF}"/>
              </a:ext>
            </a:extLst>
          </p:cNvPr>
          <p:cNvSpPr/>
          <p:nvPr/>
        </p:nvSpPr>
        <p:spPr>
          <a:xfrm>
            <a:off x="7976381" y="2923838"/>
            <a:ext cx="2475914" cy="101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SERVIDOR</a:t>
            </a:r>
          </a:p>
          <a:p>
            <a:pPr algn="ctr"/>
            <a:r>
              <a:rPr lang="pt-BR" b="1" dirty="0"/>
              <a:t>VPS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2FFA3B8-3E98-4F7D-BC3B-1F74DC5A063C}"/>
              </a:ext>
            </a:extLst>
          </p:cNvPr>
          <p:cNvCxnSpPr/>
          <p:nvPr/>
        </p:nvCxnSpPr>
        <p:spPr>
          <a:xfrm>
            <a:off x="4215619" y="3988646"/>
            <a:ext cx="736209" cy="348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98E2BA1-A15E-439C-9483-DEDA2327097E}"/>
              </a:ext>
            </a:extLst>
          </p:cNvPr>
          <p:cNvCxnSpPr/>
          <p:nvPr/>
        </p:nvCxnSpPr>
        <p:spPr>
          <a:xfrm flipH="1">
            <a:off x="7427742" y="3934162"/>
            <a:ext cx="548639" cy="403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CB1D45-1C8A-4DE0-A9E2-C4D8423A4658}"/>
              </a:ext>
            </a:extLst>
          </p:cNvPr>
          <p:cNvSpPr/>
          <p:nvPr/>
        </p:nvSpPr>
        <p:spPr>
          <a:xfrm>
            <a:off x="0" y="0"/>
            <a:ext cx="12192000" cy="191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00E7C8A-A05D-4E75-BD19-B43DE6E2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Desenvolvimento do Site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1E625839-07BF-4B1F-896B-DDF8CFF1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10A9E-1C4B-4718-ACCE-D3D64525DC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Diagrama de blocos do site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2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FDAD69D-7FCD-4AFE-9D1D-48967441883F}"/>
              </a:ext>
            </a:extLst>
          </p:cNvPr>
          <p:cNvSpPr/>
          <p:nvPr/>
        </p:nvSpPr>
        <p:spPr>
          <a:xfrm>
            <a:off x="281355" y="349934"/>
            <a:ext cx="11535508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/>
              <a:t>HOME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0FB020-7245-47CD-99D0-6B1D4F74D56C}"/>
              </a:ext>
            </a:extLst>
          </p:cNvPr>
          <p:cNvSpPr/>
          <p:nvPr/>
        </p:nvSpPr>
        <p:spPr>
          <a:xfrm>
            <a:off x="70338" y="2774852"/>
            <a:ext cx="3756073" cy="345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USUÁRIO</a:t>
            </a:r>
          </a:p>
          <a:p>
            <a:pPr algn="ctr"/>
            <a:r>
              <a:rPr lang="pt-BR" sz="3200" dirty="0"/>
              <a:t>COMUM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8822E2-76C9-482C-9376-CA55C9186E68}"/>
              </a:ext>
            </a:extLst>
          </p:cNvPr>
          <p:cNvSpPr/>
          <p:nvPr/>
        </p:nvSpPr>
        <p:spPr>
          <a:xfrm>
            <a:off x="4171072" y="3281292"/>
            <a:ext cx="3756073" cy="117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USUÁRIO</a:t>
            </a:r>
          </a:p>
          <a:p>
            <a:pPr algn="ctr"/>
            <a:r>
              <a:rPr lang="pt-BR" sz="3200" dirty="0"/>
              <a:t>ASSINANTE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B30E30C-5045-4394-A2CF-6316965FA755}"/>
              </a:ext>
            </a:extLst>
          </p:cNvPr>
          <p:cNvSpPr/>
          <p:nvPr/>
        </p:nvSpPr>
        <p:spPr>
          <a:xfrm>
            <a:off x="8271806" y="3281292"/>
            <a:ext cx="3756073" cy="117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USUÁRIO</a:t>
            </a:r>
          </a:p>
          <a:p>
            <a:pPr algn="ctr"/>
            <a:r>
              <a:rPr lang="pt-BR" sz="3200" dirty="0"/>
              <a:t>ADMINISTRADOR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AA5862D-5D1D-40C5-B78B-C52DE559602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948373" y="1264335"/>
            <a:ext cx="2" cy="1510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794E1540-99C1-4FCF-8810-CAD33E3F7F06}"/>
              </a:ext>
            </a:extLst>
          </p:cNvPr>
          <p:cNvSpPr/>
          <p:nvPr/>
        </p:nvSpPr>
        <p:spPr>
          <a:xfrm>
            <a:off x="5387929" y="1849023"/>
            <a:ext cx="5261313" cy="92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LOGIN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4C63A31-BDBF-4AB2-956D-3C3C5AAC55BB}"/>
              </a:ext>
            </a:extLst>
          </p:cNvPr>
          <p:cNvCxnSpPr>
            <a:cxnSpLocks/>
          </p:cNvCxnSpPr>
          <p:nvPr/>
        </p:nvCxnSpPr>
        <p:spPr>
          <a:xfrm>
            <a:off x="6096000" y="2696604"/>
            <a:ext cx="0" cy="584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E3212CB-CDF1-4C1F-846F-AC00E6E3E3CB}"/>
              </a:ext>
            </a:extLst>
          </p:cNvPr>
          <p:cNvCxnSpPr>
            <a:cxnSpLocks/>
          </p:cNvCxnSpPr>
          <p:nvPr/>
        </p:nvCxnSpPr>
        <p:spPr>
          <a:xfrm>
            <a:off x="10180322" y="2696604"/>
            <a:ext cx="0" cy="617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083EE57-A35B-4F83-B8DE-ADF9907E58D7}"/>
              </a:ext>
            </a:extLst>
          </p:cNvPr>
          <p:cNvCxnSpPr>
            <a:cxnSpLocks/>
          </p:cNvCxnSpPr>
          <p:nvPr/>
        </p:nvCxnSpPr>
        <p:spPr>
          <a:xfrm>
            <a:off x="8020930" y="1264335"/>
            <a:ext cx="0" cy="584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1A44050-1F53-47AF-B716-D79E4CF40871}"/>
              </a:ext>
            </a:extLst>
          </p:cNvPr>
          <p:cNvSpPr/>
          <p:nvPr/>
        </p:nvSpPr>
        <p:spPr>
          <a:xfrm>
            <a:off x="5387928" y="5037114"/>
            <a:ext cx="5261313" cy="92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LOGOUT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F68B073-6B60-4714-AB80-5C2B83F44973}"/>
              </a:ext>
            </a:extLst>
          </p:cNvPr>
          <p:cNvCxnSpPr>
            <a:cxnSpLocks/>
          </p:cNvCxnSpPr>
          <p:nvPr/>
        </p:nvCxnSpPr>
        <p:spPr>
          <a:xfrm>
            <a:off x="6098345" y="4452426"/>
            <a:ext cx="0" cy="584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CD82274-E2A0-4DAD-96EC-420928B09ACF}"/>
              </a:ext>
            </a:extLst>
          </p:cNvPr>
          <p:cNvCxnSpPr>
            <a:cxnSpLocks/>
          </p:cNvCxnSpPr>
          <p:nvPr/>
        </p:nvCxnSpPr>
        <p:spPr>
          <a:xfrm>
            <a:off x="10182667" y="4452426"/>
            <a:ext cx="0" cy="617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390DE51-6FC8-4BE6-8AD9-8114F938628E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3826411" y="5500028"/>
            <a:ext cx="156151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F79DA-EDD6-4A4A-B402-DC87ED5A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Forma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Construtiva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12E7C4-FDCC-45D7-BB5F-831999A1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366837"/>
            <a:ext cx="3863121" cy="53605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605F7A-D440-4C87-BDFD-A6713FC5F090}"/>
              </a:ext>
            </a:extLst>
          </p:cNvPr>
          <p:cNvSpPr txBox="1"/>
          <p:nvPr/>
        </p:nvSpPr>
        <p:spPr>
          <a:xfrm>
            <a:off x="5050302" y="407963"/>
            <a:ext cx="620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Pastas principais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2E06BF-4A27-4290-AF79-4A85DCD3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85" y="1236262"/>
            <a:ext cx="1826645" cy="217892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97B941-7839-4567-BA59-789B10197D70}"/>
              </a:ext>
            </a:extLst>
          </p:cNvPr>
          <p:cNvCxnSpPr/>
          <p:nvPr/>
        </p:nvCxnSpPr>
        <p:spPr>
          <a:xfrm flipV="1">
            <a:off x="6096000" y="2335237"/>
            <a:ext cx="1643385" cy="47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8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317</Words>
  <Application>Microsoft Office PowerPoint</Application>
  <PresentationFormat>Widescreen</PresentationFormat>
  <Paragraphs>84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Bahnschrift</vt:lpstr>
      <vt:lpstr>Calibri</vt:lpstr>
      <vt:lpstr>News Gothic MT</vt:lpstr>
      <vt:lpstr>RetrospectVTI</vt:lpstr>
      <vt:lpstr>Eletrônica Universal</vt:lpstr>
      <vt:lpstr>Condições</vt:lpstr>
      <vt:lpstr>VPS – Servidor Virtual Privado</vt:lpstr>
      <vt:lpstr>Domínio próprio</vt:lpstr>
      <vt:lpstr>Acesso a Banco de Dados</vt:lpstr>
      <vt:lpstr>Desenvolvimento do Site</vt:lpstr>
      <vt:lpstr>Diagrama de blocos do site</vt:lpstr>
      <vt:lpstr>Apresentação do PowerPoint</vt:lpstr>
      <vt:lpstr>Forma Construtiva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Forma Construtiva</vt:lpstr>
      <vt:lpstr>Apresentação do PowerPoint</vt:lpstr>
      <vt:lpstr>Forma Construtiva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https://siderbit.com</vt:lpstr>
      <vt:lpstr>GUSTAVO MARTINS  LUIZ SORBELLO  MIGUEL ARCANJO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Universal</dc:title>
  <dc:creator>MIGUEL ARCANJO RAMOS</dc:creator>
  <cp:lastModifiedBy>Miguel Arcanjo Ramos</cp:lastModifiedBy>
  <cp:revision>22</cp:revision>
  <cp:lastPrinted>2019-12-03T00:26:30Z</cp:lastPrinted>
  <dcterms:created xsi:type="dcterms:W3CDTF">2019-12-02T23:44:54Z</dcterms:created>
  <dcterms:modified xsi:type="dcterms:W3CDTF">2020-03-29T00:02:09Z</dcterms:modified>
</cp:coreProperties>
</file>