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90" r:id="rId3"/>
    <p:sldId id="291" r:id="rId4"/>
    <p:sldId id="292" r:id="rId5"/>
    <p:sldId id="295" r:id="rId6"/>
    <p:sldId id="29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a:srgbClr val="002476"/>
    <a:srgbClr val="002576"/>
    <a:srgbClr val="FF1010"/>
    <a:srgbClr val="FDAF00"/>
    <a:srgbClr val="D98FA2"/>
    <a:srgbClr val="FEA4B1"/>
    <a:srgbClr val="D42126"/>
    <a:srgbClr val="002E61"/>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4" autoAdjust="0"/>
    <p:restoredTop sz="94490"/>
  </p:normalViewPr>
  <p:slideViewPr>
    <p:cSldViewPr snapToGrid="0">
      <p:cViewPr varScale="1">
        <p:scale>
          <a:sx n="121" d="100"/>
          <a:sy n="121" d="100"/>
        </p:scale>
        <p:origin x="872"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E08CD-0E7F-E34C-A458-CB034D61676F}" type="datetimeFigureOut">
              <a:rPr lang="en-US" smtClean="0"/>
              <a:t>9/28/25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2DFC4-A405-414E-B0DB-7FCB3888C09D}" type="slidenum">
              <a:rPr lang="en-US" smtClean="0"/>
              <a:t>‹#›</a:t>
            </a:fld>
            <a:endParaRPr lang="en-US"/>
          </a:p>
        </p:txBody>
      </p:sp>
    </p:spTree>
    <p:extLst>
      <p:ext uri="{BB962C8B-B14F-4D97-AF65-F5344CB8AC3E}">
        <p14:creationId xmlns:p14="http://schemas.microsoft.com/office/powerpoint/2010/main" val="15105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DFC4-A405-414E-B0DB-7FCB3888C09D}" type="slidenum">
              <a:rPr lang="en-US" smtClean="0"/>
              <a:t>1</a:t>
            </a:fld>
            <a:endParaRPr lang="en-US"/>
          </a:p>
        </p:txBody>
      </p:sp>
    </p:spTree>
    <p:extLst>
      <p:ext uri="{BB962C8B-B14F-4D97-AF65-F5344CB8AC3E}">
        <p14:creationId xmlns:p14="http://schemas.microsoft.com/office/powerpoint/2010/main" val="95916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5E37-1E3B-5565-197A-C1788EC20F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B0E8F-9D0F-E29C-5241-DA7538F40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143DC4-C505-997D-3383-456C4804C3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F340F1-021C-F697-46C7-6CEF70E6F679}"/>
              </a:ext>
            </a:extLst>
          </p:cNvPr>
          <p:cNvSpPr>
            <a:spLocks noGrp="1"/>
          </p:cNvSpPr>
          <p:nvPr>
            <p:ph type="sldNum" sz="quarter" idx="5"/>
          </p:nvPr>
        </p:nvSpPr>
        <p:spPr/>
        <p:txBody>
          <a:bodyPr/>
          <a:lstStyle/>
          <a:p>
            <a:fld id="{A8D2DFC4-A405-414E-B0DB-7FCB3888C09D}" type="slidenum">
              <a:rPr lang="en-US" smtClean="0"/>
              <a:t>2</a:t>
            </a:fld>
            <a:endParaRPr lang="en-US"/>
          </a:p>
        </p:txBody>
      </p:sp>
    </p:spTree>
    <p:extLst>
      <p:ext uri="{BB962C8B-B14F-4D97-AF65-F5344CB8AC3E}">
        <p14:creationId xmlns:p14="http://schemas.microsoft.com/office/powerpoint/2010/main" val="175483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07A4C-EF2B-F5D3-ECAE-9F722FB4B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F67CD4-AA26-667E-5D6E-9321C8F378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AFF8A9-6B56-7C1D-627D-1999240C7A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D9EA09-E56D-C7C7-EF48-1D40C12C2EB4}"/>
              </a:ext>
            </a:extLst>
          </p:cNvPr>
          <p:cNvSpPr>
            <a:spLocks noGrp="1"/>
          </p:cNvSpPr>
          <p:nvPr>
            <p:ph type="sldNum" sz="quarter" idx="5"/>
          </p:nvPr>
        </p:nvSpPr>
        <p:spPr/>
        <p:txBody>
          <a:bodyPr/>
          <a:lstStyle/>
          <a:p>
            <a:fld id="{A8D2DFC4-A405-414E-B0DB-7FCB3888C09D}" type="slidenum">
              <a:rPr lang="en-US" smtClean="0"/>
              <a:t>3</a:t>
            </a:fld>
            <a:endParaRPr lang="en-US"/>
          </a:p>
        </p:txBody>
      </p:sp>
    </p:spTree>
    <p:extLst>
      <p:ext uri="{BB962C8B-B14F-4D97-AF65-F5344CB8AC3E}">
        <p14:creationId xmlns:p14="http://schemas.microsoft.com/office/powerpoint/2010/main" val="188606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F2C01-55B6-3441-0942-EDF07FA2F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B3D70-1AB5-F88F-4767-75072C3F3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56BB-175C-E29F-168A-28DFC4D57E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69C825-4C5E-EBBE-36D2-C0C3C91A98EE}"/>
              </a:ext>
            </a:extLst>
          </p:cNvPr>
          <p:cNvSpPr>
            <a:spLocks noGrp="1"/>
          </p:cNvSpPr>
          <p:nvPr>
            <p:ph type="sldNum" sz="quarter" idx="5"/>
          </p:nvPr>
        </p:nvSpPr>
        <p:spPr/>
        <p:txBody>
          <a:bodyPr/>
          <a:lstStyle/>
          <a:p>
            <a:fld id="{A8D2DFC4-A405-414E-B0DB-7FCB3888C09D}" type="slidenum">
              <a:rPr lang="en-US" smtClean="0"/>
              <a:t>4</a:t>
            </a:fld>
            <a:endParaRPr lang="en-US"/>
          </a:p>
        </p:txBody>
      </p:sp>
    </p:spTree>
    <p:extLst>
      <p:ext uri="{BB962C8B-B14F-4D97-AF65-F5344CB8AC3E}">
        <p14:creationId xmlns:p14="http://schemas.microsoft.com/office/powerpoint/2010/main" val="162258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050B7-8F00-A753-A6CD-27336C310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4379A-FF7A-6F84-283B-FD9AB1109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7082E-FC6E-7202-CC26-E1A2EBC0E1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194407-5345-2C76-EA92-70B95635AD1C}"/>
              </a:ext>
            </a:extLst>
          </p:cNvPr>
          <p:cNvSpPr>
            <a:spLocks noGrp="1"/>
          </p:cNvSpPr>
          <p:nvPr>
            <p:ph type="sldNum" sz="quarter" idx="5"/>
          </p:nvPr>
        </p:nvSpPr>
        <p:spPr/>
        <p:txBody>
          <a:bodyPr/>
          <a:lstStyle/>
          <a:p>
            <a:fld id="{A8D2DFC4-A405-414E-B0DB-7FCB3888C09D}" type="slidenum">
              <a:rPr lang="en-US" smtClean="0"/>
              <a:t>5</a:t>
            </a:fld>
            <a:endParaRPr lang="en-US"/>
          </a:p>
        </p:txBody>
      </p:sp>
    </p:spTree>
    <p:extLst>
      <p:ext uri="{BB962C8B-B14F-4D97-AF65-F5344CB8AC3E}">
        <p14:creationId xmlns:p14="http://schemas.microsoft.com/office/powerpoint/2010/main" val="96087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C5C0-A59F-A5D1-D846-F44FAB149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0E7B61-F03B-7908-3610-8BD69FB61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9007F-9728-932A-7508-1A0F100BEA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8A5184-E922-ECC2-AA55-7A16D4515208}"/>
              </a:ext>
            </a:extLst>
          </p:cNvPr>
          <p:cNvSpPr>
            <a:spLocks noGrp="1"/>
          </p:cNvSpPr>
          <p:nvPr>
            <p:ph type="sldNum" sz="quarter" idx="5"/>
          </p:nvPr>
        </p:nvSpPr>
        <p:spPr/>
        <p:txBody>
          <a:bodyPr/>
          <a:lstStyle/>
          <a:p>
            <a:fld id="{A8D2DFC4-A405-414E-B0DB-7FCB3888C09D}" type="slidenum">
              <a:rPr lang="en-US" smtClean="0"/>
              <a:t>6</a:t>
            </a:fld>
            <a:endParaRPr lang="en-US"/>
          </a:p>
        </p:txBody>
      </p:sp>
    </p:spTree>
    <p:extLst>
      <p:ext uri="{BB962C8B-B14F-4D97-AF65-F5344CB8AC3E}">
        <p14:creationId xmlns:p14="http://schemas.microsoft.com/office/powerpoint/2010/main" val="262267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57E9-B548-2330-B7B5-01EF85F11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A7ABE2-8131-D310-9551-068B9AD49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4D5C1-8367-5741-21EE-ECC0E1520AAB}"/>
              </a:ext>
            </a:extLst>
          </p:cNvPr>
          <p:cNvSpPr>
            <a:spLocks noGrp="1"/>
          </p:cNvSpPr>
          <p:nvPr>
            <p:ph type="dt" sz="half" idx="10"/>
          </p:nvPr>
        </p:nvSpPr>
        <p:spPr/>
        <p:txBody>
          <a:bodyPr/>
          <a:lstStyle/>
          <a:p>
            <a:fld id="{27D68EB0-B574-2741-A066-93BAAFE2513E}" type="datetime1">
              <a:rPr lang="en-US" smtClean="0"/>
              <a:t>9/28/25</a:t>
            </a:fld>
            <a:endParaRPr lang="en-US"/>
          </a:p>
        </p:txBody>
      </p:sp>
      <p:sp>
        <p:nvSpPr>
          <p:cNvPr id="5" name="Footer Placeholder 4">
            <a:extLst>
              <a:ext uri="{FF2B5EF4-FFF2-40B4-BE49-F238E27FC236}">
                <a16:creationId xmlns:a16="http://schemas.microsoft.com/office/drawing/2014/main" id="{68191BCC-7746-6288-690C-6CCCA666A663}"/>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99FEA191-B671-F161-4528-978BDDA5635D}"/>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38117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3B3-129F-D320-9CC2-57E18D581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26471-0B25-CC80-E721-D63371FAD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E82F1-C7EF-7703-F362-E444782DC5D6}"/>
              </a:ext>
            </a:extLst>
          </p:cNvPr>
          <p:cNvSpPr>
            <a:spLocks noGrp="1"/>
          </p:cNvSpPr>
          <p:nvPr>
            <p:ph type="dt" sz="half" idx="10"/>
          </p:nvPr>
        </p:nvSpPr>
        <p:spPr/>
        <p:txBody>
          <a:bodyPr/>
          <a:lstStyle/>
          <a:p>
            <a:fld id="{895AA03A-23D8-EB42-98D5-B9152EF1E3EC}" type="datetime1">
              <a:rPr lang="en-US" smtClean="0"/>
              <a:t>9/28/25</a:t>
            </a:fld>
            <a:endParaRPr lang="en-US"/>
          </a:p>
        </p:txBody>
      </p:sp>
      <p:sp>
        <p:nvSpPr>
          <p:cNvPr id="5" name="Footer Placeholder 4">
            <a:extLst>
              <a:ext uri="{FF2B5EF4-FFF2-40B4-BE49-F238E27FC236}">
                <a16:creationId xmlns:a16="http://schemas.microsoft.com/office/drawing/2014/main" id="{AF6A444C-57BB-FFF7-81E3-348529EF0528}"/>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E5667AD3-0A41-E104-A298-9C5F430568C3}"/>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39964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551C6-59A9-796F-A242-858A140A1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9BBBD-8762-6AD3-1498-2DE49B23A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0799A-E9DE-44A5-2D71-3DF086390DC5}"/>
              </a:ext>
            </a:extLst>
          </p:cNvPr>
          <p:cNvSpPr>
            <a:spLocks noGrp="1"/>
          </p:cNvSpPr>
          <p:nvPr>
            <p:ph type="dt" sz="half" idx="10"/>
          </p:nvPr>
        </p:nvSpPr>
        <p:spPr/>
        <p:txBody>
          <a:bodyPr/>
          <a:lstStyle/>
          <a:p>
            <a:fld id="{ADC1261A-86B5-5E49-A506-CCA2DF4781BE}" type="datetime1">
              <a:rPr lang="en-US" smtClean="0"/>
              <a:t>9/28/25</a:t>
            </a:fld>
            <a:endParaRPr lang="en-US"/>
          </a:p>
        </p:txBody>
      </p:sp>
      <p:sp>
        <p:nvSpPr>
          <p:cNvPr id="5" name="Footer Placeholder 4">
            <a:extLst>
              <a:ext uri="{FF2B5EF4-FFF2-40B4-BE49-F238E27FC236}">
                <a16:creationId xmlns:a16="http://schemas.microsoft.com/office/drawing/2014/main" id="{A654C989-0BB2-5368-621D-9D3106F74859}"/>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FC0AA7CD-AF83-652B-62DE-EB6266FA7683}"/>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106486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1B56-C137-B967-455D-F189AA599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C52CC-473A-77A1-64B1-05D63A248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10F28-0A25-FE80-4589-51692F08BE00}"/>
              </a:ext>
            </a:extLst>
          </p:cNvPr>
          <p:cNvSpPr>
            <a:spLocks noGrp="1"/>
          </p:cNvSpPr>
          <p:nvPr>
            <p:ph type="dt" sz="half" idx="10"/>
          </p:nvPr>
        </p:nvSpPr>
        <p:spPr/>
        <p:txBody>
          <a:bodyPr/>
          <a:lstStyle/>
          <a:p>
            <a:fld id="{299BFF69-BDE5-7F40-9B4C-18E9BE658903}" type="datetime1">
              <a:rPr lang="en-US" smtClean="0"/>
              <a:t>9/28/25</a:t>
            </a:fld>
            <a:endParaRPr lang="en-US"/>
          </a:p>
        </p:txBody>
      </p:sp>
      <p:sp>
        <p:nvSpPr>
          <p:cNvPr id="5" name="Footer Placeholder 4">
            <a:extLst>
              <a:ext uri="{FF2B5EF4-FFF2-40B4-BE49-F238E27FC236}">
                <a16:creationId xmlns:a16="http://schemas.microsoft.com/office/drawing/2014/main" id="{D836732E-0DF5-9B1E-0AAC-935FF63FD62B}"/>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037150EE-831D-A23D-AC80-3854D7FA565B}"/>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11326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C64-0615-BDF0-D06B-7480FE599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D14BAD-668D-005E-90A4-6FEFF60D5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5317F-5CC6-B38D-7D43-B7FADF843BA8}"/>
              </a:ext>
            </a:extLst>
          </p:cNvPr>
          <p:cNvSpPr>
            <a:spLocks noGrp="1"/>
          </p:cNvSpPr>
          <p:nvPr>
            <p:ph type="dt" sz="half" idx="10"/>
          </p:nvPr>
        </p:nvSpPr>
        <p:spPr/>
        <p:txBody>
          <a:bodyPr/>
          <a:lstStyle/>
          <a:p>
            <a:fld id="{F73E99CE-6922-0841-AE3C-9C8F1ECDD2C3}" type="datetime1">
              <a:rPr lang="en-US" smtClean="0"/>
              <a:t>9/28/25</a:t>
            </a:fld>
            <a:endParaRPr lang="en-US"/>
          </a:p>
        </p:txBody>
      </p:sp>
      <p:sp>
        <p:nvSpPr>
          <p:cNvPr id="5" name="Footer Placeholder 4">
            <a:extLst>
              <a:ext uri="{FF2B5EF4-FFF2-40B4-BE49-F238E27FC236}">
                <a16:creationId xmlns:a16="http://schemas.microsoft.com/office/drawing/2014/main" id="{48C65275-952F-BA16-FFC9-A92987168D96}"/>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5E1B27C0-4F7A-7114-60BD-4D6F6C208138}"/>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363263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BDD5-D158-9536-DFCE-731012046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C4A2A-C8C1-E381-5952-B37BD5C64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A1B43-661E-98D5-92EB-841778E35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62CB0B-B81E-2249-C96C-331F9ED3E908}"/>
              </a:ext>
            </a:extLst>
          </p:cNvPr>
          <p:cNvSpPr>
            <a:spLocks noGrp="1"/>
          </p:cNvSpPr>
          <p:nvPr>
            <p:ph type="dt" sz="half" idx="10"/>
          </p:nvPr>
        </p:nvSpPr>
        <p:spPr/>
        <p:txBody>
          <a:bodyPr/>
          <a:lstStyle/>
          <a:p>
            <a:fld id="{3E14464B-CD0E-8C4D-9CFA-7F21F72D7D38}" type="datetime1">
              <a:rPr lang="en-US" smtClean="0"/>
              <a:t>9/28/25</a:t>
            </a:fld>
            <a:endParaRPr lang="en-US"/>
          </a:p>
        </p:txBody>
      </p:sp>
      <p:sp>
        <p:nvSpPr>
          <p:cNvPr id="6" name="Footer Placeholder 5">
            <a:extLst>
              <a:ext uri="{FF2B5EF4-FFF2-40B4-BE49-F238E27FC236}">
                <a16:creationId xmlns:a16="http://schemas.microsoft.com/office/drawing/2014/main" id="{8B3ACDA9-7DE9-491E-C907-206266E104F3}"/>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3A085C4B-9A54-8F65-8630-3F73A87763F4}"/>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2819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DD7D-36C0-66B4-26EF-25A4A6E276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A8500-E2C5-D9A1-2486-6BEA6FA33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6DA49-4853-418C-AE04-C54E16D80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6CEC41-8F4C-44B0-B783-5321232E9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45776-7AE4-FDFA-5CBC-DC6D1B056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5E80C-CA8E-AE15-1D8B-AA2E915F37D1}"/>
              </a:ext>
            </a:extLst>
          </p:cNvPr>
          <p:cNvSpPr>
            <a:spLocks noGrp="1"/>
          </p:cNvSpPr>
          <p:nvPr>
            <p:ph type="dt" sz="half" idx="10"/>
          </p:nvPr>
        </p:nvSpPr>
        <p:spPr/>
        <p:txBody>
          <a:bodyPr/>
          <a:lstStyle/>
          <a:p>
            <a:fld id="{5EBAAFEA-634B-554A-BB43-160B8454632E}" type="datetime1">
              <a:rPr lang="en-US" smtClean="0"/>
              <a:t>9/28/25</a:t>
            </a:fld>
            <a:endParaRPr lang="en-US"/>
          </a:p>
        </p:txBody>
      </p:sp>
      <p:sp>
        <p:nvSpPr>
          <p:cNvPr id="8" name="Footer Placeholder 7">
            <a:extLst>
              <a:ext uri="{FF2B5EF4-FFF2-40B4-BE49-F238E27FC236}">
                <a16:creationId xmlns:a16="http://schemas.microsoft.com/office/drawing/2014/main" id="{C9DCEFAF-AC26-8FCF-E646-5089838C2251}"/>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9" name="Slide Number Placeholder 8">
            <a:extLst>
              <a:ext uri="{FF2B5EF4-FFF2-40B4-BE49-F238E27FC236}">
                <a16:creationId xmlns:a16="http://schemas.microsoft.com/office/drawing/2014/main" id="{E719A117-FF58-DFFC-4032-3B7A93014114}"/>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4536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E58A-324F-0EC3-1737-6759E7C85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C03B96-A6CB-9832-4CA8-F9409EC22152}"/>
              </a:ext>
            </a:extLst>
          </p:cNvPr>
          <p:cNvSpPr>
            <a:spLocks noGrp="1"/>
          </p:cNvSpPr>
          <p:nvPr>
            <p:ph type="dt" sz="half" idx="10"/>
          </p:nvPr>
        </p:nvSpPr>
        <p:spPr/>
        <p:txBody>
          <a:bodyPr/>
          <a:lstStyle/>
          <a:p>
            <a:fld id="{1145D88C-8105-3341-8A9F-9E7DCA3943D7}" type="datetime1">
              <a:rPr lang="en-US" smtClean="0"/>
              <a:t>9/28/25</a:t>
            </a:fld>
            <a:endParaRPr lang="en-US"/>
          </a:p>
        </p:txBody>
      </p:sp>
      <p:sp>
        <p:nvSpPr>
          <p:cNvPr id="4" name="Footer Placeholder 3">
            <a:extLst>
              <a:ext uri="{FF2B5EF4-FFF2-40B4-BE49-F238E27FC236}">
                <a16:creationId xmlns:a16="http://schemas.microsoft.com/office/drawing/2014/main" id="{5C24DCBE-17AF-6D6B-C6EE-F24082252CFA}"/>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5" name="Slide Number Placeholder 4">
            <a:extLst>
              <a:ext uri="{FF2B5EF4-FFF2-40B4-BE49-F238E27FC236}">
                <a16:creationId xmlns:a16="http://schemas.microsoft.com/office/drawing/2014/main" id="{AD78F4D5-1351-5DB3-7297-28B6098CFD8F}"/>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77733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EECF0-025F-E9DF-F15C-595A50EA2E70}"/>
              </a:ext>
            </a:extLst>
          </p:cNvPr>
          <p:cNvSpPr>
            <a:spLocks noGrp="1"/>
          </p:cNvSpPr>
          <p:nvPr>
            <p:ph type="dt" sz="half" idx="10"/>
          </p:nvPr>
        </p:nvSpPr>
        <p:spPr/>
        <p:txBody>
          <a:bodyPr/>
          <a:lstStyle/>
          <a:p>
            <a:fld id="{F0E3CAB6-8C36-7A49-A6C9-F96D0293BECA}" type="datetime1">
              <a:rPr lang="en-US" smtClean="0"/>
              <a:t>9/28/25</a:t>
            </a:fld>
            <a:endParaRPr lang="en-US"/>
          </a:p>
        </p:txBody>
      </p:sp>
      <p:sp>
        <p:nvSpPr>
          <p:cNvPr id="3" name="Footer Placeholder 2">
            <a:extLst>
              <a:ext uri="{FF2B5EF4-FFF2-40B4-BE49-F238E27FC236}">
                <a16:creationId xmlns:a16="http://schemas.microsoft.com/office/drawing/2014/main" id="{797B43AC-18F1-6827-55D8-C7F875DD8925}"/>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4" name="Slide Number Placeholder 3">
            <a:extLst>
              <a:ext uri="{FF2B5EF4-FFF2-40B4-BE49-F238E27FC236}">
                <a16:creationId xmlns:a16="http://schemas.microsoft.com/office/drawing/2014/main" id="{18198ECF-AC65-7952-D5BF-558C1640B6FA}"/>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5428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DBA7-51CA-6B87-F6FE-EE93FD286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E1026-2DD7-AC48-7FBB-11EEA4D48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AE5D6-19A2-62AA-1D34-B87BADCF3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5FB47-14AD-A390-6794-F0431CF3E823}"/>
              </a:ext>
            </a:extLst>
          </p:cNvPr>
          <p:cNvSpPr>
            <a:spLocks noGrp="1"/>
          </p:cNvSpPr>
          <p:nvPr>
            <p:ph type="dt" sz="half" idx="10"/>
          </p:nvPr>
        </p:nvSpPr>
        <p:spPr/>
        <p:txBody>
          <a:bodyPr/>
          <a:lstStyle/>
          <a:p>
            <a:fld id="{743C883A-2230-3242-87CD-A6CF7C481D2C}" type="datetime1">
              <a:rPr lang="en-US" smtClean="0"/>
              <a:t>9/28/25</a:t>
            </a:fld>
            <a:endParaRPr lang="en-US"/>
          </a:p>
        </p:txBody>
      </p:sp>
      <p:sp>
        <p:nvSpPr>
          <p:cNvPr id="6" name="Footer Placeholder 5">
            <a:extLst>
              <a:ext uri="{FF2B5EF4-FFF2-40B4-BE49-F238E27FC236}">
                <a16:creationId xmlns:a16="http://schemas.microsoft.com/office/drawing/2014/main" id="{ECE69193-BB58-2B3A-3AF4-CA8BF8FF2DA1}"/>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F36A6DB3-92B5-3758-DB88-719BB24A99A1}"/>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415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588A-2F25-599B-3564-728E17FA9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519F0-0AF0-A3D7-CEFB-09FA50EC8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2F3DE0-C0C9-CF93-2E8B-13761D6E6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E853D-988C-B0F5-99D4-9E00CE71390E}"/>
              </a:ext>
            </a:extLst>
          </p:cNvPr>
          <p:cNvSpPr>
            <a:spLocks noGrp="1"/>
          </p:cNvSpPr>
          <p:nvPr>
            <p:ph type="dt" sz="half" idx="10"/>
          </p:nvPr>
        </p:nvSpPr>
        <p:spPr/>
        <p:txBody>
          <a:bodyPr/>
          <a:lstStyle/>
          <a:p>
            <a:fld id="{4233BF82-C3EA-F443-943F-6DB05484970D}" type="datetime1">
              <a:rPr lang="en-US" smtClean="0"/>
              <a:t>9/28/25</a:t>
            </a:fld>
            <a:endParaRPr lang="en-US"/>
          </a:p>
        </p:txBody>
      </p:sp>
      <p:sp>
        <p:nvSpPr>
          <p:cNvPr id="6" name="Footer Placeholder 5">
            <a:extLst>
              <a:ext uri="{FF2B5EF4-FFF2-40B4-BE49-F238E27FC236}">
                <a16:creationId xmlns:a16="http://schemas.microsoft.com/office/drawing/2014/main" id="{75AE63B8-515F-164C-C6A2-4140BB6537FD}"/>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0393F479-DF1A-0E5F-F0AE-EE039A1AC727}"/>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97379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46909-42A9-0670-9A0E-91A230794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D9D6D7-7B09-04D9-2B45-61714BE7A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E9A90-8F39-7C23-6AED-FC96841F2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8B27A-FDE1-A743-BC19-19B5045BF750}" type="datetime1">
              <a:rPr lang="en-US" smtClean="0"/>
              <a:t>9/28/25</a:t>
            </a:fld>
            <a:endParaRPr lang="en-US"/>
          </a:p>
        </p:txBody>
      </p:sp>
      <p:sp>
        <p:nvSpPr>
          <p:cNvPr id="5" name="Footer Placeholder 4">
            <a:extLst>
              <a:ext uri="{FF2B5EF4-FFF2-40B4-BE49-F238E27FC236}">
                <a16:creationId xmlns:a16="http://schemas.microsoft.com/office/drawing/2014/main" id="{18A59DA4-A22F-5880-6A4E-EB72291BF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7BB85309-A892-A78E-67A2-AD211A520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38DE-E562-D147-AB1B-655D48BC2E74}" type="slidenum">
              <a:rPr lang="en-US" smtClean="0"/>
              <a:t>‹#›</a:t>
            </a:fld>
            <a:endParaRPr lang="en-US"/>
          </a:p>
        </p:txBody>
      </p:sp>
    </p:spTree>
    <p:extLst>
      <p:ext uri="{BB962C8B-B14F-4D97-AF65-F5344CB8AC3E}">
        <p14:creationId xmlns:p14="http://schemas.microsoft.com/office/powerpoint/2010/main" val="2157100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datahub.berkeley.edu/hub/log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D9B97C-98E4-46DD-5908-C3E6B9973A72}"/>
              </a:ext>
            </a:extLst>
          </p:cNvPr>
          <p:cNvSpPr txBox="1"/>
          <p:nvPr/>
        </p:nvSpPr>
        <p:spPr>
          <a:xfrm>
            <a:off x="2129927" y="2397140"/>
            <a:ext cx="7932145" cy="1200329"/>
          </a:xfrm>
          <a:prstGeom prst="rect">
            <a:avLst/>
          </a:prstGeom>
          <a:noFill/>
        </p:spPr>
        <p:txBody>
          <a:bodyPr wrap="square" rtlCol="0">
            <a:spAutoFit/>
          </a:bodyPr>
          <a:lstStyle/>
          <a:p>
            <a:pPr algn="ctr"/>
            <a:r>
              <a:rPr lang="en-US" sz="3600" dirty="0">
                <a:solidFill>
                  <a:srgbClr val="002476"/>
                </a:solidFill>
                <a:latin typeface="Aptos" panose="020B0004020202020204" pitchFamily="34" charset="0"/>
                <a:ea typeface="Tahoma" panose="020B0604030504040204" pitchFamily="34" charset="0"/>
                <a:cs typeface="Tahoma" panose="020B0604030504040204" pitchFamily="34" charset="0"/>
              </a:rPr>
              <a:t>Introduction to Python for Structural Dynamics</a:t>
            </a:r>
            <a:endParaRPr lang="en-US" sz="3200" dirty="0">
              <a:solidFill>
                <a:srgbClr val="002476"/>
              </a:solidFill>
              <a:latin typeface="Aptos" panose="020B000402020202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165AED82-749B-5A5E-2159-49A7D0EBAE49}"/>
              </a:ext>
            </a:extLst>
          </p:cNvPr>
          <p:cNvSpPr txBox="1"/>
          <p:nvPr/>
        </p:nvSpPr>
        <p:spPr>
          <a:xfrm>
            <a:off x="2129926" y="3913097"/>
            <a:ext cx="7932145" cy="1938992"/>
          </a:xfrm>
          <a:prstGeom prst="rect">
            <a:avLst/>
          </a:prstGeom>
          <a:noFill/>
        </p:spPr>
        <p:txBody>
          <a:bodyPr wrap="square" rtlCol="0">
            <a:spAutoFit/>
          </a:bodyPr>
          <a:lstStyle/>
          <a:p>
            <a:pPr algn="ctr"/>
            <a:r>
              <a:rPr lang="en-US" sz="2000" dirty="0">
                <a:latin typeface="Aptos" panose="020B0004020202020204" pitchFamily="34" charset="0"/>
                <a:ea typeface="Verdana" panose="020B0604030504040204" pitchFamily="34" charset="0"/>
                <a:cs typeface="Arima Koshi" pitchFamily="2" charset="77"/>
              </a:rPr>
              <a:t>Miguel A. Gomez</a:t>
            </a:r>
          </a:p>
          <a:p>
            <a:pPr algn="ctr"/>
            <a:r>
              <a:rPr lang="en-US" sz="2000" dirty="0">
                <a:latin typeface="Aptos" panose="020B0004020202020204" pitchFamily="34" charset="0"/>
                <a:ea typeface="Verdana" panose="020B0604030504040204" pitchFamily="34" charset="0"/>
                <a:cs typeface="Arima Koshi" pitchFamily="2" charset="77"/>
              </a:rPr>
              <a:t>(miguel.gomez.f@berkeley.edu)</a:t>
            </a:r>
          </a:p>
          <a:p>
            <a:pPr algn="ctr"/>
            <a:endParaRPr lang="en-US" sz="2000" dirty="0">
              <a:latin typeface="Aptos" panose="020B0004020202020204" pitchFamily="34" charset="0"/>
              <a:ea typeface="Verdana" panose="020B0604030504040204" pitchFamily="34" charset="0"/>
              <a:cs typeface="Arima Koshi" pitchFamily="2" charset="77"/>
            </a:endParaRPr>
          </a:p>
          <a:p>
            <a:pPr algn="ctr"/>
            <a:r>
              <a:rPr lang="en-US" sz="2000" dirty="0">
                <a:latin typeface="Aptos" panose="020B0004020202020204" pitchFamily="34" charset="0"/>
                <a:ea typeface="Verdana" panose="020B0604030504040204" pitchFamily="34" charset="0"/>
                <a:cs typeface="Arima Koshi" pitchFamily="2" charset="77"/>
              </a:rPr>
              <a:t>University of California, Berkeley</a:t>
            </a:r>
          </a:p>
          <a:p>
            <a:pPr algn="ctr"/>
            <a:endParaRPr lang="en-US" sz="2000" dirty="0">
              <a:latin typeface="Aptos" panose="020B0004020202020204" pitchFamily="34" charset="0"/>
              <a:ea typeface="Verdana" panose="020B0604030504040204" pitchFamily="34" charset="0"/>
              <a:cs typeface="Arima Koshi" pitchFamily="2" charset="77"/>
            </a:endParaRPr>
          </a:p>
          <a:p>
            <a:pPr algn="ctr"/>
            <a:r>
              <a:rPr lang="en-US" sz="2000" dirty="0">
                <a:latin typeface="Aptos" panose="020B0004020202020204" pitchFamily="34" charset="0"/>
                <a:ea typeface="Verdana" panose="020B0604030504040204" pitchFamily="34" charset="0"/>
                <a:cs typeface="Arima Koshi" pitchFamily="2" charset="77"/>
              </a:rPr>
              <a:t>September 2025</a:t>
            </a:r>
            <a:endParaRPr lang="en-US" dirty="0">
              <a:latin typeface="Aptos" panose="020B0004020202020204" pitchFamily="34" charset="0"/>
              <a:ea typeface="Verdana" panose="020B0604030504040204" pitchFamily="34" charset="0"/>
              <a:cs typeface="Arima Koshi" pitchFamily="2" charset="77"/>
            </a:endParaRPr>
          </a:p>
        </p:txBody>
      </p:sp>
      <p:sp>
        <p:nvSpPr>
          <p:cNvPr id="2" name="Rectangle 1">
            <a:extLst>
              <a:ext uri="{FF2B5EF4-FFF2-40B4-BE49-F238E27FC236}">
                <a16:creationId xmlns:a16="http://schemas.microsoft.com/office/drawing/2014/main" id="{C077201D-6A49-85CC-0342-6833B818AF8A}"/>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1">
            <a:extLst>
              <a:ext uri="{FF2B5EF4-FFF2-40B4-BE49-F238E27FC236}">
                <a16:creationId xmlns:a16="http://schemas.microsoft.com/office/drawing/2014/main" id="{8C239B47-AEF1-3DD9-867C-76DDBCCE4C89}"/>
              </a:ext>
            </a:extLst>
          </p:cNvPr>
          <p:cNvSpPr>
            <a:spLocks noGrp="1"/>
          </p:cNvSpPr>
          <p:nvPr>
            <p:ph type="sldNum" sz="quarter" idx="12"/>
          </p:nvPr>
        </p:nvSpPr>
        <p:spPr>
          <a:xfrm>
            <a:off x="8610600" y="6356350"/>
            <a:ext cx="2743200" cy="365125"/>
          </a:xfrm>
        </p:spPr>
        <p:txBody>
          <a:bodyPr/>
          <a:lstStyle/>
          <a:p>
            <a:fld id="{DE9038DE-E562-D147-AB1B-655D48BC2E74}" type="slidenum">
              <a:rPr lang="en-US" smtClean="0">
                <a:solidFill>
                  <a:schemeClr val="bg1">
                    <a:lumMod val="95000"/>
                  </a:schemeClr>
                </a:solidFill>
                <a:latin typeface="Aptos" panose="020B0004020202020204" pitchFamily="34" charset="0"/>
              </a:rPr>
              <a:t>1</a:t>
            </a:fld>
            <a:endParaRPr lang="en-US" dirty="0">
              <a:solidFill>
                <a:schemeClr val="bg1">
                  <a:lumMod val="95000"/>
                </a:schemeClr>
              </a:solidFill>
              <a:latin typeface="Aptos" panose="020B0004020202020204" pitchFamily="34" charset="0"/>
            </a:endParaRPr>
          </a:p>
        </p:txBody>
      </p:sp>
      <p:pic>
        <p:nvPicPr>
          <p:cNvPr id="6" name="Picture 5">
            <a:extLst>
              <a:ext uri="{FF2B5EF4-FFF2-40B4-BE49-F238E27FC236}">
                <a16:creationId xmlns:a16="http://schemas.microsoft.com/office/drawing/2014/main" id="{EEAC8131-4D86-FA97-6A14-E5A2641DC90E}"/>
              </a:ext>
            </a:extLst>
          </p:cNvPr>
          <p:cNvPicPr>
            <a:picLocks noChangeAspect="1"/>
          </p:cNvPicPr>
          <p:nvPr/>
        </p:nvPicPr>
        <p:blipFill>
          <a:blip r:embed="rId3"/>
          <a:srcRect l="14467" t="35652" r="13946" b="38221"/>
          <a:stretch/>
        </p:blipFill>
        <p:spPr>
          <a:xfrm>
            <a:off x="398058" y="6285821"/>
            <a:ext cx="1982656" cy="462637"/>
          </a:xfrm>
          <a:prstGeom prst="rect">
            <a:avLst/>
          </a:prstGeom>
        </p:spPr>
      </p:pic>
      <p:pic>
        <p:nvPicPr>
          <p:cNvPr id="1028" name="Picture 4" descr="Python Logo PNG Transparent – Brands Logos">
            <a:extLst>
              <a:ext uri="{FF2B5EF4-FFF2-40B4-BE49-F238E27FC236}">
                <a16:creationId xmlns:a16="http://schemas.microsoft.com/office/drawing/2014/main" id="{6D597955-0C72-D7FF-FD05-4E506E8E6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931" y="876487"/>
            <a:ext cx="912134" cy="90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1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0F446-0F5E-2252-100C-BB3737728C4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F8C0957-4204-187B-9CBA-DE36EFFB57CC}"/>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0501B31D-1932-0458-1CF3-E8AABE056E3D}"/>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2</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8B09FAB-00AC-79FD-EACF-805D5703662F}"/>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FEA673FB-93DD-ED7E-E487-C7D81C2539C5}"/>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9EFA4FFF-2588-0410-3FA3-257706492AE0}"/>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99468210-BAC2-10D2-0FDB-2E93066A74D4}"/>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General comments</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A61CF0B6-4981-29D2-98F5-703E570CAA1B}"/>
              </a:ext>
            </a:extLst>
          </p:cNvPr>
          <p:cNvSpPr txBox="1"/>
          <p:nvPr/>
        </p:nvSpPr>
        <p:spPr>
          <a:xfrm>
            <a:off x="201505" y="1095997"/>
            <a:ext cx="11754061"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Python is a general-purpose programming language. A piece of python code is basically a series of instructions that the computer follows, sequentially.</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However, a simple python distribution will not be enough for most computing tasks.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We will need to install and load some modules, at the beginning of our program, that will allow us to do numerical computations and generate plots:</a:t>
            </a:r>
          </a:p>
          <a:p>
            <a:pPr marL="742950" lvl="1" indent="-285750">
              <a:buFont typeface="Wingdings" panose="05000000000000000000" pitchFamily="2" charset="2"/>
              <a:buChar char="§"/>
            </a:pPr>
            <a:r>
              <a:rPr lang="en-US" dirty="0" err="1">
                <a:latin typeface="Aptos" panose="020B0004020202020204" pitchFamily="34" charset="0"/>
                <a:ea typeface="Verdana" panose="020B0604030504040204" pitchFamily="34" charset="0"/>
                <a:cs typeface="Arima Koshi" pitchFamily="2" charset="77"/>
              </a:rPr>
              <a:t>numpy</a:t>
            </a:r>
            <a:r>
              <a:rPr lang="en-US" dirty="0">
                <a:latin typeface="Aptos" panose="020B0004020202020204" pitchFamily="34" charset="0"/>
                <a:ea typeface="Verdana" panose="020B0604030504040204" pitchFamily="34" charset="0"/>
                <a:cs typeface="Arima Koshi" pitchFamily="2" charset="77"/>
              </a:rPr>
              <a:t>: to enable vector and matrix (array) computations.</a:t>
            </a:r>
          </a:p>
          <a:p>
            <a:pPr marL="742950" lvl="1"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matplotlib: to enable plotting capabilities.</a:t>
            </a:r>
          </a:p>
          <a:p>
            <a:pPr lvl="1"/>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To get the most out of any programming language, it’s always useful to know how to work with functions.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Through this sessions we’ll be using AI tools for coding. The goal of this session is that we can properly interpret the code that is being generated, and how to write effective prompts that produce the desired results.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For more general purposes, python also allows object-oriented programming (classes), but we won’t cover those here (questions about this in OH).</a:t>
            </a:r>
          </a:p>
        </p:txBody>
      </p:sp>
    </p:spTree>
    <p:extLst>
      <p:ext uri="{BB962C8B-B14F-4D97-AF65-F5344CB8AC3E}">
        <p14:creationId xmlns:p14="http://schemas.microsoft.com/office/powerpoint/2010/main" val="151619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91B46-D28F-3FEC-1437-3FFC93DC5AE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CAEA0A9-48BA-B9DE-5622-95AE863A48AF}"/>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A5AE931A-3C9F-786C-976E-26A4181AA542}"/>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3</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79052A4C-2A68-F88E-54A7-A50BE153617B}"/>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8AE1325A-6955-14C2-5197-F44F3A436F9A}"/>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7DBFA7EB-9CFA-2768-CEBD-9B5DE7E189B5}"/>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F33A5D18-CEB8-BD72-DF49-E01D67DFE31D}"/>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UC Berkeley </a:t>
            </a:r>
            <a:r>
              <a:rPr lang="en-US" sz="2000" dirty="0" err="1">
                <a:solidFill>
                  <a:srgbClr val="002476"/>
                </a:solidFill>
                <a:latin typeface="Aptos" panose="020B0004020202020204" pitchFamily="34" charset="0"/>
                <a:ea typeface="Verdana" panose="020B0604030504040204" pitchFamily="34" charset="0"/>
                <a:cs typeface="Arima Koshi" pitchFamily="2" charset="77"/>
              </a:rPr>
              <a:t>DataHub</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1891DA54-1E3C-C54C-4717-85506582F4A1}"/>
              </a:ext>
            </a:extLst>
          </p:cNvPr>
          <p:cNvSpPr txBox="1"/>
          <p:nvPr/>
        </p:nvSpPr>
        <p:spPr>
          <a:xfrm>
            <a:off x="201505" y="1095997"/>
            <a:ext cx="11754061" cy="1477328"/>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UC Berkeley provides all students access to </a:t>
            </a:r>
            <a:r>
              <a:rPr lang="en-US" dirty="0" err="1">
                <a:latin typeface="Aptos" panose="020B0004020202020204" pitchFamily="34" charset="0"/>
                <a:ea typeface="Verdana" panose="020B0604030504040204" pitchFamily="34" charset="0"/>
                <a:cs typeface="Arima Koshi" pitchFamily="2" charset="77"/>
              </a:rPr>
              <a:t>Jupyter</a:t>
            </a:r>
            <a:r>
              <a:rPr lang="en-US" dirty="0">
                <a:latin typeface="Aptos" panose="020B0004020202020204" pitchFamily="34" charset="0"/>
                <a:ea typeface="Verdana" panose="020B0604030504040204" pitchFamily="34" charset="0"/>
                <a:cs typeface="Arima Koshi" pitchFamily="2" charset="77"/>
              </a:rPr>
              <a:t> Notebooks through </a:t>
            </a:r>
            <a:r>
              <a:rPr lang="en-US" dirty="0" err="1">
                <a:latin typeface="Aptos" panose="020B0004020202020204" pitchFamily="34" charset="0"/>
                <a:ea typeface="Verdana" panose="020B0604030504040204" pitchFamily="34" charset="0"/>
                <a:cs typeface="Arima Koshi" pitchFamily="2" charset="77"/>
              </a:rPr>
              <a:t>DataHub</a:t>
            </a:r>
            <a:r>
              <a:rPr lang="en-US" dirty="0">
                <a:latin typeface="Aptos" panose="020B0004020202020204" pitchFamily="34" charset="0"/>
                <a:ea typeface="Verdana" panose="020B0604030504040204" pitchFamily="34" charset="0"/>
                <a:cs typeface="Arima Koshi" pitchFamily="2" charset="77"/>
              </a:rPr>
              <a:t>. Check that you have access by visiting this website:</a:t>
            </a:r>
          </a:p>
          <a:p>
            <a:pPr algn="ctr"/>
            <a:r>
              <a:rPr lang="en-US" dirty="0">
                <a:latin typeface="Aptos" panose="020B0004020202020204" pitchFamily="34" charset="0"/>
                <a:ea typeface="Verdana" panose="020B0604030504040204" pitchFamily="34" charset="0"/>
                <a:cs typeface="Arima Koshi" pitchFamily="2" charset="77"/>
                <a:hlinkClick r:id="rId4"/>
              </a:rPr>
              <a:t>https://datahub.berkeley.edu/hub/login</a:t>
            </a:r>
            <a:endParaRPr lang="en-US" dirty="0">
              <a:latin typeface="Aptos" panose="020B0004020202020204" pitchFamily="34" charset="0"/>
              <a:ea typeface="Verdana" panose="020B0604030504040204" pitchFamily="34" charset="0"/>
              <a:cs typeface="Arima Koshi" pitchFamily="2" charset="77"/>
            </a:endParaRPr>
          </a:p>
          <a:p>
            <a:endParaRPr lang="en-US" dirty="0">
              <a:latin typeface="Aptos" panose="020B0004020202020204" pitchFamily="34" charset="0"/>
              <a:ea typeface="Verdana" panose="020B0604030504040204" pitchFamily="34" charset="0"/>
              <a:cs typeface="Arima Koshi" pitchFamily="2" charset="77"/>
            </a:endParaRPr>
          </a:p>
          <a:p>
            <a:r>
              <a:rPr lang="en-US" dirty="0">
                <a:latin typeface="Aptos" panose="020B0004020202020204" pitchFamily="34" charset="0"/>
                <a:ea typeface="Verdana" panose="020B0604030504040204" pitchFamily="34" charset="0"/>
                <a:cs typeface="Arima Koshi" pitchFamily="2" charset="77"/>
              </a:rPr>
              <a:t>You’ll be requested to access with you </a:t>
            </a:r>
            <a:r>
              <a:rPr lang="en-US" dirty="0" err="1">
                <a:latin typeface="Aptos" panose="020B0004020202020204" pitchFamily="34" charset="0"/>
                <a:ea typeface="Verdana" panose="020B0604030504040204" pitchFamily="34" charset="0"/>
                <a:cs typeface="Arima Koshi" pitchFamily="2" charset="77"/>
              </a:rPr>
              <a:t>CalCentral</a:t>
            </a:r>
            <a:r>
              <a:rPr lang="en-US" dirty="0">
                <a:latin typeface="Aptos" panose="020B0004020202020204" pitchFamily="34" charset="0"/>
                <a:ea typeface="Verdana" panose="020B0604030504040204" pitchFamily="34" charset="0"/>
                <a:cs typeface="Arima Koshi" pitchFamily="2" charset="77"/>
              </a:rPr>
              <a:t> credentials. </a:t>
            </a:r>
          </a:p>
        </p:txBody>
      </p:sp>
      <p:pic>
        <p:nvPicPr>
          <p:cNvPr id="7" name="Picture 6">
            <a:extLst>
              <a:ext uri="{FF2B5EF4-FFF2-40B4-BE49-F238E27FC236}">
                <a16:creationId xmlns:a16="http://schemas.microsoft.com/office/drawing/2014/main" id="{8CCC5E8D-93F7-0E86-78AB-5A3E039D7977}"/>
              </a:ext>
            </a:extLst>
          </p:cNvPr>
          <p:cNvPicPr>
            <a:picLocks noChangeAspect="1"/>
          </p:cNvPicPr>
          <p:nvPr/>
        </p:nvPicPr>
        <p:blipFill>
          <a:blip r:embed="rId5"/>
          <a:stretch>
            <a:fillRect/>
          </a:stretch>
        </p:blipFill>
        <p:spPr>
          <a:xfrm>
            <a:off x="2803647" y="2708871"/>
            <a:ext cx="6618142" cy="3315972"/>
          </a:xfrm>
          <a:prstGeom prst="rect">
            <a:avLst/>
          </a:prstGeom>
        </p:spPr>
      </p:pic>
    </p:spTree>
    <p:extLst>
      <p:ext uri="{BB962C8B-B14F-4D97-AF65-F5344CB8AC3E}">
        <p14:creationId xmlns:p14="http://schemas.microsoft.com/office/powerpoint/2010/main" val="53608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79F4-7684-F0E0-EBC2-191B51D380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8C8C4F8-8B79-8668-3851-EBF2071F3514}"/>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1E28F30F-25D5-78F6-2BC9-70D4D4D59FB6}"/>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4</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152A929-62D5-7B5C-7625-5BCBBC974BDC}"/>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D75C79BF-EC6F-2738-6D8B-D10E9CDD7E2F}"/>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AE6136F8-1BD5-285A-BE2A-DE2F562A6ECC}"/>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25E37C1D-580E-6594-4414-736D74D408F8}"/>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Basic data structures</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0EB79FF7-E36D-B185-2D5F-E13B55912A0A}"/>
              </a:ext>
            </a:extLst>
          </p:cNvPr>
          <p:cNvSpPr txBox="1"/>
          <p:nvPr/>
        </p:nvSpPr>
        <p:spPr>
          <a:xfrm>
            <a:off x="201506" y="1095997"/>
            <a:ext cx="5736840" cy="369332"/>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Useful Python data structures</a:t>
            </a:r>
          </a:p>
        </p:txBody>
      </p:sp>
      <p:sp>
        <p:nvSpPr>
          <p:cNvPr id="7" name="TextBox 6">
            <a:extLst>
              <a:ext uri="{FF2B5EF4-FFF2-40B4-BE49-F238E27FC236}">
                <a16:creationId xmlns:a16="http://schemas.microsoft.com/office/drawing/2014/main" id="{FFAE4FA5-43FD-D5F0-FEA9-CD2746444325}"/>
              </a:ext>
            </a:extLst>
          </p:cNvPr>
          <p:cNvSpPr txBox="1"/>
          <p:nvPr/>
        </p:nvSpPr>
        <p:spPr>
          <a:xfrm>
            <a:off x="201506" y="1496570"/>
            <a:ext cx="11822426" cy="3970318"/>
          </a:xfrm>
          <a:prstGeom prst="rect">
            <a:avLst/>
          </a:prstGeom>
          <a:solidFill>
            <a:srgbClr val="FBE5D6">
              <a:alpha val="50196"/>
            </a:srgbClr>
          </a:solidFill>
          <a:ln>
            <a:noFill/>
          </a:ln>
        </p:spPr>
        <p:txBody>
          <a:bodyPr wrap="square">
            <a:spAutoFit/>
          </a:bodyPr>
          <a:lstStyle/>
          <a:p>
            <a:r>
              <a:rPr lang="en-US" b="0" i="0" dirty="0">
                <a:effectLst/>
                <a:latin typeface="Consolas" panose="020B0609020204030204" pitchFamily="49" charset="0"/>
                <a:cs typeface="Consolas" panose="020B0609020204030204" pitchFamily="49" charset="0"/>
              </a:rPr>
              <a:t># Numeric types</a:t>
            </a:r>
          </a:p>
          <a:p>
            <a:r>
              <a:rPr lang="en-US" b="0" i="0" dirty="0">
                <a:effectLst/>
                <a:latin typeface="Consolas" panose="020B0609020204030204" pitchFamily="49" charset="0"/>
                <a:cs typeface="Consolas" panose="020B0609020204030204" pitchFamily="49" charset="0"/>
              </a:rPr>
              <a:t> </a:t>
            </a:r>
          </a:p>
          <a:p>
            <a:r>
              <a:rPr lang="en-US" b="0" i="0" dirty="0" err="1">
                <a:effectLst/>
                <a:latin typeface="Consolas" panose="020B0609020204030204" pitchFamily="49" charset="0"/>
                <a:cs typeface="Consolas" panose="020B0609020204030204" pitchFamily="49" charset="0"/>
              </a:rPr>
              <a:t>int_var</a:t>
            </a:r>
            <a:r>
              <a:rPr lang="en-US" b="0" i="0" dirty="0">
                <a:effectLst/>
                <a:latin typeface="Consolas" panose="020B0609020204030204" pitchFamily="49" charset="0"/>
                <a:cs typeface="Consolas" panose="020B0609020204030204" pitchFamily="49" charset="0"/>
              </a:rPr>
              <a:t> = 10       # integer </a:t>
            </a:r>
          </a:p>
          <a:p>
            <a:r>
              <a:rPr lang="en-US" b="0" i="0" dirty="0" err="1">
                <a:effectLst/>
                <a:latin typeface="Consolas" panose="020B0609020204030204" pitchFamily="49" charset="0"/>
                <a:cs typeface="Consolas" panose="020B0609020204030204" pitchFamily="49" charset="0"/>
              </a:rPr>
              <a:t>float_var</a:t>
            </a:r>
            <a:r>
              <a:rPr lang="en-US" b="0" i="0" dirty="0">
                <a:effectLst/>
                <a:latin typeface="Consolas" panose="020B0609020204030204" pitchFamily="49" charset="0"/>
                <a:cs typeface="Consolas" panose="020B0609020204030204" pitchFamily="49" charset="0"/>
              </a:rPr>
              <a:t> = 3.14   # floating-point number</a:t>
            </a:r>
          </a:p>
          <a:p>
            <a:endParaRPr lang="en-US" dirty="0">
              <a:latin typeface="Consolas" panose="020B0609020204030204" pitchFamily="49" charset="0"/>
              <a:cs typeface="Consolas" panose="020B0609020204030204" pitchFamily="49" charset="0"/>
            </a:endParaRPr>
          </a:p>
          <a:p>
            <a:r>
              <a:rPr lang="en-US" b="0" i="0" dirty="0">
                <a:effectLst/>
                <a:latin typeface="Consolas" panose="020B0609020204030204" pitchFamily="49" charset="0"/>
                <a:cs typeface="Consolas" panose="020B0609020204030204" pitchFamily="49" charset="0"/>
              </a:rPr>
              <a:t># Sequence types </a:t>
            </a:r>
          </a:p>
          <a:p>
            <a:r>
              <a:rPr lang="en-US" b="0" i="0" dirty="0" err="1">
                <a:effectLst/>
                <a:latin typeface="Consolas" panose="020B0609020204030204" pitchFamily="49" charset="0"/>
                <a:cs typeface="Consolas" panose="020B0609020204030204" pitchFamily="49" charset="0"/>
              </a:rPr>
              <a:t>list_var</a:t>
            </a:r>
            <a:r>
              <a:rPr lang="en-US" b="0" i="0" dirty="0">
                <a:effectLst/>
                <a:latin typeface="Consolas" panose="020B0609020204030204" pitchFamily="49" charset="0"/>
                <a:cs typeface="Consolas" panose="020B0609020204030204" pitchFamily="49" charset="0"/>
              </a:rPr>
              <a:t> = [1, 2, 3] # list (mutable) </a:t>
            </a:r>
          </a:p>
          <a:p>
            <a:r>
              <a:rPr lang="en-US" b="0" i="0" dirty="0" err="1">
                <a:effectLst/>
                <a:latin typeface="Consolas" panose="020B0609020204030204" pitchFamily="49" charset="0"/>
                <a:cs typeface="Consolas" panose="020B0609020204030204" pitchFamily="49" charset="0"/>
              </a:rPr>
              <a:t>range_var</a:t>
            </a:r>
            <a:r>
              <a:rPr lang="en-US" b="0" i="0" dirty="0">
                <a:effectLst/>
                <a:latin typeface="Consolas" panose="020B0609020204030204" pitchFamily="49" charset="0"/>
                <a:cs typeface="Consolas" panose="020B0609020204030204" pitchFamily="49" charset="0"/>
              </a:rPr>
              <a:t> = range(5) # range object </a:t>
            </a:r>
          </a:p>
          <a:p>
            <a:endParaRPr lang="en-US" dirty="0">
              <a:latin typeface="Consolas" panose="020B0609020204030204" pitchFamily="49" charset="0"/>
              <a:cs typeface="Consolas" panose="020B0609020204030204" pitchFamily="49" charset="0"/>
            </a:endParaRPr>
          </a:p>
          <a:p>
            <a:r>
              <a:rPr lang="en-US" b="0" i="0" dirty="0">
                <a:effectLst/>
                <a:latin typeface="Consolas" panose="020B0609020204030204" pitchFamily="49" charset="0"/>
                <a:cs typeface="Consolas" panose="020B0609020204030204" pitchFamily="49" charset="0"/>
              </a:rPr>
              <a:t># Text type </a:t>
            </a:r>
          </a:p>
          <a:p>
            <a:r>
              <a:rPr lang="en-US" b="0" i="0" dirty="0" err="1">
                <a:effectLst/>
                <a:latin typeface="Consolas" panose="020B0609020204030204" pitchFamily="49" charset="0"/>
                <a:cs typeface="Consolas" panose="020B0609020204030204" pitchFamily="49" charset="0"/>
              </a:rPr>
              <a:t>str_var</a:t>
            </a:r>
            <a:r>
              <a:rPr lang="en-US" b="0" i="0" dirty="0">
                <a:effectLst/>
                <a:latin typeface="Consolas" panose="020B0609020204030204" pitchFamily="49" charset="0"/>
                <a:cs typeface="Consolas" panose="020B0609020204030204" pitchFamily="49" charset="0"/>
              </a:rPr>
              <a:t> = "Hello, Python" # string </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72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CEB58-3397-D747-B4DA-A6B772D6003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FFDEA8-19B3-004A-7A65-AD1CE651FA06}"/>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2203CE8B-0578-CBF0-6C40-C6739ADC7B78}"/>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5</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ECE60A00-40A3-F1E7-645E-A9755AB71233}"/>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57428F94-0696-A3E8-D00E-5469A2560DEA}"/>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EFAA2D49-E591-D8D7-B740-1B73717A052B}"/>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FAFF284F-C43C-0337-AED2-0C03048C664F}"/>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Basic data structures</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3" name="TextBox 2">
            <a:extLst>
              <a:ext uri="{FF2B5EF4-FFF2-40B4-BE49-F238E27FC236}">
                <a16:creationId xmlns:a16="http://schemas.microsoft.com/office/drawing/2014/main" id="{65C06822-1E50-461A-ABC7-535D02D7C156}"/>
              </a:ext>
            </a:extLst>
          </p:cNvPr>
          <p:cNvSpPr txBox="1"/>
          <p:nvPr/>
        </p:nvSpPr>
        <p:spPr>
          <a:xfrm>
            <a:off x="201505" y="1089647"/>
            <a:ext cx="5736840" cy="369332"/>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Useful </a:t>
            </a:r>
            <a:r>
              <a:rPr lang="en-US" dirty="0" err="1">
                <a:latin typeface="Aptos" panose="020B0004020202020204" pitchFamily="34" charset="0"/>
                <a:ea typeface="Verdana" panose="020B0604030504040204" pitchFamily="34" charset="0"/>
                <a:cs typeface="Arima Koshi" pitchFamily="2" charset="77"/>
              </a:rPr>
              <a:t>numpy</a:t>
            </a:r>
            <a:r>
              <a:rPr lang="en-US" dirty="0">
                <a:latin typeface="Aptos" panose="020B0004020202020204" pitchFamily="34" charset="0"/>
                <a:ea typeface="Verdana" panose="020B0604030504040204" pitchFamily="34" charset="0"/>
                <a:cs typeface="Arima Koshi" pitchFamily="2" charset="77"/>
              </a:rPr>
              <a:t> data structures</a:t>
            </a:r>
          </a:p>
        </p:txBody>
      </p:sp>
      <p:sp>
        <p:nvSpPr>
          <p:cNvPr id="9" name="TextBox 8">
            <a:extLst>
              <a:ext uri="{FF2B5EF4-FFF2-40B4-BE49-F238E27FC236}">
                <a16:creationId xmlns:a16="http://schemas.microsoft.com/office/drawing/2014/main" id="{C8302B9B-BE42-2C55-0E89-3BFD7DCE56A8}"/>
              </a:ext>
            </a:extLst>
          </p:cNvPr>
          <p:cNvSpPr txBox="1"/>
          <p:nvPr/>
        </p:nvSpPr>
        <p:spPr>
          <a:xfrm>
            <a:off x="201505" y="1498954"/>
            <a:ext cx="11822427" cy="3693319"/>
          </a:xfrm>
          <a:prstGeom prst="rect">
            <a:avLst/>
          </a:prstGeom>
          <a:solidFill>
            <a:srgbClr val="FBE5D6">
              <a:alpha val="50196"/>
            </a:srgbClr>
          </a:solidFill>
        </p:spPr>
        <p:txBody>
          <a:bodyPr wrap="square">
            <a:spAutoFit/>
          </a:bodyPr>
          <a:lstStyle/>
          <a:p>
            <a:r>
              <a:rPr lang="en-US" b="0" i="0" dirty="0">
                <a:effectLst/>
                <a:latin typeface="Consolas" panose="020B0609020204030204" pitchFamily="49" charset="0"/>
                <a:cs typeface="Consolas" panose="020B0609020204030204" pitchFamily="49" charset="0"/>
              </a:rPr>
              <a:t># Arrays (vectors and matrices)</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myvec</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np.array</a:t>
            </a:r>
            <a:r>
              <a:rPr lang="en-US" dirty="0">
                <a:latin typeface="Consolas" panose="020B0609020204030204" pitchFamily="49" charset="0"/>
                <a:cs typeface="Consolas" panose="020B0609020204030204" pitchFamily="49" charset="0"/>
              </a:rPr>
              <a:t>([1, 2, 3])   # vector that contains values 1, 2 and 3</a:t>
            </a:r>
          </a:p>
          <a:p>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np.arange</a:t>
            </a:r>
            <a:r>
              <a:rPr lang="en-US" dirty="0">
                <a:latin typeface="Consolas" panose="020B0609020204030204" pitchFamily="49" charset="0"/>
                <a:cs typeface="Consolas" panose="020B0609020204030204" pitchFamily="49" charset="0"/>
              </a:rPr>
              <a:t>(0, 1, 0.1)    # vector [0, 0.1, 0.2, 0.3, …, 0.9]</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scvec</a:t>
            </a:r>
            <a:r>
              <a:rPr lang="en-US" dirty="0">
                <a:latin typeface="Consolas" panose="020B0609020204030204" pitchFamily="49" charset="0"/>
                <a:cs typeface="Consolas" panose="020B0609020204030204" pitchFamily="49" charset="0"/>
              </a:rPr>
              <a:t> = 2.0 * </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             # vector [0, 0.2, 0.4, …, 1.8]</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Matrix = </a:t>
            </a:r>
            <a:r>
              <a:rPr lang="en-US" dirty="0" err="1">
                <a:latin typeface="Consolas" panose="020B0609020204030204" pitchFamily="49" charset="0"/>
                <a:cs typeface="Consolas" panose="020B0609020204030204" pitchFamily="49" charset="0"/>
              </a:rPr>
              <a:t>np.array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[2, -1]</a:t>
            </a:r>
          </a:p>
          <a:p>
            <a:r>
              <a:rPr lang="en-US" dirty="0">
                <a:latin typeface="Consolas" panose="020B0609020204030204" pitchFamily="49" charset="0"/>
                <a:cs typeface="Consolas" panose="020B0609020204030204" pitchFamily="49" charset="0"/>
              </a:rPr>
              <a:t>	[-1, 1]</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Matmul</a:t>
            </a:r>
            <a:r>
              <a:rPr lang="en-US" dirty="0">
                <a:latin typeface="Consolas" panose="020B0609020204030204" pitchFamily="49" charset="0"/>
                <a:cs typeface="Consolas" panose="020B0609020204030204" pitchFamily="49" charset="0"/>
              </a:rPr>
              <a:t> = Matrix @ </a:t>
            </a:r>
            <a:r>
              <a:rPr lang="en-US" dirty="0" err="1">
                <a:latin typeface="Consolas" panose="020B0609020204030204" pitchFamily="49" charset="0"/>
                <a:cs typeface="Consolas" panose="020B0609020204030204" pitchFamily="49" charset="0"/>
              </a:rPr>
              <a:t>np.array</a:t>
            </a:r>
            <a:r>
              <a:rPr lang="en-US" dirty="0">
                <a:latin typeface="Consolas" panose="020B0609020204030204" pitchFamily="49" charset="0"/>
                <a:cs typeface="Consolas" panose="020B0609020204030204" pitchFamily="49" charset="0"/>
              </a:rPr>
              <a:t>([1,2])   # Matrix product</a:t>
            </a:r>
          </a:p>
        </p:txBody>
      </p:sp>
    </p:spTree>
    <p:extLst>
      <p:ext uri="{BB962C8B-B14F-4D97-AF65-F5344CB8AC3E}">
        <p14:creationId xmlns:p14="http://schemas.microsoft.com/office/powerpoint/2010/main" val="83374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2211-CB47-29F1-0AB3-A02FAC8C94B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5261E7-D2FA-075B-C023-6D2866160E43}"/>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8CA4B04A-FB86-2410-A449-7892B964B305}"/>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6</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8334154-0048-725D-3C8F-A23F5453D95B}"/>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FB9F4C4A-66D2-E443-97CD-75E2A714722C}"/>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D3693689-587A-B97D-5F66-91EAF68E2FD4}"/>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A7114BDA-2AD1-2F88-5D8B-348044C74808}"/>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Example</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790DC2E-0FC6-F218-FE17-A3A32AB276E1}"/>
                  </a:ext>
                </a:extLst>
              </p:cNvPr>
              <p:cNvSpPr txBox="1"/>
              <p:nvPr/>
            </p:nvSpPr>
            <p:spPr>
              <a:xfrm>
                <a:off x="201505" y="1095997"/>
                <a:ext cx="11754061" cy="646331"/>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Let’s create a program that plots the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Verdana" panose="020B0604030504040204" pitchFamily="34" charset="0"/>
                          <a:cs typeface="Arima Koshi" pitchFamily="2" charset="77"/>
                        </a:rPr>
                        <m:t>𝑓</m:t>
                      </m:r>
                      <m:d>
                        <m:dPr>
                          <m:ctrlPr>
                            <a:rPr lang="en-US" b="0" i="1" smtClean="0">
                              <a:latin typeface="Cambria Math" panose="02040503050406030204" pitchFamily="18" charset="0"/>
                              <a:ea typeface="Verdana" panose="020B0604030504040204" pitchFamily="34" charset="0"/>
                              <a:cs typeface="Arima Koshi" pitchFamily="2" charset="77"/>
                            </a:rPr>
                          </m:ctrlPr>
                        </m:dPr>
                        <m:e>
                          <m:r>
                            <a:rPr lang="en-US" b="0" i="1" smtClean="0">
                              <a:latin typeface="Cambria Math" panose="02040503050406030204" pitchFamily="18" charset="0"/>
                              <a:ea typeface="Verdana" panose="020B0604030504040204" pitchFamily="34" charset="0"/>
                              <a:cs typeface="Arima Koshi" pitchFamily="2" charset="77"/>
                            </a:rPr>
                            <m:t>𝑥</m:t>
                          </m:r>
                        </m:e>
                      </m:d>
                      <m:r>
                        <a:rPr lang="en-US" b="0" i="1" smtClean="0">
                          <a:latin typeface="Cambria Math" panose="02040503050406030204" pitchFamily="18" charset="0"/>
                          <a:ea typeface="Verdana" panose="020B0604030504040204" pitchFamily="34" charset="0"/>
                          <a:cs typeface="Arima Koshi" pitchFamily="2" charset="77"/>
                        </a:rPr>
                        <m:t>=</m:t>
                      </m:r>
                      <m:sSup>
                        <m:sSupPr>
                          <m:ctrlPr>
                            <a:rPr lang="en-US" b="0" i="1" smtClean="0">
                              <a:latin typeface="Cambria Math" panose="02040503050406030204" pitchFamily="18" charset="0"/>
                              <a:ea typeface="Verdana" panose="020B0604030504040204" pitchFamily="34" charset="0"/>
                              <a:cs typeface="Arima Koshi" pitchFamily="2" charset="77"/>
                            </a:rPr>
                          </m:ctrlPr>
                        </m:sSupPr>
                        <m:e>
                          <m:r>
                            <a:rPr lang="en-US" b="0" i="1" smtClean="0">
                              <a:latin typeface="Cambria Math" panose="02040503050406030204" pitchFamily="18" charset="0"/>
                              <a:ea typeface="Verdana" panose="020B0604030504040204" pitchFamily="34" charset="0"/>
                              <a:cs typeface="Arima Koshi" pitchFamily="2" charset="77"/>
                            </a:rPr>
                            <m:t>𝑥</m:t>
                          </m:r>
                        </m:e>
                        <m:sup>
                          <m:r>
                            <a:rPr lang="en-US" b="0" i="1" smtClean="0">
                              <a:latin typeface="Cambria Math" panose="02040503050406030204" pitchFamily="18" charset="0"/>
                              <a:ea typeface="Verdana" panose="020B0604030504040204" pitchFamily="34" charset="0"/>
                              <a:cs typeface="Arima Koshi" pitchFamily="2" charset="77"/>
                            </a:rPr>
                            <m:t>2</m:t>
                          </m:r>
                        </m:sup>
                      </m:sSup>
                    </m:oMath>
                  </m:oMathPara>
                </a14:m>
                <a:endParaRPr lang="en-US" dirty="0">
                  <a:latin typeface="Aptos" panose="020B0004020202020204" pitchFamily="34" charset="0"/>
                  <a:ea typeface="Verdana" panose="020B0604030504040204" pitchFamily="34" charset="0"/>
                  <a:cs typeface="Arima Koshi" pitchFamily="2" charset="77"/>
                </a:endParaRPr>
              </a:p>
            </p:txBody>
          </p:sp>
        </mc:Choice>
        <mc:Fallback>
          <p:sp>
            <p:nvSpPr>
              <p:cNvPr id="11" name="TextBox 10">
                <a:extLst>
                  <a:ext uri="{FF2B5EF4-FFF2-40B4-BE49-F238E27FC236}">
                    <a16:creationId xmlns:a16="http://schemas.microsoft.com/office/drawing/2014/main" id="{A790DC2E-0FC6-F218-FE17-A3A32AB276E1}"/>
                  </a:ext>
                </a:extLst>
              </p:cNvPr>
              <p:cNvSpPr txBox="1">
                <a:spLocks noRot="1" noChangeAspect="1" noMove="1" noResize="1" noEditPoints="1" noAdjustHandles="1" noChangeArrowheads="1" noChangeShapeType="1" noTextEdit="1"/>
              </p:cNvSpPr>
              <p:nvPr/>
            </p:nvSpPr>
            <p:spPr>
              <a:xfrm>
                <a:off x="201505" y="1095997"/>
                <a:ext cx="11754061" cy="646331"/>
              </a:xfrm>
              <a:prstGeom prst="rect">
                <a:avLst/>
              </a:prstGeom>
              <a:blipFill>
                <a:blip r:embed="rId4"/>
                <a:stretch>
                  <a:fillRect l="-324" t="-3846" b="-5769"/>
                </a:stretch>
              </a:blipFill>
            </p:spPr>
            <p:txBody>
              <a:bodyPr/>
              <a:lstStyle/>
              <a:p>
                <a:r>
                  <a:rPr lang="en-US">
                    <a:noFill/>
                  </a:rPr>
                  <a:t> </a:t>
                </a:r>
              </a:p>
            </p:txBody>
          </p:sp>
        </mc:Fallback>
      </mc:AlternateContent>
    </p:spTree>
    <p:extLst>
      <p:ext uri="{BB962C8B-B14F-4D97-AF65-F5344CB8AC3E}">
        <p14:creationId xmlns:p14="http://schemas.microsoft.com/office/powerpoint/2010/main" val="68195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32272</TotalTime>
  <Words>505</Words>
  <Application>Microsoft Macintosh PowerPoint</Application>
  <PresentationFormat>Widescreen</PresentationFormat>
  <Paragraphs>80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Cambria Math</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Gomez</dc:creator>
  <cp:lastModifiedBy>Miguel Gomez</cp:lastModifiedBy>
  <cp:revision>63</cp:revision>
  <cp:lastPrinted>2024-04-19T23:14:50Z</cp:lastPrinted>
  <dcterms:created xsi:type="dcterms:W3CDTF">2023-10-23T18:00:21Z</dcterms:created>
  <dcterms:modified xsi:type="dcterms:W3CDTF">2025-09-29T18:26:58Z</dcterms:modified>
</cp:coreProperties>
</file>