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DD8E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3E96-B3B9-43C3-9411-572EAAFF95C9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47F0-A2D4-4020-89E2-E20FEDF7F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3728" y="119675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55676" y="1700808"/>
            <a:ext cx="5832648" cy="3456384"/>
            <a:chOff x="1187623" y="1124744"/>
            <a:chExt cx="3553565" cy="2790232"/>
          </a:xfrm>
        </p:grpSpPr>
        <p:grpSp>
          <p:nvGrpSpPr>
            <p:cNvPr id="13" name="Group 12"/>
            <p:cNvGrpSpPr/>
            <p:nvPr/>
          </p:nvGrpSpPr>
          <p:grpSpPr>
            <a:xfrm>
              <a:off x="1187623" y="1124744"/>
              <a:ext cx="3541323" cy="702000"/>
              <a:chOff x="1187623" y="1124744"/>
              <a:chExt cx="3789342" cy="702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87623" y="1124744"/>
                <a:ext cx="617260" cy="702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261022" y="1264094"/>
                <a:ext cx="2715943" cy="351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MSTH - average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187623" y="2168860"/>
              <a:ext cx="3529082" cy="702000"/>
              <a:chOff x="1187623" y="2168860"/>
              <a:chExt cx="3846831" cy="70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87623" y="2168860"/>
                <a:ext cx="628798" cy="702000"/>
              </a:xfrm>
              <a:prstGeom prst="rect">
                <a:avLst/>
              </a:prstGeom>
              <a:solidFill>
                <a:srgbClr val="ADD8E6"/>
              </a:solidFill>
              <a:ln>
                <a:solidFill>
                  <a:srgbClr val="ADD8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ADD8E6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67743" y="2323889"/>
                <a:ext cx="2766711" cy="351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MSH – average of average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87624" y="3212976"/>
              <a:ext cx="3553564" cy="702000"/>
              <a:chOff x="1187624" y="3212976"/>
              <a:chExt cx="3749878" cy="702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87624" y="3212976"/>
                <a:ext cx="608727" cy="7020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59102" y="3371394"/>
                <a:ext cx="2678400" cy="351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/>
                  <a:t>MSH – average of best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Mihaela</dc:creator>
  <cp:lastModifiedBy>Mihaela</cp:lastModifiedBy>
  <cp:revision>1</cp:revision>
  <dcterms:created xsi:type="dcterms:W3CDTF">2018-02-25T14:22:59Z</dcterms:created>
  <dcterms:modified xsi:type="dcterms:W3CDTF">2018-02-25T14:44:44Z</dcterms:modified>
</cp:coreProperties>
</file>