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61" r:id="rId2"/>
    <p:sldId id="259" r:id="rId3"/>
    <p:sldId id="263" r:id="rId4"/>
    <p:sldId id="264" r:id="rId5"/>
    <p:sldId id="277" r:id="rId6"/>
    <p:sldId id="266" r:id="rId7"/>
    <p:sldId id="267" r:id="rId8"/>
    <p:sldId id="268" r:id="rId9"/>
    <p:sldId id="271" r:id="rId10"/>
    <p:sldId id="274" r:id="rId11"/>
    <p:sldId id="278" r:id="rId12"/>
    <p:sldId id="279" r:id="rId13"/>
    <p:sldId id="286" r:id="rId14"/>
    <p:sldId id="287" r:id="rId15"/>
    <p:sldId id="288" r:id="rId16"/>
    <p:sldId id="280" r:id="rId17"/>
    <p:sldId id="290" r:id="rId18"/>
    <p:sldId id="291" r:id="rId19"/>
    <p:sldId id="292" r:id="rId20"/>
    <p:sldId id="293" r:id="rId21"/>
    <p:sldId id="294" r:id="rId22"/>
    <p:sldId id="298" r:id="rId23"/>
    <p:sldId id="295" r:id="rId24"/>
    <p:sldId id="296" r:id="rId25"/>
    <p:sldId id="297" r:id="rId26"/>
    <p:sldId id="269" r:id="rId27"/>
    <p:sldId id="273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9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03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cow</a:t>
            </a:r>
            <a:r>
              <a:rPr lang="hr-HR" dirty="0" smtClean="0"/>
              <a:t> – el </a:t>
            </a:r>
            <a:r>
              <a:rPr lang="en-US" dirty="0" err="1" smtClean="0"/>
              <a:t>vaca</a:t>
            </a:r>
            <a:endParaRPr lang="en-US" dirty="0"/>
          </a:p>
        </p:txBody>
      </p:sp>
      <p:pic>
        <p:nvPicPr>
          <p:cNvPr id="4098" name="Picture 2" descr="C:\Users\Mihaela\AppData\Local\Microsoft\Windows\INetCache\IE\A03ST6HB\10648-illustration-of-a-cow-pv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90800"/>
            <a:ext cx="4926013" cy="3501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353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pig</a:t>
            </a:r>
            <a:r>
              <a:rPr lang="hr-HR" dirty="0" smtClean="0"/>
              <a:t> – el </a:t>
            </a:r>
            <a:r>
              <a:rPr lang="en-US" dirty="0" err="1" smtClean="0"/>
              <a:t>cerdo</a:t>
            </a:r>
            <a:endParaRPr lang="en-US" dirty="0"/>
          </a:p>
        </p:txBody>
      </p:sp>
      <p:pic>
        <p:nvPicPr>
          <p:cNvPr id="5126" name="Picture 6" descr="C:\Users\Mihaela\AppData\Local\Microsoft\Windows\INetCache\IE\DTWAJ3ES\pig-standin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4047538" cy="2567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30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362075"/>
          </a:xfrm>
        </p:spPr>
        <p:txBody>
          <a:bodyPr/>
          <a:lstStyle/>
          <a:p>
            <a:pPr algn="ctr"/>
            <a:r>
              <a:rPr lang="hr-HR" dirty="0" smtClean="0"/>
              <a:t>chicken – el pollo</a:t>
            </a:r>
            <a:endParaRPr lang="en-US" dirty="0"/>
          </a:p>
        </p:txBody>
      </p:sp>
      <p:pic>
        <p:nvPicPr>
          <p:cNvPr id="6148" name="Picture 4" descr="C:\Users\Mihaela\AppData\Local\Microsoft\Windows\INetCache\IE\A3YUQE0T\1348891441766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590800"/>
            <a:ext cx="3080800" cy="3698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530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sheep</a:t>
            </a:r>
            <a:r>
              <a:rPr lang="hr-HR" dirty="0" smtClean="0"/>
              <a:t> – </a:t>
            </a:r>
            <a:r>
              <a:rPr lang="en-US" dirty="0" smtClean="0"/>
              <a:t>la </a:t>
            </a:r>
            <a:r>
              <a:rPr lang="en-US" dirty="0" err="1" smtClean="0"/>
              <a:t>oveja</a:t>
            </a:r>
            <a:endParaRPr lang="en-US" dirty="0"/>
          </a:p>
        </p:txBody>
      </p:sp>
      <p:pic>
        <p:nvPicPr>
          <p:cNvPr id="7170" name="Picture 2" descr="C:\Users\Mihaela\AppData\Local\Microsoft\Windows\INetCache\IE\A03ST6HB\Eid_Sheep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667000"/>
            <a:ext cx="3852500" cy="3828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goat</a:t>
            </a:r>
            <a:r>
              <a:rPr lang="hr-HR" dirty="0" smtClean="0"/>
              <a:t> – </a:t>
            </a:r>
            <a:r>
              <a:rPr lang="hr-HR" dirty="0" err="1" smtClean="0"/>
              <a:t>la</a:t>
            </a:r>
            <a:r>
              <a:rPr lang="hr-HR" dirty="0" smtClean="0"/>
              <a:t> </a:t>
            </a:r>
            <a:r>
              <a:rPr lang="en-US" dirty="0" err="1" smtClean="0"/>
              <a:t>cabra</a:t>
            </a:r>
            <a:endParaRPr lang="en-US" dirty="0"/>
          </a:p>
        </p:txBody>
      </p:sp>
      <p:pic>
        <p:nvPicPr>
          <p:cNvPr id="8199" name="Picture 7" descr="C:\Users\Mihaela\AppData\Local\Microsoft\Windows\INetCache\IE\A3YUQE0T\goat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438400"/>
            <a:ext cx="4000500" cy="4235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rabbit</a:t>
            </a:r>
            <a:r>
              <a:rPr lang="hr-HR" dirty="0" smtClean="0"/>
              <a:t> – el </a:t>
            </a:r>
            <a:r>
              <a:rPr lang="en-US" dirty="0" err="1" smtClean="0"/>
              <a:t>conejo</a:t>
            </a:r>
            <a:endParaRPr lang="en-US" dirty="0"/>
          </a:p>
        </p:txBody>
      </p:sp>
      <p:pic>
        <p:nvPicPr>
          <p:cNvPr id="9220" name="Picture 4" descr="C:\Users\Mihaela\AppData\Local\Microsoft\Windows\INetCache\IE\183MB6BP\rabbi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8194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225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bird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s-ES" dirty="0" smtClean="0"/>
              <a:t>pájaro</a:t>
            </a:r>
            <a:endParaRPr lang="en-US" dirty="0"/>
          </a:p>
        </p:txBody>
      </p:sp>
      <p:pic>
        <p:nvPicPr>
          <p:cNvPr id="10245" name="Picture 5" descr="C:\Users\Mihaela\AppData\Local\Microsoft\Windows\INetCache\IE\A03ST6HB\Twitterbird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59340"/>
            <a:ext cx="5346078" cy="4098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77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lion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león</a:t>
            </a:r>
            <a:endParaRPr lang="en-US" dirty="0"/>
          </a:p>
        </p:txBody>
      </p:sp>
      <p:pic>
        <p:nvPicPr>
          <p:cNvPr id="11266" name="Picture 2" descr="C:\Users\Mihaela\AppData\Local\Microsoft\Windows\INetCache\IE\DTWAJ3ES\c3214408-74c5-48f2-9ec6-0a05ccd4ebe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19400"/>
            <a:ext cx="4018359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hr-HR" dirty="0" err="1" smtClean="0"/>
              <a:t>be</a:t>
            </a:r>
            <a:r>
              <a:rPr lang="en-US" dirty="0" smtClean="0"/>
              <a:t>a</a:t>
            </a:r>
            <a:r>
              <a:rPr lang="hr-HR" dirty="0" smtClean="0"/>
              <a:t>r – </a:t>
            </a:r>
            <a:r>
              <a:rPr lang="en-US" dirty="0" smtClean="0"/>
              <a:t>el </a:t>
            </a:r>
            <a:r>
              <a:rPr lang="en-US" dirty="0" err="1" smtClean="0"/>
              <a:t>oso</a:t>
            </a:r>
            <a:endParaRPr lang="en-US" dirty="0"/>
          </a:p>
        </p:txBody>
      </p:sp>
      <p:pic>
        <p:nvPicPr>
          <p:cNvPr id="12290" name="Picture 2" descr="C:\Users\Mihaela\AppData\Local\Microsoft\Windows\INetCache\IE\183MB6BP\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5257800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wolf</a:t>
            </a:r>
            <a:r>
              <a:rPr lang="hr-HR" dirty="0" smtClean="0"/>
              <a:t> – </a:t>
            </a:r>
            <a:r>
              <a:rPr lang="hr-HR" dirty="0"/>
              <a:t>el </a:t>
            </a:r>
            <a:r>
              <a:rPr lang="en-US" dirty="0" smtClean="0"/>
              <a:t>lobo</a:t>
            </a:r>
            <a:endParaRPr lang="en-US" dirty="0"/>
          </a:p>
        </p:txBody>
      </p:sp>
      <p:pic>
        <p:nvPicPr>
          <p:cNvPr id="13315" name="Picture 3" descr="C:\Users\Mihaela\AppData\Local\Microsoft\Windows\INetCache\IE\A03ST6HB\Wolf_vector_image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5181600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1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elephant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elefante</a:t>
            </a:r>
            <a:endParaRPr lang="en-US" dirty="0"/>
          </a:p>
        </p:txBody>
      </p:sp>
      <p:pic>
        <p:nvPicPr>
          <p:cNvPr id="14340" name="Picture 4" descr="C:\Users\Mihaela\AppData\Local\Microsoft\Windows\INetCache\IE\A03ST6HB\139487898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90415" cy="3432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98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giraffe</a:t>
            </a:r>
            <a:r>
              <a:rPr lang="hr-HR" dirty="0" smtClean="0"/>
              <a:t> – </a:t>
            </a:r>
            <a:r>
              <a:rPr lang="hr-HR" dirty="0" err="1" smtClean="0"/>
              <a:t>la</a:t>
            </a:r>
            <a:r>
              <a:rPr lang="en-US" dirty="0" smtClean="0"/>
              <a:t> </a:t>
            </a:r>
            <a:r>
              <a:rPr lang="en-US" dirty="0" err="1" smtClean="0"/>
              <a:t>jirafe</a:t>
            </a:r>
            <a:endParaRPr lang="en-US" dirty="0"/>
          </a:p>
        </p:txBody>
      </p:sp>
      <p:pic>
        <p:nvPicPr>
          <p:cNvPr id="15362" name="Picture 2" descr="C:\Users\Mihaela\AppData\Local\Microsoft\Windows\INetCache\IE\A3YUQE0T\Giraff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667000"/>
            <a:ext cx="2232532" cy="3816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2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monkey</a:t>
            </a:r>
            <a:r>
              <a:rPr lang="hr-HR" dirty="0" smtClean="0"/>
              <a:t> – el </a:t>
            </a:r>
            <a:r>
              <a:rPr lang="en-US" dirty="0" smtClean="0"/>
              <a:t>mono</a:t>
            </a:r>
            <a:endParaRPr lang="en-US" dirty="0"/>
          </a:p>
        </p:txBody>
      </p:sp>
      <p:pic>
        <p:nvPicPr>
          <p:cNvPr id="16388" name="Picture 4" descr="C:\Users\Mihaela\AppData\Local\Microsoft\Windows\INetCache\IE\A03ST6HB\monkeypointingc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43200"/>
            <a:ext cx="4278431" cy="3692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052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snake</a:t>
            </a:r>
            <a:r>
              <a:rPr lang="hr-HR" dirty="0" smtClean="0"/>
              <a:t> – </a:t>
            </a:r>
            <a:r>
              <a:rPr lang="en-US" dirty="0" smtClean="0"/>
              <a:t>la </a:t>
            </a:r>
            <a:r>
              <a:rPr lang="en-US" dirty="0" err="1" smtClean="0"/>
              <a:t>serpiente</a:t>
            </a:r>
            <a:endParaRPr lang="en-US" dirty="0"/>
          </a:p>
        </p:txBody>
      </p:sp>
      <p:pic>
        <p:nvPicPr>
          <p:cNvPr id="17410" name="Picture 2" descr="C:\Users\Mihaela\AppData\Local\Microsoft\Windows\INetCache\IE\DTWAJ3ES\141060827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5867400" cy="38312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023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fish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pez</a:t>
            </a:r>
            <a:endParaRPr lang="en-US" dirty="0"/>
          </a:p>
        </p:txBody>
      </p:sp>
      <p:pic>
        <p:nvPicPr>
          <p:cNvPr id="18437" name="Picture 5" descr="C:\Users\Mihaela\AppData\Local\Microsoft\Windows\INetCache\IE\A03ST6HB\Clown_fish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43200"/>
            <a:ext cx="4572000" cy="3232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287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turtle</a:t>
            </a:r>
            <a:r>
              <a:rPr lang="hr-HR" dirty="0" smtClean="0"/>
              <a:t> – </a:t>
            </a:r>
            <a:r>
              <a:rPr lang="en-US" dirty="0" smtClean="0"/>
              <a:t>la </a:t>
            </a:r>
            <a:r>
              <a:rPr lang="en-US" dirty="0" err="1" smtClean="0"/>
              <a:t>tortuga</a:t>
            </a:r>
            <a:endParaRPr lang="en-US" dirty="0"/>
          </a:p>
        </p:txBody>
      </p:sp>
      <p:pic>
        <p:nvPicPr>
          <p:cNvPr id="19458" name="Picture 2" descr="C:\Users\Mihaela\AppData\Local\Microsoft\Windows\INetCache\IE\A03ST6HB\600px-Lilyu's_turtle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124200"/>
            <a:ext cx="5029200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287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Sentences</a:t>
            </a:r>
          </a:p>
        </p:txBody>
      </p:sp>
    </p:spTree>
    <p:extLst>
      <p:ext uri="{BB962C8B-B14F-4D97-AF65-F5344CB8AC3E}">
        <p14:creationId xmlns="" xmlns:p14="http://schemas.microsoft.com/office/powerpoint/2010/main" val="3398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40386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El perro es el mejor amigo del hombre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Dog is a man's best friend.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jirafa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muy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alta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giraffe is very tall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elefante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tiene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una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trompa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larga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elephant has a long trunk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Este animal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grande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This animal is big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perro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gusta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ladrar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dog likes to bark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571500" indent="-5715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7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vaca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tiene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cuatro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patas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cow has four legs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cebra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tiene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rayas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blancas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y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negras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zebra is striped white and black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pez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tiene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aletas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Fish have fins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pájaro tiene plumas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bird has feathers.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pájaro vuela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bird flies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El perro tiene pelaje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Dog has fur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402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La vaca está comiendo hierba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cow eats grass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Montar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caballo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Riding a horse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El león es el rey de los animales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Lion is the king of animals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Los peces viven bajo el agua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Fishes live in water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A los perros no les gustan los gatos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Dogs don’t like cats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/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Domestic animals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Animal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doméstico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895600"/>
            <a:ext cx="7772400" cy="3167062"/>
          </a:xfrm>
        </p:spPr>
        <p:txBody>
          <a:bodyPr>
            <a:noAutofit/>
          </a:bodyPr>
          <a:lstStyle/>
          <a:p>
            <a:r>
              <a:rPr lang="en-US" dirty="0" smtClean="0"/>
              <a:t>The word, Domestic, means that a species of animal has lived alongside humans for so many years that they are no longer considered wild. Humans keep that kinds of animals as pets.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25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Wild animals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Animal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salvaje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795462"/>
          </a:xfrm>
        </p:spPr>
        <p:txBody>
          <a:bodyPr>
            <a:noAutofit/>
          </a:bodyPr>
          <a:lstStyle/>
          <a:p>
            <a:r>
              <a:rPr lang="en-US" dirty="0" smtClean="0"/>
              <a:t>Animals that have not been domesticated or tamed and are usually living in a natural environment, including both game and nongame species.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93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Animal / Animals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7772400" cy="286226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Singular :</a:t>
            </a:r>
          </a:p>
          <a:p>
            <a:pPr>
              <a:buFont typeface="Wingdings" pitchFamily="2" charset="2"/>
              <a:buChar char="q"/>
            </a:pPr>
            <a:r>
              <a:rPr lang="es-ES" sz="3200" dirty="0" smtClean="0"/>
              <a:t> Animal</a:t>
            </a:r>
          </a:p>
          <a:p>
            <a:pPr>
              <a:buFont typeface="Wingdings" pitchFamily="2" charset="2"/>
              <a:buChar char="q"/>
            </a:pPr>
            <a:endParaRPr lang="es-ES" sz="3200" dirty="0" smtClean="0"/>
          </a:p>
          <a:p>
            <a:r>
              <a:rPr lang="es-ES" sz="3200" dirty="0" smtClean="0"/>
              <a:t>Plural :</a:t>
            </a:r>
          </a:p>
          <a:p>
            <a:pPr>
              <a:buFont typeface="Wingdings" pitchFamily="2" charset="2"/>
              <a:buChar char="q"/>
            </a:pPr>
            <a:r>
              <a:rPr lang="es-ES" sz="3200" dirty="0" smtClean="0"/>
              <a:t> Animales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5032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Words and images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5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dog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perro</a:t>
            </a:r>
            <a:endParaRPr lang="en-US" dirty="0"/>
          </a:p>
        </p:txBody>
      </p:sp>
      <p:pic>
        <p:nvPicPr>
          <p:cNvPr id="1028" name="Picture 4" descr="C:\Users\Mihaela\AppData\Local\Microsoft\Windows\INetCache\IE\A3YUQE0T\bordercolliepup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95600"/>
            <a:ext cx="4042558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623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cat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gato</a:t>
            </a:r>
            <a:endParaRPr lang="en-US" dirty="0"/>
          </a:p>
        </p:txBody>
      </p:sp>
      <p:pic>
        <p:nvPicPr>
          <p:cNvPr id="2053" name="Picture 5" descr="C:\Users\Mihaela\AppData\Local\Microsoft\Windows\INetCache\IE\183MB6BP\cat_silhouette_snowsho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590800"/>
            <a:ext cx="4063453" cy="3860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horse</a:t>
            </a:r>
            <a:r>
              <a:rPr lang="hr-HR" dirty="0" smtClean="0"/>
              <a:t> – el </a:t>
            </a:r>
            <a:r>
              <a:rPr lang="en-US" dirty="0" err="1" smtClean="0"/>
              <a:t>caballo</a:t>
            </a:r>
            <a:endParaRPr lang="en-US" dirty="0"/>
          </a:p>
        </p:txBody>
      </p:sp>
      <p:pic>
        <p:nvPicPr>
          <p:cNvPr id="3079" name="Picture 7" descr="C:\Users\Mihaela\AppData\Local\Microsoft\Windows\INetCache\IE\A03ST6HB\Pferd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3585152" cy="3582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419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1">
      <a:dk1>
        <a:sysClr val="windowText" lastClr="000000"/>
      </a:dk1>
      <a:lt1>
        <a:sysClr val="window" lastClr="FFFFFF"/>
      </a:lt1>
      <a:dk2>
        <a:srgbClr val="502651"/>
      </a:dk2>
      <a:lt2>
        <a:srgbClr val="FFFFFF"/>
      </a:lt2>
      <a:accent1>
        <a:srgbClr val="FFFFFF"/>
      </a:accent1>
      <a:accent2>
        <a:srgbClr val="78397A"/>
      </a:accent2>
      <a:accent3>
        <a:srgbClr val="A04DA3"/>
      </a:accent3>
      <a:accent4>
        <a:srgbClr val="502651"/>
      </a:accent4>
      <a:accent5>
        <a:srgbClr val="78397A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260</TotalTime>
  <Words>349</Words>
  <Application>Microsoft Office PowerPoint</Application>
  <PresentationFormat>On-screen Show (4:3)</PresentationFormat>
  <Paragraphs>56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Urban</vt:lpstr>
      <vt:lpstr>ANIMALS</vt:lpstr>
      <vt:lpstr>BASICS</vt:lpstr>
      <vt:lpstr>Domestic animals -  Animal doméstico</vt:lpstr>
      <vt:lpstr>Wild animals -  Animal salvaje</vt:lpstr>
      <vt:lpstr>Animal / Animals</vt:lpstr>
      <vt:lpstr>BASICS</vt:lpstr>
      <vt:lpstr>dog – el perro</vt:lpstr>
      <vt:lpstr>cat – el gato</vt:lpstr>
      <vt:lpstr>horse – el caballo</vt:lpstr>
      <vt:lpstr>cow – el vaca</vt:lpstr>
      <vt:lpstr>pig – el cerdo</vt:lpstr>
      <vt:lpstr>chicken – el pollo</vt:lpstr>
      <vt:lpstr>sheep – la oveja</vt:lpstr>
      <vt:lpstr>goat – la cabra</vt:lpstr>
      <vt:lpstr>rabbit – el conejo</vt:lpstr>
      <vt:lpstr>bird – el pájaro</vt:lpstr>
      <vt:lpstr>lion – el león</vt:lpstr>
      <vt:lpstr>bear – el oso</vt:lpstr>
      <vt:lpstr>wolf – el lobo</vt:lpstr>
      <vt:lpstr>elephant – el elefante</vt:lpstr>
      <vt:lpstr>giraffe – la jirafe</vt:lpstr>
      <vt:lpstr>monkey – el mono</vt:lpstr>
      <vt:lpstr>snake – la serpiente</vt:lpstr>
      <vt:lpstr>fish – el pez</vt:lpstr>
      <vt:lpstr>turtle – la tortuga</vt:lpstr>
      <vt:lpstr>BASICS</vt:lpstr>
      <vt:lpstr>Sentences</vt:lpstr>
      <vt:lpstr>Sentences</vt:lpstr>
      <vt:lpstr>Sentences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dajo</dc:creator>
  <cp:lastModifiedBy>Mihaela</cp:lastModifiedBy>
  <cp:revision>149</cp:revision>
  <dcterms:created xsi:type="dcterms:W3CDTF">2006-08-16T00:00:00Z</dcterms:created>
  <dcterms:modified xsi:type="dcterms:W3CDTF">2018-07-08T21:38:48Z</dcterms:modified>
</cp:coreProperties>
</file>