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59" r:id="rId3"/>
    <p:sldId id="266" r:id="rId4"/>
    <p:sldId id="267" r:id="rId5"/>
    <p:sldId id="268" r:id="rId6"/>
    <p:sldId id="271" r:id="rId7"/>
    <p:sldId id="274" r:id="rId8"/>
    <p:sldId id="278" r:id="rId9"/>
    <p:sldId id="279" r:id="rId10"/>
    <p:sldId id="286" r:id="rId11"/>
    <p:sldId id="287" r:id="rId12"/>
    <p:sldId id="288" r:id="rId13"/>
    <p:sldId id="280" r:id="rId14"/>
    <p:sldId id="290" r:id="rId15"/>
    <p:sldId id="291" r:id="rId16"/>
    <p:sldId id="292" r:id="rId17"/>
    <p:sldId id="293" r:id="rId18"/>
    <p:sldId id="269" r:id="rId19"/>
    <p:sldId id="273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8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CLOTHES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03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jacket</a:t>
            </a:r>
            <a:r>
              <a:rPr lang="hr-HR" dirty="0" smtClean="0"/>
              <a:t> – </a:t>
            </a:r>
            <a:r>
              <a:rPr lang="en-US" dirty="0" err="1" smtClean="0"/>
              <a:t>chaqueta</a:t>
            </a:r>
            <a:endParaRPr lang="en-US" dirty="0"/>
          </a:p>
        </p:txBody>
      </p:sp>
      <p:pic>
        <p:nvPicPr>
          <p:cNvPr id="7170" name="Picture 2" descr="C:\Users\Mihaela\AppData\Local\Microsoft\Windows\INetCache\IE\A3YUQE0T\AlanSpeak-Jacke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743200"/>
            <a:ext cx="3403585" cy="3403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89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socks</a:t>
            </a:r>
            <a:r>
              <a:rPr lang="hr-HR" dirty="0" smtClean="0"/>
              <a:t> – </a:t>
            </a:r>
            <a:r>
              <a:rPr lang="en-US" dirty="0" err="1" smtClean="0"/>
              <a:t>calcetines</a:t>
            </a:r>
            <a:endParaRPr lang="en-US" dirty="0"/>
          </a:p>
        </p:txBody>
      </p:sp>
      <p:pic>
        <p:nvPicPr>
          <p:cNvPr id="8194" name="Picture 2" descr="C:\Users\Mihaela\AppData\Local\Microsoft\Windows\INetCache\IE\A03ST6HB\W8Vu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819400"/>
            <a:ext cx="3010224" cy="3392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89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skirt</a:t>
            </a:r>
            <a:r>
              <a:rPr lang="hr-HR" dirty="0" smtClean="0"/>
              <a:t>– </a:t>
            </a:r>
            <a:r>
              <a:rPr lang="en-US" dirty="0" err="1" smtClean="0"/>
              <a:t>falda</a:t>
            </a:r>
            <a:endParaRPr lang="en-US" dirty="0"/>
          </a:p>
        </p:txBody>
      </p:sp>
      <p:pic>
        <p:nvPicPr>
          <p:cNvPr id="9219" name="Picture 3" descr="C:\Users\Mihaela\AppData\Local\Microsoft\Windows\INetCache\IE\A3YUQE0T\skirt[1]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2667000"/>
            <a:ext cx="3352800" cy="3879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25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dress</a:t>
            </a:r>
            <a:r>
              <a:rPr lang="hr-HR" dirty="0" smtClean="0"/>
              <a:t> – </a:t>
            </a:r>
            <a:r>
              <a:rPr lang="en-US" dirty="0" err="1" smtClean="0"/>
              <a:t>vestido</a:t>
            </a:r>
            <a:endParaRPr lang="en-US" dirty="0"/>
          </a:p>
        </p:txBody>
      </p:sp>
      <p:pic>
        <p:nvPicPr>
          <p:cNvPr id="10242" name="Picture 2" descr="C:\Users\Mihaela\AppData\Local\Microsoft\Windows\INetCache\IE\A3YUQE0T\vintage-orange-dress-clipart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2667000"/>
            <a:ext cx="2805112" cy="37421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77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pants</a:t>
            </a:r>
            <a:r>
              <a:rPr lang="hr-HR" dirty="0" smtClean="0"/>
              <a:t>– </a:t>
            </a:r>
            <a:r>
              <a:rPr lang="en-US" dirty="0" err="1" smtClean="0"/>
              <a:t>pantalon</a:t>
            </a:r>
            <a:endParaRPr lang="en-US" dirty="0"/>
          </a:p>
        </p:txBody>
      </p:sp>
      <p:pic>
        <p:nvPicPr>
          <p:cNvPr id="11272" name="Picture 8" descr="C:\Users\Mihaela\AppData\Local\Microsoft\Windows\INetCache\IE\183MB6BP\pants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514600"/>
            <a:ext cx="1853565" cy="4103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60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shoes</a:t>
            </a:r>
            <a:r>
              <a:rPr lang="hr-HR" dirty="0" smtClean="0"/>
              <a:t> – </a:t>
            </a:r>
            <a:r>
              <a:rPr lang="en-US" dirty="0" err="1" smtClean="0"/>
              <a:t>zapatos</a:t>
            </a:r>
            <a:endParaRPr lang="en-US" dirty="0"/>
          </a:p>
        </p:txBody>
      </p:sp>
      <p:pic>
        <p:nvPicPr>
          <p:cNvPr id="12292" name="Picture 4" descr="C:\Users\Mihaela\AppData\Local\Microsoft\Windows\INetCache\IE\DTWAJ3ES\brown_shoe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876931"/>
            <a:ext cx="4945427" cy="39810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60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sneakers</a:t>
            </a:r>
            <a:r>
              <a:rPr lang="hr-HR" dirty="0" smtClean="0"/>
              <a:t> – </a:t>
            </a:r>
            <a:r>
              <a:rPr lang="en-US" dirty="0" err="1" smtClean="0"/>
              <a:t>zapatillas</a:t>
            </a:r>
            <a:endParaRPr lang="en-US" dirty="0"/>
          </a:p>
        </p:txBody>
      </p:sp>
      <p:pic>
        <p:nvPicPr>
          <p:cNvPr id="13314" name="Picture 2" descr="C:\Users\Mihaela\AppData\Local\Microsoft\Windows\INetCache\IE\DTWAJ3ES\blue-trainers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2743200"/>
            <a:ext cx="5857875" cy="3533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4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boots</a:t>
            </a:r>
            <a:r>
              <a:rPr lang="hr-HR" dirty="0" smtClean="0"/>
              <a:t>– </a:t>
            </a:r>
            <a:r>
              <a:rPr lang="en-US" dirty="0" err="1" smtClean="0"/>
              <a:t>botas</a:t>
            </a:r>
            <a:endParaRPr lang="en-US" dirty="0"/>
          </a:p>
        </p:txBody>
      </p:sp>
      <p:pic>
        <p:nvPicPr>
          <p:cNvPr id="14339" name="Picture 3" descr="C:\Users\Mihaela\AppData\Local\Microsoft\Windows\INetCache\IE\DTWAJ3ES\rain-boot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895600"/>
            <a:ext cx="3771900" cy="34927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98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Sentences</a:t>
            </a:r>
          </a:p>
        </p:txBody>
      </p:sp>
    </p:spTree>
    <p:extLst>
      <p:ext uri="{BB962C8B-B14F-4D97-AF65-F5344CB8AC3E}">
        <p14:creationId xmlns:p14="http://schemas.microsoft.com/office/powerpoint/2010/main" xmlns="" val="33980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7772400" cy="4267200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Mi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novia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tiene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una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bonita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falda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My girlfriend has nice skirt.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Estos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pantalones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son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pequeños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This pants are too small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Le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encanta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usar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zapatillas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He likes to wear sneakers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El vestido tiene una flor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Dress has flowers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Me pongo botas cuando hace frío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 wear boots when it’s cold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74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18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3852862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Mi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madre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usa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gafas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My mum wears glasses.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Quiero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zapatos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número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38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I want shoes number 38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Siempre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usando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una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bufanda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uso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guantes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 always use scarf and gloves.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Siempre voy a trabajar con traje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 always  go on work with suit.</a:t>
            </a:r>
          </a:p>
        </p:txBody>
      </p:sp>
    </p:spTree>
    <p:extLst>
      <p:ext uri="{BB962C8B-B14F-4D97-AF65-F5344CB8AC3E}">
        <p14:creationId xmlns:p14="http://schemas.microsoft.com/office/powerpoint/2010/main" xmlns="" val="34402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43200"/>
            <a:ext cx="7772400" cy="3852862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El sheriff usa un gorro.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Sheriff wears a hat.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Las mujeres a menudo usan vestidos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Women often wear dresses.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Siempre uso zapatos en mis zapatos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 Always use socks when wearing shoes.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buFont typeface="Wingdings" pitchFamily="2" charset="2"/>
              <a:buChar char="v"/>
            </a:pP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Words and images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5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192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hat</a:t>
            </a:r>
            <a:r>
              <a:rPr lang="hr-HR" dirty="0" smtClean="0"/>
              <a:t>– </a:t>
            </a:r>
            <a:r>
              <a:rPr lang="en-US" dirty="0" err="1" smtClean="0"/>
              <a:t>gorro</a:t>
            </a:r>
            <a:endParaRPr lang="en-US" dirty="0"/>
          </a:p>
        </p:txBody>
      </p:sp>
      <p:pic>
        <p:nvPicPr>
          <p:cNvPr id="1026" name="Picture 2" descr="C:\Users\Mihaela\AppData\Local\Microsoft\Windows\INetCache\IE\183MB6BP\5715563720_bd777c660d_z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895600"/>
            <a:ext cx="5359400" cy="2930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623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scarf</a:t>
            </a:r>
            <a:r>
              <a:rPr lang="hr-HR" dirty="0" smtClean="0"/>
              <a:t>– </a:t>
            </a:r>
            <a:r>
              <a:rPr lang="en-US" dirty="0" err="1" smtClean="0"/>
              <a:t>bufanda</a:t>
            </a:r>
            <a:endParaRPr lang="en-US" dirty="0"/>
          </a:p>
        </p:txBody>
      </p:sp>
      <p:pic>
        <p:nvPicPr>
          <p:cNvPr id="2051" name="Picture 3" descr="C:\Users\Mihaela\AppData\Local\Microsoft\Windows\INetCache\IE\A03ST6HB\150px-HeatherGreyScarf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743200"/>
            <a:ext cx="2244852" cy="3576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8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gloves</a:t>
            </a:r>
            <a:r>
              <a:rPr lang="hr-HR" dirty="0" smtClean="0"/>
              <a:t> – </a:t>
            </a:r>
            <a:r>
              <a:rPr lang="en-US" dirty="0" err="1" smtClean="0"/>
              <a:t>guantes</a:t>
            </a:r>
            <a:endParaRPr lang="en-US" dirty="0"/>
          </a:p>
        </p:txBody>
      </p:sp>
      <p:pic>
        <p:nvPicPr>
          <p:cNvPr id="3076" name="Picture 4" descr="C:\Users\Mihaela\AppData\Local\Microsoft\Windows\INetCache\IE\183MB6BP\muji-touchscreen-gloves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2667000"/>
            <a:ext cx="47625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419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suit</a:t>
            </a:r>
            <a:r>
              <a:rPr lang="hr-HR" dirty="0" smtClean="0"/>
              <a:t> – </a:t>
            </a:r>
            <a:r>
              <a:rPr lang="en-US" dirty="0" err="1" smtClean="0"/>
              <a:t>traje</a:t>
            </a:r>
            <a:endParaRPr lang="en-US" dirty="0"/>
          </a:p>
        </p:txBody>
      </p:sp>
      <p:pic>
        <p:nvPicPr>
          <p:cNvPr id="4098" name="Picture 2" descr="C:\Users\Mihaela\AppData\Local\Microsoft\Windows\INetCache\IE\A3YUQE0T\1353403981229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743200"/>
            <a:ext cx="1555129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53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glasses</a:t>
            </a:r>
            <a:r>
              <a:rPr lang="hr-HR" dirty="0" smtClean="0"/>
              <a:t>– </a:t>
            </a:r>
            <a:r>
              <a:rPr lang="en-US" dirty="0" err="1" smtClean="0"/>
              <a:t>gafas</a:t>
            </a:r>
            <a:endParaRPr lang="en-US" dirty="0"/>
          </a:p>
        </p:txBody>
      </p:sp>
      <p:pic>
        <p:nvPicPr>
          <p:cNvPr id="5122" name="Picture 2" descr="C:\Users\Mihaela\AppData\Local\Microsoft\Windows\INetCache\IE\A3YUQE0T\glasses_request_by_rildraw-d4a5op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971800"/>
            <a:ext cx="5334000" cy="3053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430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t-shirt</a:t>
            </a:r>
            <a:r>
              <a:rPr lang="hr-HR" dirty="0" smtClean="0"/>
              <a:t>– </a:t>
            </a:r>
            <a:r>
              <a:rPr lang="en-US" dirty="0" err="1" smtClean="0"/>
              <a:t>camiseta</a:t>
            </a:r>
            <a:endParaRPr lang="en-US" dirty="0"/>
          </a:p>
        </p:txBody>
      </p:sp>
      <p:pic>
        <p:nvPicPr>
          <p:cNvPr id="6146" name="Picture 2" descr="C:\Users\Mihaela\AppData\Local\Microsoft\Windows\INetCache\IE\A3YUQE0T\ryanlerch_white_t-shir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200400"/>
            <a:ext cx="3232051" cy="2617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530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11">
      <a:dk1>
        <a:sysClr val="windowText" lastClr="000000"/>
      </a:dk1>
      <a:lt1>
        <a:sysClr val="window" lastClr="FFFFFF"/>
      </a:lt1>
      <a:dk2>
        <a:srgbClr val="502651"/>
      </a:dk2>
      <a:lt2>
        <a:srgbClr val="FFFFFF"/>
      </a:lt2>
      <a:accent1>
        <a:srgbClr val="FFFFFF"/>
      </a:accent1>
      <a:accent2>
        <a:srgbClr val="78397A"/>
      </a:accent2>
      <a:accent3>
        <a:srgbClr val="A04DA3"/>
      </a:accent3>
      <a:accent4>
        <a:srgbClr val="502651"/>
      </a:accent4>
      <a:accent5>
        <a:srgbClr val="78397A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354</TotalTime>
  <Words>213</Words>
  <Application>Microsoft Office PowerPoint</Application>
  <PresentationFormat>On-screen Show (4:3)</PresentationFormat>
  <Paragraphs>36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CLOTHES</vt:lpstr>
      <vt:lpstr>BASICS</vt:lpstr>
      <vt:lpstr>BASICS</vt:lpstr>
      <vt:lpstr>hat– gorro</vt:lpstr>
      <vt:lpstr>scarf– bufanda</vt:lpstr>
      <vt:lpstr>gloves – guantes</vt:lpstr>
      <vt:lpstr>suit – traje</vt:lpstr>
      <vt:lpstr>glasses– gafas</vt:lpstr>
      <vt:lpstr>t-shirt– camiseta</vt:lpstr>
      <vt:lpstr>jacket – chaqueta</vt:lpstr>
      <vt:lpstr>socks – calcetines</vt:lpstr>
      <vt:lpstr>skirt– falda</vt:lpstr>
      <vt:lpstr>dress – vestido</vt:lpstr>
      <vt:lpstr>pants– pantalon</vt:lpstr>
      <vt:lpstr>shoes – zapatos</vt:lpstr>
      <vt:lpstr>sneakers – zapatillas</vt:lpstr>
      <vt:lpstr>boots– botas</vt:lpstr>
      <vt:lpstr>BASICS</vt:lpstr>
      <vt:lpstr>Sentences</vt:lpstr>
      <vt:lpstr>Sentences</vt:lpstr>
      <vt:lpstr>Sentences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dajo</dc:creator>
  <cp:lastModifiedBy>Mihaela</cp:lastModifiedBy>
  <cp:revision>152</cp:revision>
  <dcterms:created xsi:type="dcterms:W3CDTF">2006-08-16T00:00:00Z</dcterms:created>
  <dcterms:modified xsi:type="dcterms:W3CDTF">2018-07-09T13:24:52Z</dcterms:modified>
</cp:coreProperties>
</file>