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77" r:id="rId4"/>
    <p:sldId id="266" r:id="rId5"/>
    <p:sldId id="267" r:id="rId6"/>
    <p:sldId id="268" r:id="rId7"/>
    <p:sldId id="271" r:id="rId8"/>
    <p:sldId id="274" r:id="rId9"/>
    <p:sldId id="278" r:id="rId10"/>
    <p:sldId id="279" r:id="rId11"/>
    <p:sldId id="286" r:id="rId12"/>
    <p:sldId id="287" r:id="rId13"/>
    <p:sldId id="288" r:id="rId14"/>
    <p:sldId id="292" r:id="rId15"/>
    <p:sldId id="280" r:id="rId16"/>
    <p:sldId id="290" r:id="rId17"/>
    <p:sldId id="291" r:id="rId18"/>
    <p:sldId id="269" r:id="rId19"/>
    <p:sldId id="283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FAMILY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father</a:t>
            </a:r>
            <a:r>
              <a:rPr lang="hr-HR" dirty="0" smtClean="0"/>
              <a:t>-el </a:t>
            </a:r>
            <a:r>
              <a:rPr lang="hr-HR" dirty="0" err="1" smtClean="0"/>
              <a:t>padre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019" t="39121" r="40677" b="19726"/>
          <a:stretch>
            <a:fillRect/>
          </a:stretch>
        </p:blipFill>
        <p:spPr bwMode="auto">
          <a:xfrm>
            <a:off x="3000364" y="2928934"/>
            <a:ext cx="3214710" cy="366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daughter</a:t>
            </a:r>
            <a:r>
              <a:rPr lang="hr-HR" dirty="0" smtClean="0"/>
              <a:t>-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hija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76" t="37305" r="40081" b="20703"/>
          <a:stretch>
            <a:fillRect/>
          </a:stretch>
        </p:blipFill>
        <p:spPr bwMode="auto">
          <a:xfrm>
            <a:off x="3000364" y="3143248"/>
            <a:ext cx="3000396" cy="336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son</a:t>
            </a:r>
            <a:r>
              <a:rPr lang="hr-HR" dirty="0" smtClean="0"/>
              <a:t>-el </a:t>
            </a:r>
            <a:r>
              <a:rPr lang="hr-HR" dirty="0" err="1" smtClean="0"/>
              <a:t>hijo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926" t="38913" r="41797" b="21679"/>
          <a:stretch>
            <a:fillRect/>
          </a:stretch>
        </p:blipFill>
        <p:spPr bwMode="auto">
          <a:xfrm>
            <a:off x="3214678" y="2928934"/>
            <a:ext cx="25717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362075"/>
          </a:xfrm>
        </p:spPr>
        <p:txBody>
          <a:bodyPr/>
          <a:lstStyle/>
          <a:p>
            <a:pPr algn="ctr"/>
            <a:r>
              <a:rPr lang="hr-HR" dirty="0" smtClean="0"/>
              <a:t>brother-el </a:t>
            </a:r>
            <a:r>
              <a:rPr lang="hr-HR" dirty="0" err="1" smtClean="0"/>
              <a:t>hermano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78" t="39717" r="43153" b="21679"/>
          <a:stretch>
            <a:fillRect/>
          </a:stretch>
        </p:blipFill>
        <p:spPr bwMode="auto">
          <a:xfrm>
            <a:off x="2571736" y="3071810"/>
            <a:ext cx="228601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415" t="39055" r="42648" b="20703"/>
          <a:stretch>
            <a:fillRect/>
          </a:stretch>
        </p:blipFill>
        <p:spPr bwMode="auto">
          <a:xfrm>
            <a:off x="4500562" y="3214686"/>
            <a:ext cx="235745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elica dolje 5"/>
          <p:cNvSpPr/>
          <p:nvPr/>
        </p:nvSpPr>
        <p:spPr>
          <a:xfrm>
            <a:off x="3714744" y="2643182"/>
            <a:ext cx="28575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sister</a:t>
            </a:r>
            <a:r>
              <a:rPr lang="hr-HR" dirty="0" smtClean="0"/>
              <a:t>-</a:t>
            </a:r>
            <a:r>
              <a:rPr lang="hr-HR" dirty="0" err="1" smtClean="0"/>
              <a:t>la</a:t>
            </a:r>
            <a:r>
              <a:rPr lang="hr-HR" dirty="0" smtClean="0"/>
              <a:t> hermana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78" t="39717" r="43153" b="21679"/>
          <a:stretch>
            <a:fillRect/>
          </a:stretch>
        </p:blipFill>
        <p:spPr bwMode="auto">
          <a:xfrm>
            <a:off x="2571736" y="3071810"/>
            <a:ext cx="228601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415" t="39055" r="42648" b="20703"/>
          <a:stretch>
            <a:fillRect/>
          </a:stretch>
        </p:blipFill>
        <p:spPr bwMode="auto">
          <a:xfrm>
            <a:off x="4500562" y="3214686"/>
            <a:ext cx="235745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elica dolje 5"/>
          <p:cNvSpPr/>
          <p:nvPr/>
        </p:nvSpPr>
        <p:spPr>
          <a:xfrm>
            <a:off x="5572132" y="2714620"/>
            <a:ext cx="28575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grandmother</a:t>
            </a:r>
            <a:r>
              <a:rPr lang="hr-HR" dirty="0" smtClean="0"/>
              <a:t>-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abuela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630" t="39063" r="41801" b="19922"/>
          <a:stretch>
            <a:fillRect/>
          </a:stretch>
        </p:blipFill>
        <p:spPr bwMode="auto">
          <a:xfrm>
            <a:off x="3143240" y="2857496"/>
            <a:ext cx="277587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grandfather</a:t>
            </a:r>
            <a:r>
              <a:rPr lang="hr-HR" dirty="0" smtClean="0"/>
              <a:t>-el </a:t>
            </a:r>
            <a:r>
              <a:rPr lang="hr-HR" dirty="0" err="1" smtClean="0"/>
              <a:t>abuelo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80" t="38086" r="40703" b="21874"/>
          <a:stretch>
            <a:fillRect/>
          </a:stretch>
        </p:blipFill>
        <p:spPr bwMode="auto">
          <a:xfrm>
            <a:off x="3286116" y="2928934"/>
            <a:ext cx="28662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twins</a:t>
            </a:r>
            <a:r>
              <a:rPr lang="hr-HR" dirty="0" smtClean="0"/>
              <a:t>-las </a:t>
            </a:r>
            <a:r>
              <a:rPr lang="hr-HR" dirty="0" err="1" smtClean="0"/>
              <a:t>gemelas</a:t>
            </a:r>
            <a:r>
              <a:rPr lang="hr-HR" dirty="0" smtClean="0"/>
              <a:t>(f), los </a:t>
            </a:r>
            <a:r>
              <a:rPr lang="hr-HR" dirty="0" err="1" smtClean="0"/>
              <a:t>gemelos</a:t>
            </a:r>
            <a:r>
              <a:rPr lang="hr-HR" dirty="0" smtClean="0"/>
              <a:t>(m)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019" t="43164" r="40117" b="24610"/>
          <a:stretch>
            <a:fillRect/>
          </a:stretch>
        </p:blipFill>
        <p:spPr bwMode="auto">
          <a:xfrm>
            <a:off x="2786050" y="3214686"/>
            <a:ext cx="36195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FAMILY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="" xmlns:p14="http://schemas.microsoft.com/office/powerpoint/2010/main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familia es grande.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family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is big.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esposo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y una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esposa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husband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wife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Nosotros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tenemos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un bebe.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We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have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baby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madre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es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elegante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mother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elegant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padre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father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tengo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una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hija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y uno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hijo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have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daughter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son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hija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es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muy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buena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dauther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very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nice.</a:t>
            </a: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FAMILY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hermano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es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interesante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brother is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interesting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Tu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tienes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una hermana? – Do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have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sister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Tu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abuela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Your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granfmother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abuelo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es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doctor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grandfather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is a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doctor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Somos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gemelas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We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are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the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twins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r>
              <a:rPr lang="hr-HR" dirty="0" smtClean="0"/>
              <a:t>Conjugation </a:t>
            </a:r>
            <a:r>
              <a:rPr lang="hr-HR" dirty="0" err="1" smtClean="0"/>
              <a:t>of</a:t>
            </a:r>
            <a:r>
              <a:rPr lang="hr-HR" dirty="0" smtClean="0"/>
              <a:t> ‘</a:t>
            </a:r>
            <a:r>
              <a:rPr lang="hr-HR" dirty="0" err="1" smtClean="0"/>
              <a:t>Ser</a:t>
            </a:r>
            <a:r>
              <a:rPr lang="hr-HR" dirty="0" smtClean="0"/>
              <a:t>’</a:t>
            </a:r>
            <a:br>
              <a:rPr lang="hr-HR" dirty="0" smtClean="0"/>
            </a:br>
            <a:r>
              <a:rPr lang="hr-HR" sz="3200" dirty="0" smtClean="0">
                <a:solidFill>
                  <a:schemeClr val="accent5">
                    <a:lumMod val="75000"/>
                  </a:schemeClr>
                </a:solidFill>
              </a:rPr>
              <a:t>- present indicative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3048000"/>
            <a:ext cx="2782887" cy="33528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Yo</a:t>
            </a:r>
            <a:r>
              <a:rPr lang="hr-HR" sz="2800" dirty="0" smtClean="0"/>
              <a:t> </a:t>
            </a:r>
            <a:r>
              <a:rPr lang="hr-HR" sz="2800" dirty="0" err="1" smtClean="0"/>
              <a:t>soy</a:t>
            </a:r>
            <a:endParaRPr lang="hr-HR" sz="28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smtClean="0"/>
              <a:t>Tu </a:t>
            </a:r>
            <a:r>
              <a:rPr lang="hr-HR" sz="2800" dirty="0" err="1" smtClean="0"/>
              <a:t>eres</a:t>
            </a:r>
            <a:endParaRPr lang="hr-HR" sz="28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Usted</a:t>
            </a:r>
            <a:r>
              <a:rPr lang="hr-HR" sz="2800" dirty="0" smtClean="0"/>
              <a:t> 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smtClean="0"/>
              <a:t>El 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Ella</a:t>
            </a:r>
            <a:r>
              <a:rPr lang="hr-HR" sz="2800" dirty="0" smtClean="0"/>
              <a:t> 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84713" y="3276600"/>
            <a:ext cx="2782887" cy="228600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Nosotros</a:t>
            </a:r>
            <a:r>
              <a:rPr lang="hr-HR" sz="2800" dirty="0" smtClean="0"/>
              <a:t>/as </a:t>
            </a:r>
            <a:r>
              <a:rPr lang="hr-HR" sz="2800" dirty="0" err="1" smtClean="0"/>
              <a:t>somos</a:t>
            </a:r>
            <a:endParaRPr lang="hr-HR" sz="2800" dirty="0"/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Vosotros</a:t>
            </a:r>
            <a:r>
              <a:rPr lang="hr-HR" sz="2800" dirty="0" smtClean="0"/>
              <a:t> </a:t>
            </a:r>
            <a:r>
              <a:rPr lang="hr-HR" sz="2800" dirty="0" err="1" smtClean="0"/>
              <a:t>sois</a:t>
            </a:r>
            <a:endParaRPr lang="hr-HR" sz="28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Ustedes</a:t>
            </a:r>
            <a:r>
              <a:rPr lang="hr-HR" sz="2800" dirty="0" smtClean="0"/>
              <a:t> </a:t>
            </a:r>
            <a:r>
              <a:rPr lang="hr-HR" sz="2800" dirty="0" err="1" smtClean="0"/>
              <a:t>son</a:t>
            </a:r>
            <a:endParaRPr lang="hr-HR" sz="28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hr-HR" sz="2800" dirty="0" err="1" smtClean="0"/>
              <a:t>Ellos</a:t>
            </a:r>
            <a:r>
              <a:rPr lang="hr-HR" sz="2800" dirty="0" smtClean="0"/>
              <a:t>/as </a:t>
            </a:r>
            <a:r>
              <a:rPr lang="hr-HR" sz="2800" dirty="0" err="1" smtClean="0"/>
              <a:t>son</a:t>
            </a:r>
            <a:endParaRPr lang="hr-H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032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FAMILY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68760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family</a:t>
            </a:r>
            <a:r>
              <a:rPr lang="hr-HR" dirty="0" smtClean="0"/>
              <a:t>-</a:t>
            </a:r>
            <a:r>
              <a:rPr lang="hr-HR" dirty="0" err="1" smtClean="0"/>
              <a:t>la</a:t>
            </a:r>
            <a:r>
              <a:rPr lang="hr-HR" dirty="0" smtClean="0"/>
              <a:t> familia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86" t="40040" r="34663" b="21874"/>
          <a:stretch>
            <a:fillRect/>
          </a:stretch>
        </p:blipFill>
        <p:spPr bwMode="auto">
          <a:xfrm>
            <a:off x="2285984" y="2928934"/>
            <a:ext cx="4833971" cy="362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96752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husband</a:t>
            </a:r>
            <a:r>
              <a:rPr lang="hr-HR" dirty="0" smtClean="0"/>
              <a:t>-el </a:t>
            </a:r>
            <a:r>
              <a:rPr lang="hr-HR" dirty="0" err="1" smtClean="0"/>
              <a:t>esposo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129" t="37109" r="37649" b="19922"/>
          <a:stretch>
            <a:fillRect/>
          </a:stretch>
        </p:blipFill>
        <p:spPr bwMode="auto">
          <a:xfrm>
            <a:off x="2571736" y="3000372"/>
            <a:ext cx="3857652" cy="369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elica dolje 4"/>
          <p:cNvSpPr/>
          <p:nvPr/>
        </p:nvSpPr>
        <p:spPr>
          <a:xfrm>
            <a:off x="3643306" y="2786058"/>
            <a:ext cx="28575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wife</a:t>
            </a:r>
            <a:r>
              <a:rPr lang="hr-HR" dirty="0" smtClean="0"/>
              <a:t>-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esposa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129" t="37109" r="37649" b="19922"/>
          <a:stretch>
            <a:fillRect/>
          </a:stretch>
        </p:blipFill>
        <p:spPr bwMode="auto">
          <a:xfrm>
            <a:off x="2571736" y="3000372"/>
            <a:ext cx="3857652" cy="369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elica dolje 5"/>
          <p:cNvSpPr/>
          <p:nvPr/>
        </p:nvSpPr>
        <p:spPr>
          <a:xfrm>
            <a:off x="5000628" y="2786058"/>
            <a:ext cx="28575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baby</a:t>
            </a:r>
            <a:r>
              <a:rPr lang="hr-HR" dirty="0" smtClean="0"/>
              <a:t>-</a:t>
            </a:r>
            <a:r>
              <a:rPr lang="es-ES" dirty="0" smtClean="0"/>
              <a:t> el </a:t>
            </a:r>
            <a:r>
              <a:rPr lang="hr-HR" dirty="0" err="1" smtClean="0"/>
              <a:t>beb</a:t>
            </a:r>
            <a:r>
              <a:rPr lang="es-ES" dirty="0" smtClean="0"/>
              <a:t>é(</a:t>
            </a:r>
            <a:r>
              <a:rPr lang="hr-HR" dirty="0" smtClean="0"/>
              <a:t>m</a:t>
            </a:r>
            <a:r>
              <a:rPr lang="es-ES" dirty="0" smtClean="0"/>
              <a:t>), la bebé</a:t>
            </a:r>
            <a:r>
              <a:rPr lang="hr-HR" dirty="0" smtClean="0"/>
              <a:t> </a:t>
            </a:r>
            <a:r>
              <a:rPr lang="es-ES" dirty="0" smtClean="0"/>
              <a:t>(</a:t>
            </a:r>
            <a:r>
              <a:rPr lang="hr-HR" dirty="0" smtClean="0"/>
              <a:t>f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36" t="37109" r="38506" b="19922"/>
          <a:stretch>
            <a:fillRect/>
          </a:stretch>
        </p:blipFill>
        <p:spPr bwMode="auto">
          <a:xfrm>
            <a:off x="2643174" y="3071810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mother</a:t>
            </a:r>
            <a:r>
              <a:rPr lang="hr-HR" dirty="0" smtClean="0"/>
              <a:t>- 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madre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564" t="37305" r="40761" b="19726"/>
          <a:stretch>
            <a:fillRect/>
          </a:stretch>
        </p:blipFill>
        <p:spPr bwMode="auto">
          <a:xfrm>
            <a:off x="3000364" y="2714620"/>
            <a:ext cx="3286148" cy="383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182</TotalTime>
  <Words>203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FAMILY</vt:lpstr>
      <vt:lpstr>FAMILY</vt:lpstr>
      <vt:lpstr>Conjugation of ‘Ser’ - present indicative</vt:lpstr>
      <vt:lpstr>FAMILY</vt:lpstr>
      <vt:lpstr>family-la familia</vt:lpstr>
      <vt:lpstr>husband-el esposo</vt:lpstr>
      <vt:lpstr>wife-la esposa</vt:lpstr>
      <vt:lpstr>baby- el bebé(m), la bebé (f)</vt:lpstr>
      <vt:lpstr>mother- la madre</vt:lpstr>
      <vt:lpstr>father-el padre</vt:lpstr>
      <vt:lpstr>daughter-la hija</vt:lpstr>
      <vt:lpstr>son-el hijo</vt:lpstr>
      <vt:lpstr>brother-el hermano</vt:lpstr>
      <vt:lpstr>sister-la hermana</vt:lpstr>
      <vt:lpstr>grandmother-la abuela</vt:lpstr>
      <vt:lpstr>grandfather-el abuelo</vt:lpstr>
      <vt:lpstr>twins-las gemelas(f), los gemelos(m)</vt:lpstr>
      <vt:lpstr>FAMILY</vt:lpstr>
      <vt:lpstr>Sentences</vt:lpstr>
      <vt:lpstr>Sentences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146</cp:revision>
  <dcterms:created xsi:type="dcterms:W3CDTF">2006-08-16T00:00:00Z</dcterms:created>
  <dcterms:modified xsi:type="dcterms:W3CDTF">2018-07-09T13:29:51Z</dcterms:modified>
</cp:coreProperties>
</file>