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59" r:id="rId3"/>
    <p:sldId id="266" r:id="rId4"/>
    <p:sldId id="267" r:id="rId5"/>
    <p:sldId id="268" r:id="rId6"/>
    <p:sldId id="271" r:id="rId7"/>
    <p:sldId id="274" r:id="rId8"/>
    <p:sldId id="278" r:id="rId9"/>
    <p:sldId id="279" r:id="rId10"/>
    <p:sldId id="286" r:id="rId11"/>
    <p:sldId id="287" r:id="rId12"/>
    <p:sldId id="288" r:id="rId13"/>
    <p:sldId id="280" r:id="rId14"/>
    <p:sldId id="290" r:id="rId15"/>
    <p:sldId id="291" r:id="rId16"/>
    <p:sldId id="292" r:id="rId17"/>
    <p:sldId id="293" r:id="rId18"/>
    <p:sldId id="269" r:id="rId19"/>
    <p:sldId id="273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8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03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programmer</a:t>
            </a:r>
            <a:r>
              <a:rPr lang="hr-HR" dirty="0" smtClean="0"/>
              <a:t> –</a:t>
            </a:r>
            <a:r>
              <a:rPr lang="en-US" dirty="0" smtClean="0"/>
              <a:t> el</a:t>
            </a:r>
            <a:r>
              <a:rPr lang="hr-HR" dirty="0" smtClean="0"/>
              <a:t> </a:t>
            </a:r>
            <a:r>
              <a:rPr lang="en-US" dirty="0" err="1" smtClean="0"/>
              <a:t>programador</a:t>
            </a:r>
            <a:endParaRPr lang="en-US" dirty="0"/>
          </a:p>
        </p:txBody>
      </p:sp>
      <p:pic>
        <p:nvPicPr>
          <p:cNvPr id="7171" name="Picture 3" descr="C:\Users\Mihaela\AppData\Local\Microsoft\Windows\INetCache\IE\DTWAJ3ES\programmer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895600"/>
            <a:ext cx="3149600" cy="314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89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psychiatrist</a:t>
            </a:r>
            <a:r>
              <a:rPr lang="hr-HR" dirty="0" smtClean="0"/>
              <a:t> – </a:t>
            </a:r>
            <a:r>
              <a:rPr lang="en-US" dirty="0" smtClean="0"/>
              <a:t>la </a:t>
            </a:r>
            <a:r>
              <a:rPr lang="en-US" dirty="0" err="1" smtClean="0"/>
              <a:t>psiquiatra</a:t>
            </a:r>
            <a:endParaRPr lang="en-US" dirty="0"/>
          </a:p>
        </p:txBody>
      </p:sp>
      <p:pic>
        <p:nvPicPr>
          <p:cNvPr id="8197" name="Picture 5" descr="C:\Users\Mihaela\AppData\Local\Microsoft\Windows\INetCache\IE\A03ST6HB\Doctors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743200"/>
            <a:ext cx="3676650" cy="3676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89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mechanic</a:t>
            </a:r>
            <a:r>
              <a:rPr lang="hr-HR" dirty="0" smtClean="0"/>
              <a:t>– </a:t>
            </a:r>
            <a:r>
              <a:rPr lang="en-US" dirty="0" smtClean="0"/>
              <a:t>el </a:t>
            </a:r>
            <a:r>
              <a:rPr lang="en-US" dirty="0" err="1" smtClean="0"/>
              <a:t>mecánico</a:t>
            </a:r>
            <a:endParaRPr lang="en-US" dirty="0"/>
          </a:p>
        </p:txBody>
      </p:sp>
      <p:pic>
        <p:nvPicPr>
          <p:cNvPr id="3" name="Picture 3" descr="C:\Users\Mihaela\AppData\Local\Microsoft\Windows\INetCache\IE\DTWAJ3ES\auto-repair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667000"/>
            <a:ext cx="38862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25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model</a:t>
            </a:r>
            <a:r>
              <a:rPr lang="hr-HR" dirty="0" smtClean="0"/>
              <a:t> –</a:t>
            </a:r>
            <a:r>
              <a:rPr lang="en-US" dirty="0" smtClean="0"/>
              <a:t> el</a:t>
            </a:r>
            <a:r>
              <a:rPr lang="hr-HR" dirty="0" smtClean="0"/>
              <a:t> </a:t>
            </a:r>
            <a:r>
              <a:rPr lang="en-US" dirty="0" err="1" smtClean="0"/>
              <a:t>modelo</a:t>
            </a:r>
            <a:endParaRPr lang="en-US" dirty="0"/>
          </a:p>
        </p:txBody>
      </p:sp>
      <p:pic>
        <p:nvPicPr>
          <p:cNvPr id="10264" name="Picture 24" descr="C:\Users\Mihaela\AppData\Local\Microsoft\Windows\INetCache\IE\A3YUQE0T\model-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438400"/>
            <a:ext cx="3338988" cy="4722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77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dentist</a:t>
            </a:r>
            <a:r>
              <a:rPr lang="hr-HR" dirty="0" smtClean="0"/>
              <a:t>– </a:t>
            </a:r>
            <a:r>
              <a:rPr lang="en-US" dirty="0" smtClean="0"/>
              <a:t>el </a:t>
            </a:r>
            <a:r>
              <a:rPr lang="en-US" dirty="0" err="1" smtClean="0"/>
              <a:t>dentista</a:t>
            </a:r>
            <a:endParaRPr lang="en-US" dirty="0"/>
          </a:p>
        </p:txBody>
      </p:sp>
      <p:pic>
        <p:nvPicPr>
          <p:cNvPr id="11267" name="Picture 3" descr="C:\Users\Mihaela\AppData\Local\Microsoft\Windows\INetCache\IE\A03ST6HB\dentist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19400"/>
            <a:ext cx="4648200" cy="3655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60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chef</a:t>
            </a:r>
            <a:r>
              <a:rPr lang="hr-HR" dirty="0" smtClean="0"/>
              <a:t> –</a:t>
            </a:r>
            <a:r>
              <a:rPr lang="en-US" dirty="0" smtClean="0"/>
              <a:t> el</a:t>
            </a:r>
            <a:r>
              <a:rPr lang="hr-HR" dirty="0" smtClean="0"/>
              <a:t> </a:t>
            </a:r>
            <a:r>
              <a:rPr lang="en-US" dirty="0" err="1" smtClean="0"/>
              <a:t>cocinero</a:t>
            </a:r>
            <a:r>
              <a:rPr lang="en-US" dirty="0" smtClean="0"/>
              <a:t>/a</a:t>
            </a:r>
            <a:endParaRPr lang="en-US" dirty="0"/>
          </a:p>
        </p:txBody>
      </p:sp>
      <p:pic>
        <p:nvPicPr>
          <p:cNvPr id="12290" name="Picture 2" descr="C:\Users\Mihaela\AppData\Local\Microsoft\Windows\INetCache\IE\A3YUQE0T\ist2_6373793-cartoon-chef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971800"/>
            <a:ext cx="3383975" cy="3125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60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singer</a:t>
            </a:r>
            <a:r>
              <a:rPr lang="hr-HR" dirty="0" smtClean="0"/>
              <a:t> –</a:t>
            </a:r>
            <a:r>
              <a:rPr lang="en-US" dirty="0" smtClean="0"/>
              <a:t> la</a:t>
            </a:r>
            <a:r>
              <a:rPr lang="hr-HR" dirty="0" smtClean="0"/>
              <a:t> </a:t>
            </a:r>
            <a:r>
              <a:rPr lang="en-US" dirty="0" err="1" smtClean="0"/>
              <a:t>cantate</a:t>
            </a:r>
            <a:endParaRPr lang="en-US" dirty="0"/>
          </a:p>
        </p:txBody>
      </p:sp>
      <p:pic>
        <p:nvPicPr>
          <p:cNvPr id="13318" name="Picture 6" descr="C:\Users\Mihaela\AppData\Local\Microsoft\Windows\INetCache\IE\DTWAJ3ES\cantanti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514600"/>
            <a:ext cx="3352800" cy="3968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nurse</a:t>
            </a:r>
            <a:r>
              <a:rPr lang="hr-HR" dirty="0" smtClean="0"/>
              <a:t>– </a:t>
            </a:r>
            <a:r>
              <a:rPr lang="en-US" dirty="0" smtClean="0"/>
              <a:t>la </a:t>
            </a:r>
            <a:r>
              <a:rPr lang="en-US" dirty="0" err="1" smtClean="0"/>
              <a:t>enfermero</a:t>
            </a:r>
            <a:r>
              <a:rPr lang="en-US" dirty="0" smtClean="0"/>
              <a:t>/a</a:t>
            </a:r>
            <a:endParaRPr lang="en-US" dirty="0"/>
          </a:p>
        </p:txBody>
      </p:sp>
      <p:pic>
        <p:nvPicPr>
          <p:cNvPr id="3" name="Picture 2" descr="C:\Users\Mihaela\AppData\Local\Microsoft\Windows\INetCache\IE\A03ST6HB\cartoon_nurse_pam's_clipart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2895600"/>
            <a:ext cx="350520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98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Sentences</a:t>
            </a:r>
          </a:p>
        </p:txBody>
      </p:sp>
    </p:spTree>
    <p:extLst>
      <p:ext uri="{BB962C8B-B14F-4D97-AF65-F5344CB8AC3E}">
        <p14:creationId xmlns:p14="http://schemas.microsoft.com/office/powerpoint/2010/main" xmlns="" val="33980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852862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En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qué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trabajas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?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What is your job?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Mi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trabajo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My job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actor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disfruta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su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trabajo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The male actor enjoys his job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Ella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una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artista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incredible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She is an amazing artist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Mi papa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un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autor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My dad is an author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74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18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385286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barman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trabaja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noche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The bartender works at night.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Su padre en un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cocinera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Her dad is a cook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cocinero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trabaja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en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Kani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House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That chef works at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Kani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House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dentista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limpia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sus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dientes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The dentist cleans his teeth.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Fui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al doctor.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I went to the doctor.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02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09800"/>
            <a:ext cx="7772400" cy="385286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ingeniera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hace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un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monton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dinero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The engineer makes a lot of money.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musico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toca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la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guitarra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The musician play guitar.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portera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dice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hola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 The gate keeper says hi.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El programador trabaja en la computadora.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Programmer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works on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computer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La enfermera trabaja en el hospital.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–</a:t>
            </a:r>
            <a:r>
              <a:rPr lang="es-ES" sz="2800" dirty="0" smtClean="0"/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Nurse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works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accent5">
                    <a:lumMod val="75000"/>
                  </a:schemeClr>
                </a:solidFill>
              </a:rPr>
              <a:t>hospital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571500" indent="-571500">
              <a:buFont typeface="Wingdings" pitchFamily="2" charset="2"/>
              <a:buChar char="v"/>
            </a:pP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Words and images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5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pilot</a:t>
            </a:r>
            <a:r>
              <a:rPr lang="hr-HR" dirty="0" smtClean="0"/>
              <a:t>–</a:t>
            </a:r>
            <a:r>
              <a:rPr lang="en-US" dirty="0" smtClean="0"/>
              <a:t> el</a:t>
            </a:r>
            <a:r>
              <a:rPr lang="hr-HR" dirty="0" smtClean="0"/>
              <a:t> </a:t>
            </a:r>
            <a:r>
              <a:rPr lang="en-US" dirty="0" err="1" smtClean="0"/>
              <a:t>piloto</a:t>
            </a:r>
            <a:endParaRPr lang="en-US" dirty="0"/>
          </a:p>
        </p:txBody>
      </p:sp>
      <p:pic>
        <p:nvPicPr>
          <p:cNvPr id="1027" name="Picture 3" descr="C:\Users\Mihaela\AppData\Local\Microsoft\Windows\INetCache\IE\183MB6BP\pilot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19400"/>
            <a:ext cx="3733800" cy="3488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623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362075"/>
          </a:xfrm>
        </p:spPr>
        <p:txBody>
          <a:bodyPr/>
          <a:lstStyle/>
          <a:p>
            <a:pPr algn="ctr"/>
            <a:r>
              <a:rPr lang="en-US" dirty="0" err="1" smtClean="0"/>
              <a:t>playwriter</a:t>
            </a:r>
            <a:r>
              <a:rPr lang="en-US" dirty="0" smtClean="0"/>
              <a:t> </a:t>
            </a:r>
            <a:r>
              <a:rPr lang="hr-HR" dirty="0" smtClean="0"/>
              <a:t>– </a:t>
            </a:r>
            <a:r>
              <a:rPr lang="en-US" dirty="0" smtClean="0"/>
              <a:t>el </a:t>
            </a:r>
            <a:r>
              <a:rPr lang="en-US" dirty="0" err="1" smtClean="0"/>
              <a:t>dramaturgo</a:t>
            </a:r>
            <a:endParaRPr lang="en-US" dirty="0"/>
          </a:p>
        </p:txBody>
      </p:sp>
      <p:pic>
        <p:nvPicPr>
          <p:cNvPr id="2050" name="Picture 2" descr="C:\Users\Mihaela\AppData\Local\Microsoft\Windows\INetCache\IE\A3YUQE0T\comedy_tragedy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743200"/>
            <a:ext cx="2971800" cy="35893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8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plumber</a:t>
            </a:r>
            <a:r>
              <a:rPr lang="hr-HR" dirty="0" smtClean="0"/>
              <a:t> –</a:t>
            </a:r>
            <a:r>
              <a:rPr lang="en-US" dirty="0" smtClean="0"/>
              <a:t> el</a:t>
            </a:r>
            <a:r>
              <a:rPr lang="hr-HR" dirty="0" smtClean="0"/>
              <a:t> </a:t>
            </a:r>
            <a:r>
              <a:rPr lang="en-US" dirty="0" err="1" smtClean="0"/>
              <a:t>fontanero</a:t>
            </a:r>
            <a:endParaRPr lang="en-US" dirty="0"/>
          </a:p>
        </p:txBody>
      </p:sp>
      <p:pic>
        <p:nvPicPr>
          <p:cNvPr id="3074" name="Picture 2" descr="C:\Users\Mihaela\AppData\Local\Microsoft\Windows\INetCache\IE\A03ST6HB\fontanero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895600"/>
            <a:ext cx="3159579" cy="327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19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policeman</a:t>
            </a:r>
            <a:r>
              <a:rPr lang="hr-HR" dirty="0" smtClean="0"/>
              <a:t> – </a:t>
            </a:r>
            <a:r>
              <a:rPr lang="en-US" dirty="0" err="1" smtClean="0"/>
              <a:t>agente</a:t>
            </a:r>
            <a:r>
              <a:rPr lang="en-US" dirty="0" smtClean="0"/>
              <a:t> de </a:t>
            </a:r>
            <a:r>
              <a:rPr lang="en-US" dirty="0" err="1" smtClean="0"/>
              <a:t>policía</a:t>
            </a:r>
            <a:endParaRPr lang="en-US" dirty="0"/>
          </a:p>
        </p:txBody>
      </p:sp>
      <p:pic>
        <p:nvPicPr>
          <p:cNvPr id="3" name="Picture 3" descr="C:\Users\Mihaela\AppData\Local\Microsoft\Windows\INetCache\IE\183MB6BP\policeman-cartoon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2895600"/>
            <a:ext cx="3738785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53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politician</a:t>
            </a:r>
            <a:r>
              <a:rPr lang="hr-HR" dirty="0" smtClean="0"/>
              <a:t>– </a:t>
            </a:r>
            <a:r>
              <a:rPr lang="en-US" dirty="0" smtClean="0"/>
              <a:t>el </a:t>
            </a:r>
            <a:r>
              <a:rPr lang="en-US" dirty="0" err="1" smtClean="0"/>
              <a:t>político</a:t>
            </a:r>
            <a:endParaRPr lang="en-US" dirty="0"/>
          </a:p>
        </p:txBody>
      </p:sp>
      <p:pic>
        <p:nvPicPr>
          <p:cNvPr id="5127" name="Picture 7" descr="C:\Users\Mihaela\AppData\Local\Microsoft\Windows\INetCache\IE\183MB6BP\lying-politician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743200"/>
            <a:ext cx="2665933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30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producer</a:t>
            </a:r>
            <a:r>
              <a:rPr lang="hr-HR" dirty="0" smtClean="0"/>
              <a:t> –</a:t>
            </a:r>
            <a:r>
              <a:rPr lang="en-US" dirty="0" smtClean="0"/>
              <a:t> el</a:t>
            </a:r>
            <a:r>
              <a:rPr lang="hr-HR" dirty="0" smtClean="0"/>
              <a:t> </a:t>
            </a:r>
            <a:r>
              <a:rPr lang="en-US" dirty="0" err="1" smtClean="0"/>
              <a:t>productor</a:t>
            </a:r>
            <a:endParaRPr lang="en-US" dirty="0"/>
          </a:p>
        </p:txBody>
      </p:sp>
      <p:pic>
        <p:nvPicPr>
          <p:cNvPr id="6148" name="Picture 4" descr="C:\Users\Mihaela\AppData\Local\Microsoft\Windows\INetCache\IE\A3YUQE0T\001Production_Line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667000"/>
            <a:ext cx="5305425" cy="3981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530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1">
      <a:dk1>
        <a:sysClr val="windowText" lastClr="000000"/>
      </a:dk1>
      <a:lt1>
        <a:sysClr val="window" lastClr="FFFFFF"/>
      </a:lt1>
      <a:dk2>
        <a:srgbClr val="502651"/>
      </a:dk2>
      <a:lt2>
        <a:srgbClr val="FFFFFF"/>
      </a:lt2>
      <a:accent1>
        <a:srgbClr val="FFFFFF"/>
      </a:accent1>
      <a:accent2>
        <a:srgbClr val="78397A"/>
      </a:accent2>
      <a:accent3>
        <a:srgbClr val="A04DA3"/>
      </a:accent3>
      <a:accent4>
        <a:srgbClr val="502651"/>
      </a:accent4>
      <a:accent5>
        <a:srgbClr val="78397A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356</TotalTime>
  <Words>260</Words>
  <Application>Microsoft Office PowerPoint</Application>
  <PresentationFormat>On-screen Show (4:3)</PresentationFormat>
  <Paragraphs>39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JOBS</vt:lpstr>
      <vt:lpstr>BASICS</vt:lpstr>
      <vt:lpstr>BASICS</vt:lpstr>
      <vt:lpstr>pilot– el piloto</vt:lpstr>
      <vt:lpstr>playwriter – el dramaturgo</vt:lpstr>
      <vt:lpstr>plumber – el fontanero</vt:lpstr>
      <vt:lpstr>policeman – agente de policía</vt:lpstr>
      <vt:lpstr>politician– el político</vt:lpstr>
      <vt:lpstr>producer – el productor</vt:lpstr>
      <vt:lpstr>programmer – el programador</vt:lpstr>
      <vt:lpstr>psychiatrist – la psiquiatra</vt:lpstr>
      <vt:lpstr>mechanic– el mecánico</vt:lpstr>
      <vt:lpstr>model – el modelo</vt:lpstr>
      <vt:lpstr>dentist– el dentista</vt:lpstr>
      <vt:lpstr>chef – el cocinero/a</vt:lpstr>
      <vt:lpstr>singer – la cantate</vt:lpstr>
      <vt:lpstr>nurse– la enfermero/a</vt:lpstr>
      <vt:lpstr>BASICS</vt:lpstr>
      <vt:lpstr>Sentences</vt:lpstr>
      <vt:lpstr>Sentences</vt:lpstr>
      <vt:lpstr>Sentences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dajo</dc:creator>
  <cp:lastModifiedBy>Mihaela</cp:lastModifiedBy>
  <cp:revision>152</cp:revision>
  <dcterms:created xsi:type="dcterms:W3CDTF">2006-08-16T00:00:00Z</dcterms:created>
  <dcterms:modified xsi:type="dcterms:W3CDTF">2018-07-09T13:38:24Z</dcterms:modified>
</cp:coreProperties>
</file>