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9" r:id="rId3"/>
    <p:sldId id="266" r:id="rId4"/>
    <p:sldId id="267" r:id="rId5"/>
    <p:sldId id="268" r:id="rId6"/>
    <p:sldId id="271" r:id="rId7"/>
    <p:sldId id="274" r:id="rId8"/>
    <p:sldId id="278" r:id="rId9"/>
    <p:sldId id="279" r:id="rId10"/>
    <p:sldId id="286" r:id="rId11"/>
    <p:sldId id="287" r:id="rId12"/>
    <p:sldId id="288" r:id="rId13"/>
    <p:sldId id="280" r:id="rId14"/>
    <p:sldId id="290" r:id="rId15"/>
    <p:sldId id="291" r:id="rId16"/>
    <p:sldId id="292" r:id="rId17"/>
    <p:sldId id="293" r:id="rId18"/>
    <p:sldId id="294" r:id="rId19"/>
    <p:sldId id="295" r:id="rId20"/>
    <p:sldId id="269" r:id="rId21"/>
    <p:sldId id="273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flowers</a:t>
            </a:r>
            <a:r>
              <a:rPr lang="hr-HR" dirty="0" smtClean="0"/>
              <a:t> –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hr-HR" dirty="0" smtClean="0"/>
              <a:t> </a:t>
            </a:r>
            <a:r>
              <a:rPr lang="en-US" dirty="0" err="1" smtClean="0"/>
              <a:t>flores</a:t>
            </a:r>
            <a:endParaRPr lang="en-US" dirty="0"/>
          </a:p>
        </p:txBody>
      </p:sp>
      <p:pic>
        <p:nvPicPr>
          <p:cNvPr id="7170" name="Picture 2" descr="C:\Users\Mihaela\AppData\Local\Microsoft\Windows\INetCache\IE\A03ST6HB\flowers-clipart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895600"/>
            <a:ext cx="5857875" cy="326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garden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jardin</a:t>
            </a:r>
            <a:endParaRPr lang="en-US" dirty="0"/>
          </a:p>
        </p:txBody>
      </p:sp>
      <p:pic>
        <p:nvPicPr>
          <p:cNvPr id="8199" name="Picture 7" descr="C:\Users\Mihaela\AppData\Local\Microsoft\Windows\INetCache\IE\183MB6BP\clip-art-gardening-066013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743200"/>
            <a:ext cx="3114675" cy="37133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89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river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río</a:t>
            </a:r>
            <a:endParaRPr lang="en-US" dirty="0"/>
          </a:p>
        </p:txBody>
      </p:sp>
      <p:pic>
        <p:nvPicPr>
          <p:cNvPr id="9258" name="Picture 42" descr="C:\Users\Mihaela\AppData\Local\Microsoft\Windows\INetCache\IE\A3YUQE0T\2010-09-17-09-02-12-3-amazon-is-considered-to-be-among-the-longest-riv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56007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2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lake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lago</a:t>
            </a:r>
            <a:endParaRPr lang="en-US" dirty="0"/>
          </a:p>
        </p:txBody>
      </p:sp>
      <p:pic>
        <p:nvPicPr>
          <p:cNvPr id="10246" name="Picture 6" descr="C:\Users\Mihaela\AppData\Local\Microsoft\Windows\INetCache\IE\A03ST6HB\lake-clip-art-300x203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19400"/>
            <a:ext cx="4694465" cy="3176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77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sea</a:t>
            </a:r>
            <a:r>
              <a:rPr lang="hr-HR" dirty="0" smtClean="0"/>
              <a:t>– </a:t>
            </a:r>
            <a:r>
              <a:rPr lang="en-US" dirty="0" smtClean="0"/>
              <a:t>el mar</a:t>
            </a:r>
            <a:endParaRPr lang="en-US" dirty="0"/>
          </a:p>
        </p:txBody>
      </p:sp>
      <p:pic>
        <p:nvPicPr>
          <p:cNvPr id="67" name="Picture 66" descr="download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2819400"/>
            <a:ext cx="5191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sky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cielo</a:t>
            </a:r>
            <a:endParaRPr lang="en-US" dirty="0"/>
          </a:p>
        </p:txBody>
      </p:sp>
      <p:pic>
        <p:nvPicPr>
          <p:cNvPr id="12296" name="Picture 8" descr="C:\Users\Mihaela\AppData\Local\Microsoft\Windows\INetCache\IE\183MB6BP\cielo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19400"/>
            <a:ext cx="4698294" cy="3531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60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spring</a:t>
            </a:r>
            <a:r>
              <a:rPr lang="hr-HR" dirty="0" smtClean="0"/>
              <a:t>– </a:t>
            </a:r>
            <a:r>
              <a:rPr lang="en-US" dirty="0" smtClean="0"/>
              <a:t>la primavera</a:t>
            </a:r>
            <a:endParaRPr lang="en-US" dirty="0"/>
          </a:p>
        </p:txBody>
      </p:sp>
      <p:pic>
        <p:nvPicPr>
          <p:cNvPr id="13320" name="Picture 8" descr="C:\Users\Mihaela\AppData\Local\Microsoft\Windows\INetCache\IE\DTWAJ3ES\Happy_Flower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667000"/>
            <a:ext cx="2540000" cy="3832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summer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verano</a:t>
            </a:r>
            <a:endParaRPr lang="en-US" dirty="0"/>
          </a:p>
        </p:txBody>
      </p:sp>
      <p:pic>
        <p:nvPicPr>
          <p:cNvPr id="14338" name="Picture 2" descr="C:\Users\Mihaela\AppData\Local\Microsoft\Windows\INetCache\IE\A03ST6HB\suncartoon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743200"/>
            <a:ext cx="3981450" cy="3676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98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autumn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otoño</a:t>
            </a:r>
            <a:endParaRPr lang="en-US" dirty="0"/>
          </a:p>
        </p:txBody>
      </p:sp>
      <p:pic>
        <p:nvPicPr>
          <p:cNvPr id="15362" name="Picture 2" descr="C:\Program Files (x86)\Microsoft Office\MEDIA\CAGCAT10\j029889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3489483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winter</a:t>
            </a:r>
            <a:r>
              <a:rPr lang="hr-HR" dirty="0" smtClean="0"/>
              <a:t>– </a:t>
            </a:r>
            <a:r>
              <a:rPr lang="en-US" dirty="0" smtClean="0"/>
              <a:t>el </a:t>
            </a:r>
            <a:r>
              <a:rPr lang="en-US" dirty="0" err="1" smtClean="0"/>
              <a:t>invierno</a:t>
            </a:r>
            <a:endParaRPr lang="en-US" dirty="0"/>
          </a:p>
        </p:txBody>
      </p:sp>
      <p:pic>
        <p:nvPicPr>
          <p:cNvPr id="16386" name="Picture 2" descr="C:\Users\Mihaela\AppData\Local\Microsoft\Windows\INetCache\IE\A3YUQE0T\Snowflake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2819400"/>
            <a:ext cx="35814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1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Sentences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3980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3852862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Aman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a 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naturaleza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They love nature.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Por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naturaleza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By nature.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invierno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frío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Winter is cold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verano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cálido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Summer is warm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madera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verde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Tree is green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r>
              <a:rPr lang="hr-HR" dirty="0" smtClean="0"/>
              <a:t>Sentences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85286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El olor de las flores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Flowers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smeels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nice.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rosa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roja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Rose is red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Amo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islas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arenosas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 love sandy islands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El mar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es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genial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. –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Sea is big.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s-ES" sz="2800" dirty="0" smtClean="0">
                <a:solidFill>
                  <a:schemeClr val="accent5">
                    <a:lumMod val="75000"/>
                  </a:schemeClr>
                </a:solidFill>
              </a:rPr>
              <a:t>En el mar peces vivos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hr-HR" sz="28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Fishes live in sea.</a:t>
            </a:r>
            <a:endParaRPr lang="hr-HR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2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4000" dirty="0" smtClean="0">
                <a:solidFill>
                  <a:schemeClr val="accent5">
                    <a:lumMod val="75000"/>
                  </a:schemeClr>
                </a:solidFill>
              </a:rPr>
              <a:t>Words and images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5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beach</a:t>
            </a:r>
            <a:r>
              <a:rPr lang="hr-HR" dirty="0" smtClean="0"/>
              <a:t>–</a:t>
            </a:r>
            <a:r>
              <a:rPr lang="en-US" dirty="0" smtClean="0"/>
              <a:t> la</a:t>
            </a:r>
            <a:r>
              <a:rPr lang="hr-HR" dirty="0" smtClean="0"/>
              <a:t> </a:t>
            </a:r>
            <a:r>
              <a:rPr lang="en-US" dirty="0" smtClean="0"/>
              <a:t>playa</a:t>
            </a:r>
            <a:endParaRPr lang="en-US" dirty="0"/>
          </a:p>
        </p:txBody>
      </p:sp>
      <p:pic>
        <p:nvPicPr>
          <p:cNvPr id="1026" name="Picture 2" descr="C:\Users\Mihaela\AppData\Local\Microsoft\Windows\INetCache\IE\DTWAJ3ES\cartoon_beach-full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743200"/>
            <a:ext cx="4498075" cy="3348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23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island</a:t>
            </a:r>
            <a:r>
              <a:rPr lang="hr-HR" dirty="0" smtClean="0"/>
              <a:t>– </a:t>
            </a:r>
            <a:r>
              <a:rPr lang="en-US" dirty="0" smtClean="0"/>
              <a:t>la </a:t>
            </a:r>
            <a:r>
              <a:rPr lang="en-US" dirty="0" err="1" smtClean="0"/>
              <a:t>isla</a:t>
            </a:r>
            <a:endParaRPr lang="en-US" dirty="0"/>
          </a:p>
        </p:txBody>
      </p:sp>
      <p:pic>
        <p:nvPicPr>
          <p:cNvPr id="2051" name="Picture 3" descr="C:\Users\Mihaela\AppData\Local\Microsoft\Windows\INetCache\IE\A03ST6HB\island-scene-2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743200"/>
            <a:ext cx="3768044" cy="3896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desert</a:t>
            </a:r>
            <a:r>
              <a:rPr lang="hr-HR" dirty="0" smtClean="0"/>
              <a:t> – </a:t>
            </a:r>
            <a:r>
              <a:rPr lang="en-US" dirty="0" smtClean="0"/>
              <a:t>el </a:t>
            </a:r>
            <a:r>
              <a:rPr lang="en-US" dirty="0" err="1" smtClean="0"/>
              <a:t>desierto</a:t>
            </a:r>
            <a:endParaRPr lang="en-US" dirty="0"/>
          </a:p>
        </p:txBody>
      </p:sp>
      <p:pic>
        <p:nvPicPr>
          <p:cNvPr id="3075" name="Picture 3" descr="C:\Users\Mihaela\AppData\Local\Microsoft\Windows\INetCache\IE\183MB6BP\1298319-tn_symbol004C111306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819400"/>
            <a:ext cx="28575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19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mountain</a:t>
            </a:r>
            <a:r>
              <a:rPr lang="hr-HR" dirty="0" smtClean="0"/>
              <a:t> –</a:t>
            </a:r>
            <a:r>
              <a:rPr lang="en-US" dirty="0" smtClean="0"/>
              <a:t> la</a:t>
            </a:r>
            <a:r>
              <a:rPr lang="hr-HR" dirty="0" smtClean="0"/>
              <a:t> </a:t>
            </a:r>
            <a:r>
              <a:rPr lang="en-US" dirty="0" err="1" smtClean="0"/>
              <a:t>montaña</a:t>
            </a:r>
            <a:endParaRPr lang="en-US" dirty="0"/>
          </a:p>
        </p:txBody>
      </p:sp>
      <p:pic>
        <p:nvPicPr>
          <p:cNvPr id="4098" name="Picture 2" descr="C:\Users\Mihaela\AppData\Local\Microsoft\Windows\INetCache\IE\183MB6BP\Mercator-Mountain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876893" cy="277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53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forest</a:t>
            </a:r>
            <a:r>
              <a:rPr lang="hr-HR" dirty="0" smtClean="0"/>
              <a:t>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bosque</a:t>
            </a:r>
            <a:endParaRPr lang="en-US" dirty="0"/>
          </a:p>
        </p:txBody>
      </p:sp>
      <p:pic>
        <p:nvPicPr>
          <p:cNvPr id="5122" name="Picture 2" descr="C:\Users\Mihaela\AppData\Local\Microsoft\Windows\INetCache\IE\A3YUQE0T\forest[1]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743200"/>
            <a:ext cx="4876800" cy="3508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30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tree</a:t>
            </a:r>
            <a:r>
              <a:rPr lang="hr-HR" dirty="0" smtClean="0"/>
              <a:t> –</a:t>
            </a:r>
            <a:r>
              <a:rPr lang="en-US" dirty="0" smtClean="0"/>
              <a:t> el</a:t>
            </a:r>
            <a:r>
              <a:rPr lang="hr-HR" dirty="0" smtClean="0"/>
              <a:t> </a:t>
            </a:r>
            <a:r>
              <a:rPr lang="en-US" dirty="0" err="1" smtClean="0"/>
              <a:t>árbol</a:t>
            </a:r>
            <a:endParaRPr lang="en-US" dirty="0"/>
          </a:p>
        </p:txBody>
      </p:sp>
      <p:pic>
        <p:nvPicPr>
          <p:cNvPr id="6146" name="Picture 2" descr="C:\Users\Mihaela\AppData\Local\Microsoft\Windows\INetCache\IE\183MB6BP\142333380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19400"/>
            <a:ext cx="3148837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53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1">
      <a:dk1>
        <a:sysClr val="windowText" lastClr="000000"/>
      </a:dk1>
      <a:lt1>
        <a:sysClr val="window" lastClr="FFFFFF"/>
      </a:lt1>
      <a:dk2>
        <a:srgbClr val="502651"/>
      </a:dk2>
      <a:lt2>
        <a:srgbClr val="FFFFFF"/>
      </a:lt2>
      <a:accent1>
        <a:srgbClr val="FFFFFF"/>
      </a:accent1>
      <a:accent2>
        <a:srgbClr val="78397A"/>
      </a:accent2>
      <a:accent3>
        <a:srgbClr val="A04DA3"/>
      </a:accent3>
      <a:accent4>
        <a:srgbClr val="502651"/>
      </a:accent4>
      <a:accent5>
        <a:srgbClr val="78397A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382</TotalTime>
  <Words>176</Words>
  <Application>Microsoft Office PowerPoint</Application>
  <PresentationFormat>On-screen Show (4:3)</PresentationFormat>
  <Paragraphs>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NATURE</vt:lpstr>
      <vt:lpstr>BASICS</vt:lpstr>
      <vt:lpstr>BASICS</vt:lpstr>
      <vt:lpstr>beach– la playa</vt:lpstr>
      <vt:lpstr>island– la isla</vt:lpstr>
      <vt:lpstr>desert – el desierto</vt:lpstr>
      <vt:lpstr>mountain – la montaña</vt:lpstr>
      <vt:lpstr>forest– el bosque</vt:lpstr>
      <vt:lpstr>tree – el árbol</vt:lpstr>
      <vt:lpstr>flowers – las flores</vt:lpstr>
      <vt:lpstr>garden – el jardin</vt:lpstr>
      <vt:lpstr>river– el río</vt:lpstr>
      <vt:lpstr>lake – el lago</vt:lpstr>
      <vt:lpstr>sea– el mar</vt:lpstr>
      <vt:lpstr>sky – el cielo</vt:lpstr>
      <vt:lpstr>spring– la primavera</vt:lpstr>
      <vt:lpstr>summer– el verano</vt:lpstr>
      <vt:lpstr>autumn– el otoño</vt:lpstr>
      <vt:lpstr>winter– el invierno</vt:lpstr>
      <vt:lpstr>BASICS</vt:lpstr>
      <vt:lpstr>Sentences</vt:lpstr>
      <vt:lpstr>Sentences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dajo</dc:creator>
  <cp:lastModifiedBy>Mihaela</cp:lastModifiedBy>
  <cp:revision>153</cp:revision>
  <dcterms:created xsi:type="dcterms:W3CDTF">2006-08-16T00:00:00Z</dcterms:created>
  <dcterms:modified xsi:type="dcterms:W3CDTF">2018-07-09T13:44:17Z</dcterms:modified>
</cp:coreProperties>
</file>