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3" r:id="rId3"/>
    <p:sldId id="274" r:id="rId4"/>
    <p:sldId id="282" r:id="rId5"/>
    <p:sldId id="283" r:id="rId6"/>
    <p:sldId id="264" r:id="rId7"/>
    <p:sldId id="265" r:id="rId8"/>
    <p:sldId id="284" r:id="rId9"/>
    <p:sldId id="266" r:id="rId10"/>
    <p:sldId id="275" r:id="rId11"/>
    <p:sldId id="277" r:id="rId12"/>
    <p:sldId id="276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PHRASES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03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3886200" y="5257800"/>
            <a:ext cx="1447800" cy="685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962400" y="3276600"/>
            <a:ext cx="1447800" cy="685800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27432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 </a:t>
            </a:r>
            <a:r>
              <a:rPr lang="es-ES" sz="3600" dirty="0" smtClean="0"/>
              <a:t>Plato de pescado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5257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Plato de carne</a:t>
            </a:r>
            <a:endParaRPr lang="en-US" sz="36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3620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Dishes – El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plato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Mihaela\AppData\Local\Microsoft\Windows\INetCache\IE\A03ST6HB\fish-559888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3124200" cy="1858248"/>
          </a:xfrm>
          <a:prstGeom prst="rect">
            <a:avLst/>
          </a:prstGeom>
          <a:noFill/>
        </p:spPr>
      </p:pic>
      <p:pic>
        <p:nvPicPr>
          <p:cNvPr id="3075" name="Picture 3" descr="C:\Users\Mihaela\AppData\Local\Microsoft\Windows\INetCache\IE\A03ST6HB\foodtouch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114800"/>
            <a:ext cx="2360716" cy="2357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3620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Dishes – El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plato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572000" y="4038600"/>
            <a:ext cx="1524000" cy="762000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3733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El </a:t>
            </a:r>
            <a:r>
              <a:rPr lang="en-US" sz="4000" dirty="0" err="1" smtClean="0"/>
              <a:t>postre</a:t>
            </a:r>
            <a:endParaRPr lang="en-US" sz="4000" dirty="0"/>
          </a:p>
        </p:txBody>
      </p:sp>
      <p:pic>
        <p:nvPicPr>
          <p:cNvPr id="2053" name="Picture 5" descr="C:\Users\Mihaela\AppData\Local\Microsoft\Windows\INetCache\IE\A03ST6HB\HD-Carrot-Cak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124200"/>
            <a:ext cx="3362915" cy="2840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Drinks – El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bebidas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581400" y="3352800"/>
            <a:ext cx="1524000" cy="685800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352800" y="5181600"/>
            <a:ext cx="1600200" cy="685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2971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Un vaso de agua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5181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Taza de café</a:t>
            </a:r>
            <a:endParaRPr lang="en-US" sz="3600" dirty="0"/>
          </a:p>
        </p:txBody>
      </p:sp>
      <p:pic>
        <p:nvPicPr>
          <p:cNvPr id="1033" name="Picture 9" descr="C:\Users\Mihaela\AppData\Local\Microsoft\Windows\INetCache\IE\A03ST6HB\water_glass_PNG1522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2450536" cy="2667000"/>
          </a:xfrm>
          <a:prstGeom prst="rect">
            <a:avLst/>
          </a:prstGeom>
          <a:noFill/>
        </p:spPr>
      </p:pic>
      <p:pic>
        <p:nvPicPr>
          <p:cNvPr id="1035" name="Picture 11" descr="C:\Users\Mihaela\AppData\Local\Microsoft\Windows\INetCache\IE\A3YUQE0T\Vector_cup_of_coffee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419600"/>
            <a:ext cx="2234506" cy="2091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36207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Emergency phrases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7766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Accidente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Accident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Emergencia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/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Urgencia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– Emergency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Necesito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una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ambulancia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–  I need an ambulance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Necesito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un medico  –  I need a doctor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Infarto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– Heart attack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Donde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queda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el hospital? –  Where is the hospital?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07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Greetings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47938"/>
            <a:ext cx="7772400" cy="431006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Buenos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dias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Good morning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Buenas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tardes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Good afternoon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Buenas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noches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Good night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Adios – Bye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Hola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Hello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Hasta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luego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See you later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Hasta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la vista – See you</a:t>
            </a:r>
          </a:p>
        </p:txBody>
      </p:sp>
    </p:spTree>
    <p:extLst>
      <p:ext uri="{BB962C8B-B14F-4D97-AF65-F5344CB8AC3E}">
        <p14:creationId xmlns="" xmlns:p14="http://schemas.microsoft.com/office/powerpoint/2010/main" val="12125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36207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Greetings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005138"/>
            <a:ext cx="7772400" cy="38528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¿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Cómo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estas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– How are you?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Mucho gusto. – Nice to meet you.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Mi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nombre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… /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soy … – My name is …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¿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Cómo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se llama? – What is your name?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772400" cy="136207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Casual conversation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7766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Si – Yes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No – No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Perdoneme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Pardon me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Lo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siento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I’m sorry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favor – Please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Gracias – Thank you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De nada – You’re welcome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No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comprende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I don’t understand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07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Questions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9290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Qué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– What?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Quien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– Who?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qu</a:t>
            </a: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é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– Why?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Cómo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– How?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Donde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– Where?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Cuando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– When?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36207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Questions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400526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Donde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estoy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– Where am I?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favor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Ileve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me al …? – Please take me to …?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Me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puede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ayudar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favor? – Can you help me please?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Qu</a:t>
            </a: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é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tal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clima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en …? – How’s the weather in …?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Puedo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intentarlo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– May I try that?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Qu</a:t>
            </a: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é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hora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– What time is it? 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93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36207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Compliments / Affections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400526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Preciosa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Beautiful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Mona – Cute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Eres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tan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guapo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You’re so handsome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Me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encanta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tu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sonrisa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I love your smile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Eres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muy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hermosa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You’re very beautiful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Mi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amor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My love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Te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amo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I love you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Dame un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beso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Kiss me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7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Transactions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700462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Abierto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Open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Cerrado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Closed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Bien – Good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Mal – Bad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The menu – La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carta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Hay? – Is there?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Cuando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cuesta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ecto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– How much does this cost?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cuenta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– The check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36207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At a restaurant - basic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005138"/>
            <a:ext cx="7772400" cy="3852862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Qué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me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recomienda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?  – What do you recommend?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3000" dirty="0" smtClean="0">
                <a:solidFill>
                  <a:schemeClr val="accent5">
                    <a:lumMod val="75000"/>
                  </a:schemeClr>
                </a:solidFill>
              </a:rPr>
              <a:t>Cuál es el menú de hoy?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– What is today’s set menu?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Me pone /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trae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…? – Could I have? 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Está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riquísimo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–  It’s really tasty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Está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asqueroso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– It’s disgusting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Tengo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alergia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a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las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nueces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 – I’m allergic to nuts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Me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trae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cuenta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3000" dirty="0" err="1" smtClean="0">
                <a:solidFill>
                  <a:schemeClr val="accent5">
                    <a:lumMod val="75000"/>
                  </a:schemeClr>
                </a:solidFill>
              </a:rPr>
              <a:t>por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 favor? – Can I have the bill, please?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785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1">
      <a:dk1>
        <a:sysClr val="windowText" lastClr="000000"/>
      </a:dk1>
      <a:lt1>
        <a:sysClr val="window" lastClr="FFFFFF"/>
      </a:lt1>
      <a:dk2>
        <a:srgbClr val="502651"/>
      </a:dk2>
      <a:lt2>
        <a:srgbClr val="FFFFFF"/>
      </a:lt2>
      <a:accent1>
        <a:srgbClr val="FFFFFF"/>
      </a:accent1>
      <a:accent2>
        <a:srgbClr val="78397A"/>
      </a:accent2>
      <a:accent3>
        <a:srgbClr val="A04DA3"/>
      </a:accent3>
      <a:accent4>
        <a:srgbClr val="502651"/>
      </a:accent4>
      <a:accent5>
        <a:srgbClr val="78397A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402</TotalTime>
  <Words>435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PHRASES</vt:lpstr>
      <vt:lpstr>Greetings</vt:lpstr>
      <vt:lpstr>Greetings</vt:lpstr>
      <vt:lpstr>Casual conversation</vt:lpstr>
      <vt:lpstr>Questions</vt:lpstr>
      <vt:lpstr>Questions</vt:lpstr>
      <vt:lpstr>Compliments / Affections</vt:lpstr>
      <vt:lpstr>Transactions</vt:lpstr>
      <vt:lpstr>At a restaurant - basic</vt:lpstr>
      <vt:lpstr>Dishes – El plato  </vt:lpstr>
      <vt:lpstr>Dishes – El plato </vt:lpstr>
      <vt:lpstr>Drinks – El bebidas </vt:lpstr>
      <vt:lpstr>Emergency phrases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dajo</dc:creator>
  <cp:lastModifiedBy>Mihaela</cp:lastModifiedBy>
  <cp:revision>45</cp:revision>
  <dcterms:created xsi:type="dcterms:W3CDTF">2006-08-16T00:00:00Z</dcterms:created>
  <dcterms:modified xsi:type="dcterms:W3CDTF">2018-07-09T13:46:51Z</dcterms:modified>
</cp:coreProperties>
</file>