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9" r:id="rId3"/>
    <p:sldId id="266" r:id="rId4"/>
    <p:sldId id="267" r:id="rId5"/>
    <p:sldId id="268" r:id="rId6"/>
    <p:sldId id="271" r:id="rId7"/>
    <p:sldId id="274" r:id="rId8"/>
    <p:sldId id="278" r:id="rId9"/>
    <p:sldId id="279" r:id="rId10"/>
    <p:sldId id="286" r:id="rId11"/>
    <p:sldId id="287" r:id="rId12"/>
    <p:sldId id="288" r:id="rId13"/>
    <p:sldId id="280" r:id="rId14"/>
    <p:sldId id="290" r:id="rId15"/>
    <p:sldId id="291" r:id="rId16"/>
    <p:sldId id="292" r:id="rId17"/>
    <p:sldId id="293" r:id="rId18"/>
    <p:sldId id="269" r:id="rId19"/>
    <p:sldId id="273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money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dinero</a:t>
            </a:r>
            <a:endParaRPr lang="en-US" dirty="0"/>
          </a:p>
        </p:txBody>
      </p:sp>
      <p:pic>
        <p:nvPicPr>
          <p:cNvPr id="3" name="Picture 2" descr="C:\Users\Mihaela\AppData\Local\Microsoft\Windows\INetCache\IE\A03ST6HB\money-clipart7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971800"/>
            <a:ext cx="3381292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bus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autobús</a:t>
            </a:r>
            <a:endParaRPr lang="en-US" dirty="0"/>
          </a:p>
        </p:txBody>
      </p:sp>
      <p:pic>
        <p:nvPicPr>
          <p:cNvPr id="8195" name="Picture 3" descr="C:\Users\Mihaela\AppData\Local\Microsoft\Windows\INetCache\IE\A03ST6HB\autobu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95600"/>
            <a:ext cx="4152900" cy="300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the street</a:t>
            </a:r>
            <a:r>
              <a:rPr lang="hr-HR" dirty="0" smtClean="0"/>
              <a:t> – </a:t>
            </a:r>
            <a:r>
              <a:rPr lang="en-US" dirty="0" smtClean="0"/>
              <a:t>la </a:t>
            </a:r>
            <a:r>
              <a:rPr lang="en-US" dirty="0" err="1" smtClean="0"/>
              <a:t>calle</a:t>
            </a:r>
            <a:endParaRPr lang="en-US" dirty="0"/>
          </a:p>
        </p:txBody>
      </p:sp>
      <p:pic>
        <p:nvPicPr>
          <p:cNvPr id="9219" name="Picture 3" descr="C:\Users\Mihaela\AppData\Local\Microsoft\Windows\INetCache\IE\DTWAJ3ES\Harley%20Street,%20London%20-%200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19400"/>
            <a:ext cx="5488634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supermarket</a:t>
            </a:r>
            <a:r>
              <a:rPr lang="hr-HR" dirty="0" smtClean="0"/>
              <a:t> –</a:t>
            </a:r>
            <a:r>
              <a:rPr lang="en-US" dirty="0" smtClean="0"/>
              <a:t> </a:t>
            </a:r>
            <a:r>
              <a:rPr lang="en-US" dirty="0" err="1" smtClean="0"/>
              <a:t>supermercado</a:t>
            </a:r>
            <a:endParaRPr lang="en-US" dirty="0"/>
          </a:p>
        </p:txBody>
      </p:sp>
      <p:pic>
        <p:nvPicPr>
          <p:cNvPr id="10249" name="Picture 9" descr="C:\Users\Mihaela\AppData\Local\Microsoft\Windows\INetCache\IE\183MB6BP\0511-0709-2512-2727_Harried_Mom_at_the_Supermarket_clipart_imag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971800"/>
            <a:ext cx="3886200" cy="3458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77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hotel</a:t>
            </a:r>
            <a:r>
              <a:rPr lang="hr-HR" dirty="0" smtClean="0"/>
              <a:t>–</a:t>
            </a:r>
            <a:r>
              <a:rPr lang="en-US" dirty="0" smtClean="0"/>
              <a:t> hotel</a:t>
            </a:r>
            <a:r>
              <a:rPr lang="hr-HR" dirty="0" smtClean="0"/>
              <a:t> </a:t>
            </a:r>
            <a:endParaRPr lang="en-US" dirty="0"/>
          </a:p>
        </p:txBody>
      </p:sp>
      <p:pic>
        <p:nvPicPr>
          <p:cNvPr id="3" name="Picture 2" descr="C:\Users\Mihaela\AppData\Local\Microsoft\Windows\INetCache\IE\A03ST6HB\213px-Norwegian-road-sign-626.0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95600"/>
            <a:ext cx="3300413" cy="3300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bank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banco</a:t>
            </a:r>
            <a:endParaRPr lang="en-US" dirty="0"/>
          </a:p>
        </p:txBody>
      </p:sp>
      <p:pic>
        <p:nvPicPr>
          <p:cNvPr id="12291" name="Picture 3" descr="C:\Users\Mihaela\AppData\Local\Microsoft\Windows\INetCache\IE\A03ST6HB\money-clipart7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1920240" cy="1752600"/>
          </a:xfrm>
          <a:prstGeom prst="rect">
            <a:avLst/>
          </a:prstGeom>
          <a:noFill/>
        </p:spPr>
      </p:pic>
      <p:pic>
        <p:nvPicPr>
          <p:cNvPr id="12292" name="Picture 4" descr="C:\Users\Mihaela\AppData\Local\Microsoft\Windows\INetCache\IE\183MB6BP\institution_icon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971800"/>
            <a:ext cx="2077723" cy="2077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ticket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boleto</a:t>
            </a:r>
            <a:endParaRPr lang="en-US" dirty="0"/>
          </a:p>
        </p:txBody>
      </p:sp>
      <p:pic>
        <p:nvPicPr>
          <p:cNvPr id="13321" name="Picture 9" descr="C:\Users\Mihaela\AppData\Local\Microsoft\Windows\INetCache\IE\A03ST6HB\Exit-Ticket-560x350[1]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327730">
            <a:off x="2860963" y="3567107"/>
            <a:ext cx="3227721" cy="1982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hospital</a:t>
            </a:r>
            <a:r>
              <a:rPr lang="hr-HR" dirty="0" smtClean="0"/>
              <a:t>– </a:t>
            </a:r>
            <a:r>
              <a:rPr lang="en-US" dirty="0" smtClean="0"/>
              <a:t>el hospital</a:t>
            </a:r>
            <a:endParaRPr lang="en-US" dirty="0"/>
          </a:p>
        </p:txBody>
      </p:sp>
      <p:pic>
        <p:nvPicPr>
          <p:cNvPr id="14338" name="Picture 2" descr="C:\Users\Mihaela\AppData\Local\Microsoft\Windows\INetCache\IE\183MB6BP\hospital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09900"/>
            <a:ext cx="3183845" cy="384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9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38528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baño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bathroom.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hotel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cerrado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hotel is closed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maleta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A suitcase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favor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Please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necesito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un hotel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 need a hotel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tengo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un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pasaporte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 have a passport.</a:t>
            </a:r>
          </a:p>
        </p:txBody>
      </p:sp>
    </p:spTree>
    <p:extLst>
      <p:ext uri="{BB962C8B-B14F-4D97-AF65-F5344CB8AC3E}">
        <p14:creationId xmlns:p14="http://schemas.microsoft.com/office/powerpoint/2010/main" xmlns="" val="109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005138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necesita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reserva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 need a reservation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necesito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un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boleto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I need a ticket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En 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autobús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 the bus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Tu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dinero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Your money.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Aqui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Here.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43200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/>
              <a:t>¿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Dónde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Where?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/>
              <a:t>¿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Dónde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banco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Where is the bank?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/>
              <a:t>¿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Dónde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el hospital?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Where is the hospital?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/>
              <a:t>¿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Dónde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esta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tu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pasaporte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Where is your passport?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buFont typeface="Wingdings" pitchFamily="2" charset="2"/>
              <a:buChar char="v"/>
            </a:pP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8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The passport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pasaporte</a:t>
            </a:r>
            <a:endParaRPr lang="en-US" dirty="0"/>
          </a:p>
        </p:txBody>
      </p:sp>
      <p:pic>
        <p:nvPicPr>
          <p:cNvPr id="1030" name="Picture 6" descr="C:\Users\Mihaela\AppData\Local\Microsoft\Windows\INetCache\IE\183MB6BP\slide14-pi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43200"/>
            <a:ext cx="3481333" cy="37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3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travel bag</a:t>
            </a:r>
            <a:r>
              <a:rPr lang="hr-HR" dirty="0" smtClean="0"/>
              <a:t> – </a:t>
            </a:r>
            <a:r>
              <a:rPr lang="en-US" dirty="0" smtClean="0"/>
              <a:t>la </a:t>
            </a:r>
            <a:r>
              <a:rPr lang="en-US" dirty="0" err="1" smtClean="0"/>
              <a:t>maleta</a:t>
            </a:r>
            <a:endParaRPr lang="en-US" dirty="0"/>
          </a:p>
        </p:txBody>
      </p:sp>
      <p:pic>
        <p:nvPicPr>
          <p:cNvPr id="2052" name="Picture 4" descr="C:\Users\Mihaela\AppData\Local\Microsoft\Windows\INetCache\IE\DTWAJ3ES\maletax450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19400"/>
            <a:ext cx="3711388" cy="3364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phone</a:t>
            </a:r>
            <a:r>
              <a:rPr lang="hr-HR" dirty="0" smtClean="0"/>
              <a:t> – el </a:t>
            </a:r>
            <a:r>
              <a:rPr lang="en-US" dirty="0" err="1" smtClean="0"/>
              <a:t>teléfono</a:t>
            </a:r>
            <a:endParaRPr lang="en-US" dirty="0"/>
          </a:p>
        </p:txBody>
      </p:sp>
      <p:pic>
        <p:nvPicPr>
          <p:cNvPr id="3076" name="Picture 4" descr="C:\Users\Mihaela\AppData\Local\Microsoft\Windows\INetCache\IE\A3YUQE0T\simple_cellphone_clipart_by_anubisza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971800"/>
            <a:ext cx="2633477" cy="3089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taxi</a:t>
            </a:r>
            <a:r>
              <a:rPr lang="hr-HR" dirty="0" smtClean="0"/>
              <a:t> – el </a:t>
            </a:r>
            <a:r>
              <a:rPr lang="en-US" dirty="0" smtClean="0"/>
              <a:t>taxi</a:t>
            </a:r>
            <a:endParaRPr lang="en-US" dirty="0"/>
          </a:p>
        </p:txBody>
      </p:sp>
      <p:pic>
        <p:nvPicPr>
          <p:cNvPr id="4099" name="Picture 3" descr="C:\Users\Mihaela\AppData\Local\Microsoft\Windows\INetCache\IE\A3YUQE0T\taxi_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0"/>
            <a:ext cx="4136335" cy="2749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The airport</a:t>
            </a:r>
            <a:r>
              <a:rPr lang="hr-HR" dirty="0" smtClean="0"/>
              <a:t> – el </a:t>
            </a:r>
            <a:r>
              <a:rPr lang="en-US" dirty="0" err="1" smtClean="0"/>
              <a:t>aeropuerto</a:t>
            </a:r>
            <a:endParaRPr lang="en-US" dirty="0"/>
          </a:p>
        </p:txBody>
      </p:sp>
      <p:pic>
        <p:nvPicPr>
          <p:cNvPr id="5122" name="Picture 2" descr="C:\Users\Mihaela\AppData\Local\Microsoft\Windows\INetCache\IE\DTWAJ3ES\airpor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0"/>
            <a:ext cx="5667531" cy="2932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train</a:t>
            </a:r>
            <a:r>
              <a:rPr lang="hr-HR" dirty="0" smtClean="0"/>
              <a:t> – el </a:t>
            </a:r>
            <a:r>
              <a:rPr lang="en-US" dirty="0" err="1" smtClean="0"/>
              <a:t>tren</a:t>
            </a:r>
            <a:endParaRPr lang="en-US" dirty="0"/>
          </a:p>
        </p:txBody>
      </p:sp>
      <p:pic>
        <p:nvPicPr>
          <p:cNvPr id="6149" name="Picture 5" descr="C:\Users\Mihaela\AppData\Local\Microsoft\Windows\INetCache\IE\183MB6BP\16550-illustrated-silhouette-of-a-train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667000"/>
            <a:ext cx="3477280" cy="3586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295</TotalTime>
  <Words>208</Words>
  <Application>Microsoft Office PowerPoint</Application>
  <PresentationFormat>On-screen Show (4:3)</PresentationFormat>
  <Paragraphs>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TRAVEL</vt:lpstr>
      <vt:lpstr>BASICS</vt:lpstr>
      <vt:lpstr>BASICS</vt:lpstr>
      <vt:lpstr>The passport – el pasaporte</vt:lpstr>
      <vt:lpstr>travel bag – la maleta</vt:lpstr>
      <vt:lpstr>phone – el teléfono</vt:lpstr>
      <vt:lpstr>taxi – el taxi</vt:lpstr>
      <vt:lpstr>The airport – el aeropuerto</vt:lpstr>
      <vt:lpstr>train – el tren</vt:lpstr>
      <vt:lpstr>money – el dinero</vt:lpstr>
      <vt:lpstr>bus – el autobús</vt:lpstr>
      <vt:lpstr>the street – la calle</vt:lpstr>
      <vt:lpstr>supermarket – supermercado</vt:lpstr>
      <vt:lpstr>hotel– hotel </vt:lpstr>
      <vt:lpstr>bank – el banco</vt:lpstr>
      <vt:lpstr>ticket – el boleto</vt:lpstr>
      <vt:lpstr>hospital– el hospital</vt:lpstr>
      <vt:lpstr>BASICS</vt:lpstr>
      <vt:lpstr>Sentences</vt:lpstr>
      <vt:lpstr>Sentences</vt:lpstr>
      <vt:lpstr>Sentences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151</cp:revision>
  <dcterms:created xsi:type="dcterms:W3CDTF">2006-08-16T00:00:00Z</dcterms:created>
  <dcterms:modified xsi:type="dcterms:W3CDTF">2018-07-09T13:50:02Z</dcterms:modified>
</cp:coreProperties>
</file>