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56" r:id="rId5"/>
    <p:sldId id="266" r:id="rId6"/>
    <p:sldId id="263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F6F2-7216-4EF3-AC56-C8CB0DA0CAEF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A34E-6272-47E5-AEBC-4005F7D7C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F6F2-7216-4EF3-AC56-C8CB0DA0CAEF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A34E-6272-47E5-AEBC-4005F7D7C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1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F6F2-7216-4EF3-AC56-C8CB0DA0CAEF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A34E-6272-47E5-AEBC-4005F7D7C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F6F2-7216-4EF3-AC56-C8CB0DA0CAEF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A34E-6272-47E5-AEBC-4005F7D7C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3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F6F2-7216-4EF3-AC56-C8CB0DA0CAEF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A34E-6272-47E5-AEBC-4005F7D7C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57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F6F2-7216-4EF3-AC56-C8CB0DA0CAEF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A34E-6272-47E5-AEBC-4005F7D7C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0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F6F2-7216-4EF3-AC56-C8CB0DA0CAEF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A34E-6272-47E5-AEBC-4005F7D7C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09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F6F2-7216-4EF3-AC56-C8CB0DA0CAEF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A34E-6272-47E5-AEBC-4005F7D7C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36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F6F2-7216-4EF3-AC56-C8CB0DA0CAEF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A34E-6272-47E5-AEBC-4005F7D7C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3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F6F2-7216-4EF3-AC56-C8CB0DA0CAEF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A34E-6272-47E5-AEBC-4005F7D7C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20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F6F2-7216-4EF3-AC56-C8CB0DA0CAEF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3A34E-6272-47E5-AEBC-4005F7D7C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80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F6F2-7216-4EF3-AC56-C8CB0DA0CAEF}" type="datetimeFigureOut">
              <a:rPr lang="en-GB" smtClean="0"/>
              <a:t>18/11/2016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3A34E-6272-47E5-AEBC-4005F7D7C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1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128059" y="1626897"/>
            <a:ext cx="726168" cy="651353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022782" y="4380004"/>
            <a:ext cx="919925" cy="841863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9782626" y="2656483"/>
            <a:ext cx="992443" cy="988513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207040" y="1778702"/>
            <a:ext cx="1101769" cy="112107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</a:t>
            </a:r>
            <a:r>
              <a:rPr lang="en-GB" sz="14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Stage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482262" y="4065483"/>
            <a:ext cx="1394706" cy="12599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W4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Comorbidities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760258" y="2656483"/>
            <a:ext cx="1386526" cy="1212573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 presentation</a:t>
            </a:r>
            <a:endParaRPr lang="en-GB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2942707" y="4800936"/>
            <a:ext cx="1539555" cy="6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876968" y="3450869"/>
            <a:ext cx="916450" cy="11314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08809" y="2361462"/>
            <a:ext cx="1451450" cy="797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161476" y="3142512"/>
            <a:ext cx="1621150" cy="8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7"/>
            <a:endCxn id="7" idx="3"/>
          </p:cNvCxnSpPr>
          <p:nvPr/>
        </p:nvCxnSpPr>
        <p:spPr>
          <a:xfrm flipV="1">
            <a:off x="2807987" y="2735602"/>
            <a:ext cx="1560403" cy="1767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6"/>
            <a:endCxn id="9" idx="2"/>
          </p:cNvCxnSpPr>
          <p:nvPr/>
        </p:nvCxnSpPr>
        <p:spPr>
          <a:xfrm flipV="1">
            <a:off x="2942707" y="3262770"/>
            <a:ext cx="3817551" cy="15381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6" idx="4"/>
          </p:cNvCxnSpPr>
          <p:nvPr/>
        </p:nvCxnSpPr>
        <p:spPr>
          <a:xfrm rot="5400000" flipH="1" flipV="1">
            <a:off x="5592360" y="535380"/>
            <a:ext cx="1576871" cy="7796103"/>
          </a:xfrm>
          <a:prstGeom prst="curvedConnector3">
            <a:avLst>
              <a:gd name="adj1" fmla="val -144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0"/>
            <a:endCxn id="6" idx="0"/>
          </p:cNvCxnSpPr>
          <p:nvPr/>
        </p:nvCxnSpPr>
        <p:spPr>
          <a:xfrm rot="16200000" flipH="1">
            <a:off x="5870202" y="-1752162"/>
            <a:ext cx="1029586" cy="7787705"/>
          </a:xfrm>
          <a:prstGeom prst="curvedConnector3">
            <a:avLst>
              <a:gd name="adj1" fmla="val -222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854227" y="1952573"/>
            <a:ext cx="1352813" cy="24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308809" y="2178228"/>
            <a:ext cx="4532588" cy="710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868787" y="3329869"/>
            <a:ext cx="3972610" cy="12544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4920" y="149569"/>
            <a:ext cx="520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Back-door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criterion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Minimal sufficient sets for estimating the total effect of A on Y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 A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W3,W4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834943" y="2925830"/>
            <a:ext cx="129730" cy="113965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1545" y="239342"/>
            <a:ext cx="65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 conditional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exchangeability:</a:t>
            </a:r>
          </a:p>
          <a:p>
            <a:pPr algn="r"/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GB" sz="2800" b="1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,Y</a:t>
            </a:r>
            <a:r>
              <a:rPr lang="en-GB" sz="2800" b="1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 A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34638" y="5869652"/>
            <a:ext cx="2592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(P</a:t>
            </a:r>
            <a:r>
              <a:rPr lang="en-GB" sz="2800" b="1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GB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0.1982</a:t>
            </a: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>
            <a:endCxn id="8" idx="2"/>
          </p:cNvCxnSpPr>
          <p:nvPr/>
        </p:nvCxnSpPr>
        <p:spPr>
          <a:xfrm>
            <a:off x="2637728" y="2278250"/>
            <a:ext cx="1844534" cy="2417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329935" y="5931207"/>
            <a:ext cx="5004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(P</a:t>
            </a:r>
            <a:r>
              <a:rPr lang="en-GB" sz="2000" b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= E [E(Y | A = 1;W) - E(Y | A = 0;W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)];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733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/>
          <p:cNvSpPr/>
          <p:nvPr/>
        </p:nvSpPr>
        <p:spPr>
          <a:xfrm>
            <a:off x="9824579" y="3237977"/>
            <a:ext cx="701459" cy="663881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6862174" y="3043825"/>
            <a:ext cx="1169210" cy="1052186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endCxn id="6" idx="2"/>
          </p:cNvCxnSpPr>
          <p:nvPr/>
        </p:nvCxnSpPr>
        <p:spPr>
          <a:xfrm flipV="1">
            <a:off x="8031384" y="3569918"/>
            <a:ext cx="1793195" cy="54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4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354892" y="2204580"/>
            <a:ext cx="638828" cy="651353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384119" y="5250491"/>
            <a:ext cx="609601" cy="54905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9874160" y="3582443"/>
            <a:ext cx="701459" cy="663881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358537" y="2356385"/>
            <a:ext cx="1089765" cy="112107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</a:t>
            </a:r>
            <a:r>
              <a:rPr lang="en-GB" sz="1400" dirty="0" smtClean="0">
                <a:solidFill>
                  <a:srgbClr val="00B0F0"/>
                </a:solidFill>
              </a:rPr>
              <a:t>: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Stage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721269" y="5059473"/>
            <a:ext cx="901873" cy="803752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W4</a:t>
            </a:r>
          </a:p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Comorb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899752" y="3394553"/>
            <a:ext cx="1169210" cy="1052186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>
            <a:off x="3009378" y="5438381"/>
            <a:ext cx="1711891" cy="22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35146" y="4171166"/>
            <a:ext cx="1316799" cy="12672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>
            <a:off x="5448302" y="2916924"/>
            <a:ext cx="1451450" cy="890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068962" y="3920646"/>
            <a:ext cx="1793195" cy="54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3"/>
          </p:cNvCxnSpPr>
          <p:nvPr/>
        </p:nvCxnSpPr>
        <p:spPr>
          <a:xfrm flipV="1">
            <a:off x="3009378" y="3313285"/>
            <a:ext cx="1508751" cy="2097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2"/>
          </p:cNvCxnSpPr>
          <p:nvPr/>
        </p:nvCxnSpPr>
        <p:spPr>
          <a:xfrm flipV="1">
            <a:off x="3009378" y="3920646"/>
            <a:ext cx="3890374" cy="149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</p:cNvCxnSpPr>
          <p:nvPr/>
        </p:nvCxnSpPr>
        <p:spPr>
          <a:xfrm rot="5400000" flipH="1" flipV="1">
            <a:off x="5677421" y="1264084"/>
            <a:ext cx="1546964" cy="7523967"/>
          </a:xfrm>
          <a:prstGeom prst="curvedConnector3">
            <a:avLst>
              <a:gd name="adj1" fmla="val -147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0"/>
          </p:cNvCxnSpPr>
          <p:nvPr/>
        </p:nvCxnSpPr>
        <p:spPr>
          <a:xfrm rot="16200000" flipH="1">
            <a:off x="5751533" y="-872648"/>
            <a:ext cx="1384125" cy="7538581"/>
          </a:xfrm>
          <a:prstGeom prst="curvedConnector3">
            <a:avLst>
              <a:gd name="adj1" fmla="val -16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93720" y="2530256"/>
            <a:ext cx="1352813" cy="24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6"/>
          </p:cNvCxnSpPr>
          <p:nvPr/>
        </p:nvCxnSpPr>
        <p:spPr>
          <a:xfrm>
            <a:off x="5448302" y="2916924"/>
            <a:ext cx="4516581" cy="769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</p:cNvCxnSpPr>
          <p:nvPr/>
        </p:nvCxnSpPr>
        <p:spPr>
          <a:xfrm flipV="1">
            <a:off x="5623142" y="4155363"/>
            <a:ext cx="4341741" cy="130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4425" y="267887"/>
            <a:ext cx="49477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Back-door criterion :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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Minimal sufficient sets for estimating the total effect of A on Y:</a:t>
            </a: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YW3,W4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03419" y="815950"/>
            <a:ext cx="65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Under conditional exchangeability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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GB" sz="2400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,Y</a:t>
            </a:r>
            <a:r>
              <a:rPr lang="en-GB" sz="24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GB" sz="24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_Full</a:t>
            </a:r>
            <a:endParaRPr lang="en-GB" sz="2400" b="1" baseline="3000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(P</a:t>
            </a:r>
            <a:r>
              <a:rPr lang="en-GB" sz="2400" b="1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= E [E(Y | A = 1;W) - E(Y | A = 0;W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52957" y="2427287"/>
            <a:ext cx="2712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(P</a:t>
            </a:r>
            <a:r>
              <a:rPr lang="en-GB" sz="2800" b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-0.1551</a:t>
            </a:r>
            <a:endParaRPr lang="en-GB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93720" y="2530257"/>
            <a:ext cx="1727549" cy="2931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4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354892" y="2204580"/>
            <a:ext cx="638828" cy="651353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384119" y="5250491"/>
            <a:ext cx="609601" cy="54905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9874160" y="3582443"/>
            <a:ext cx="701459" cy="663881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358537" y="2356385"/>
            <a:ext cx="1089765" cy="112107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</a:t>
            </a:r>
            <a:r>
              <a:rPr lang="en-GB" sz="1400" dirty="0" smtClean="0">
                <a:solidFill>
                  <a:srgbClr val="00B0F0"/>
                </a:solidFill>
              </a:rPr>
              <a:t>: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Stage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721269" y="5059473"/>
            <a:ext cx="901873" cy="803752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W4</a:t>
            </a:r>
          </a:p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Comorb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899752" y="3394553"/>
            <a:ext cx="1169210" cy="1052186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>
            <a:off x="3009378" y="5438381"/>
            <a:ext cx="1711891" cy="22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35146" y="4171166"/>
            <a:ext cx="1316799" cy="12672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>
            <a:off x="5448302" y="2916924"/>
            <a:ext cx="1451450" cy="890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068962" y="3920646"/>
            <a:ext cx="1793195" cy="54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3"/>
          </p:cNvCxnSpPr>
          <p:nvPr/>
        </p:nvCxnSpPr>
        <p:spPr>
          <a:xfrm flipV="1">
            <a:off x="3009378" y="3313285"/>
            <a:ext cx="1508751" cy="2097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2"/>
          </p:cNvCxnSpPr>
          <p:nvPr/>
        </p:nvCxnSpPr>
        <p:spPr>
          <a:xfrm flipV="1">
            <a:off x="3009378" y="3920646"/>
            <a:ext cx="3890374" cy="149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</p:cNvCxnSpPr>
          <p:nvPr/>
        </p:nvCxnSpPr>
        <p:spPr>
          <a:xfrm rot="5400000" flipH="1" flipV="1">
            <a:off x="5677421" y="1264084"/>
            <a:ext cx="1546964" cy="7523967"/>
          </a:xfrm>
          <a:prstGeom prst="curvedConnector3">
            <a:avLst>
              <a:gd name="adj1" fmla="val -147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0"/>
          </p:cNvCxnSpPr>
          <p:nvPr/>
        </p:nvCxnSpPr>
        <p:spPr>
          <a:xfrm rot="16200000" flipH="1">
            <a:off x="5751533" y="-872648"/>
            <a:ext cx="1384125" cy="7538581"/>
          </a:xfrm>
          <a:prstGeom prst="curvedConnector3">
            <a:avLst>
              <a:gd name="adj1" fmla="val -16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93720" y="2530256"/>
            <a:ext cx="1352813" cy="24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6"/>
          </p:cNvCxnSpPr>
          <p:nvPr/>
        </p:nvCxnSpPr>
        <p:spPr>
          <a:xfrm>
            <a:off x="5448302" y="2916924"/>
            <a:ext cx="4516581" cy="769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</p:cNvCxnSpPr>
          <p:nvPr/>
        </p:nvCxnSpPr>
        <p:spPr>
          <a:xfrm flipV="1">
            <a:off x="5623142" y="4155363"/>
            <a:ext cx="4341741" cy="130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4425" y="267887"/>
            <a:ext cx="49477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Back-door criterion :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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Minimal sufficient sets for estimating the total effect of A on Y:</a:t>
            </a: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YW3,W4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03419" y="815950"/>
            <a:ext cx="65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Under conditional exchangeability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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GB" sz="2400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,Y</a:t>
            </a:r>
            <a:r>
              <a:rPr lang="en-GB" sz="24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GB" sz="24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_Full</a:t>
            </a:r>
            <a:endParaRPr lang="en-GB" sz="2400" b="1" baseline="3000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(P</a:t>
            </a:r>
            <a:r>
              <a:rPr lang="en-GB" sz="2400" b="1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= E [E(Y | A = 1;W) - E(Y | A = 0;W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93720" y="2530257"/>
            <a:ext cx="1727549" cy="2931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90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354892" y="2204580"/>
            <a:ext cx="638828" cy="651353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384119" y="5250491"/>
            <a:ext cx="609601" cy="54905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9874160" y="3582443"/>
            <a:ext cx="701459" cy="663881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358537" y="2356385"/>
            <a:ext cx="1089765" cy="112107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</a:t>
            </a:r>
            <a:r>
              <a:rPr lang="en-GB" sz="1400" dirty="0" smtClean="0">
                <a:solidFill>
                  <a:srgbClr val="00B0F0"/>
                </a:solidFill>
              </a:rPr>
              <a:t>: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Stage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721269" y="5059473"/>
            <a:ext cx="901873" cy="803752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W4</a:t>
            </a:r>
          </a:p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Comorb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899752" y="3394553"/>
            <a:ext cx="1169210" cy="1052186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>
            <a:off x="3009378" y="5438381"/>
            <a:ext cx="1711891" cy="22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35146" y="4171166"/>
            <a:ext cx="1316799" cy="12672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>
            <a:off x="5448302" y="2916924"/>
            <a:ext cx="1451450" cy="890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068962" y="3920646"/>
            <a:ext cx="1793195" cy="54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3"/>
          </p:cNvCxnSpPr>
          <p:nvPr/>
        </p:nvCxnSpPr>
        <p:spPr>
          <a:xfrm flipV="1">
            <a:off x="3009378" y="3313285"/>
            <a:ext cx="1508751" cy="2097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2"/>
          </p:cNvCxnSpPr>
          <p:nvPr/>
        </p:nvCxnSpPr>
        <p:spPr>
          <a:xfrm flipV="1">
            <a:off x="3009378" y="3920646"/>
            <a:ext cx="3890374" cy="149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</p:cNvCxnSpPr>
          <p:nvPr/>
        </p:nvCxnSpPr>
        <p:spPr>
          <a:xfrm rot="5400000" flipH="1" flipV="1">
            <a:off x="5677421" y="1264084"/>
            <a:ext cx="1546964" cy="7523967"/>
          </a:xfrm>
          <a:prstGeom prst="curvedConnector3">
            <a:avLst>
              <a:gd name="adj1" fmla="val -147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0"/>
          </p:cNvCxnSpPr>
          <p:nvPr/>
        </p:nvCxnSpPr>
        <p:spPr>
          <a:xfrm rot="16200000" flipH="1">
            <a:off x="5751533" y="-872648"/>
            <a:ext cx="1384125" cy="7538581"/>
          </a:xfrm>
          <a:prstGeom prst="curvedConnector3">
            <a:avLst>
              <a:gd name="adj1" fmla="val -16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93720" y="2530256"/>
            <a:ext cx="1352813" cy="24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6"/>
          </p:cNvCxnSpPr>
          <p:nvPr/>
        </p:nvCxnSpPr>
        <p:spPr>
          <a:xfrm>
            <a:off x="5448302" y="2916924"/>
            <a:ext cx="4516581" cy="769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</p:cNvCxnSpPr>
          <p:nvPr/>
        </p:nvCxnSpPr>
        <p:spPr>
          <a:xfrm flipV="1">
            <a:off x="5623142" y="4155363"/>
            <a:ext cx="4341741" cy="130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4425" y="267887"/>
            <a:ext cx="4947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Back-door criterion :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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Minimal sufficient sets for estimating the total effect of A on Y:</a:t>
            </a:r>
          </a:p>
          <a:p>
            <a:endParaRPr lang="en-GB" sz="120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YW3,W4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93720" y="2530257"/>
            <a:ext cx="1727549" cy="2931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48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354892" y="2204580"/>
            <a:ext cx="638828" cy="651353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384119" y="5250491"/>
            <a:ext cx="609601" cy="54905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9874160" y="3582443"/>
            <a:ext cx="701459" cy="663881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358537" y="2356385"/>
            <a:ext cx="1089765" cy="112107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</a:t>
            </a:r>
            <a:r>
              <a:rPr lang="en-GB" sz="14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Stage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721269" y="5059473"/>
            <a:ext cx="901873" cy="803752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W4</a:t>
            </a:r>
          </a:p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Comorb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899752" y="3394553"/>
            <a:ext cx="1169210" cy="1052186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>
            <a:off x="3009378" y="5438381"/>
            <a:ext cx="1711891" cy="22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35146" y="4171166"/>
            <a:ext cx="1316799" cy="12672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>
            <a:off x="5448302" y="2916924"/>
            <a:ext cx="1451450" cy="890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068962" y="3920646"/>
            <a:ext cx="1793195" cy="54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3"/>
          </p:cNvCxnSpPr>
          <p:nvPr/>
        </p:nvCxnSpPr>
        <p:spPr>
          <a:xfrm flipV="1">
            <a:off x="3009378" y="3313285"/>
            <a:ext cx="1508751" cy="2097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2"/>
          </p:cNvCxnSpPr>
          <p:nvPr/>
        </p:nvCxnSpPr>
        <p:spPr>
          <a:xfrm flipV="1">
            <a:off x="3009378" y="3920646"/>
            <a:ext cx="3890374" cy="149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</p:cNvCxnSpPr>
          <p:nvPr/>
        </p:nvCxnSpPr>
        <p:spPr>
          <a:xfrm rot="5400000" flipH="1" flipV="1">
            <a:off x="5677421" y="1264084"/>
            <a:ext cx="1546964" cy="7523967"/>
          </a:xfrm>
          <a:prstGeom prst="curvedConnector3">
            <a:avLst>
              <a:gd name="adj1" fmla="val -147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0"/>
          </p:cNvCxnSpPr>
          <p:nvPr/>
        </p:nvCxnSpPr>
        <p:spPr>
          <a:xfrm rot="16200000" flipH="1">
            <a:off x="5751533" y="-872648"/>
            <a:ext cx="1384125" cy="7538581"/>
          </a:xfrm>
          <a:prstGeom prst="curvedConnector3">
            <a:avLst>
              <a:gd name="adj1" fmla="val -16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93720" y="2530256"/>
            <a:ext cx="1352813" cy="24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6"/>
          </p:cNvCxnSpPr>
          <p:nvPr/>
        </p:nvCxnSpPr>
        <p:spPr>
          <a:xfrm>
            <a:off x="5448302" y="2916924"/>
            <a:ext cx="4516581" cy="769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</p:cNvCxnSpPr>
          <p:nvPr/>
        </p:nvCxnSpPr>
        <p:spPr>
          <a:xfrm flipV="1">
            <a:off x="5623142" y="4155363"/>
            <a:ext cx="4341741" cy="130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8" idx="2"/>
          </p:cNvCxnSpPr>
          <p:nvPr/>
        </p:nvCxnSpPr>
        <p:spPr>
          <a:xfrm>
            <a:off x="2993720" y="2530257"/>
            <a:ext cx="1727549" cy="2931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2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354892" y="2204580"/>
            <a:ext cx="638828" cy="651353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384119" y="5250491"/>
            <a:ext cx="609601" cy="54905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9874160" y="3582443"/>
            <a:ext cx="701459" cy="663881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358537" y="2356385"/>
            <a:ext cx="1089765" cy="112107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</a:t>
            </a:r>
            <a:r>
              <a:rPr lang="en-GB" sz="14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Stage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721269" y="5059473"/>
            <a:ext cx="901873" cy="803752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W4</a:t>
            </a:r>
          </a:p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Comorb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899752" y="3394553"/>
            <a:ext cx="1169210" cy="1052186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>
            <a:off x="3009378" y="5438381"/>
            <a:ext cx="1711891" cy="22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35146" y="4171166"/>
            <a:ext cx="1316799" cy="12672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>
            <a:off x="5448302" y="2916924"/>
            <a:ext cx="1451450" cy="890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068962" y="3920646"/>
            <a:ext cx="1793195" cy="54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3"/>
          </p:cNvCxnSpPr>
          <p:nvPr/>
        </p:nvCxnSpPr>
        <p:spPr>
          <a:xfrm flipV="1">
            <a:off x="3009378" y="3313285"/>
            <a:ext cx="1508751" cy="2097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2"/>
          </p:cNvCxnSpPr>
          <p:nvPr/>
        </p:nvCxnSpPr>
        <p:spPr>
          <a:xfrm flipV="1">
            <a:off x="3009378" y="3920646"/>
            <a:ext cx="3890374" cy="149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</p:cNvCxnSpPr>
          <p:nvPr/>
        </p:nvCxnSpPr>
        <p:spPr>
          <a:xfrm rot="5400000" flipH="1" flipV="1">
            <a:off x="5677421" y="1264084"/>
            <a:ext cx="1546964" cy="7523967"/>
          </a:xfrm>
          <a:prstGeom prst="curvedConnector3">
            <a:avLst>
              <a:gd name="adj1" fmla="val -147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0"/>
          </p:cNvCxnSpPr>
          <p:nvPr/>
        </p:nvCxnSpPr>
        <p:spPr>
          <a:xfrm rot="16200000" flipH="1">
            <a:off x="5751533" y="-872648"/>
            <a:ext cx="1384125" cy="7538581"/>
          </a:xfrm>
          <a:prstGeom prst="curvedConnector3">
            <a:avLst>
              <a:gd name="adj1" fmla="val -16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93720" y="2530256"/>
            <a:ext cx="1352813" cy="24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6"/>
          </p:cNvCxnSpPr>
          <p:nvPr/>
        </p:nvCxnSpPr>
        <p:spPr>
          <a:xfrm>
            <a:off x="5448302" y="2916924"/>
            <a:ext cx="4516581" cy="769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</p:cNvCxnSpPr>
          <p:nvPr/>
        </p:nvCxnSpPr>
        <p:spPr>
          <a:xfrm flipV="1">
            <a:off x="5623142" y="4155363"/>
            <a:ext cx="4341741" cy="130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0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317314" y="1853852"/>
            <a:ext cx="638828" cy="651353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346541" y="4899763"/>
            <a:ext cx="609601" cy="54905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9824579" y="3237977"/>
            <a:ext cx="701459" cy="663881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4683691" y="4708745"/>
            <a:ext cx="901873" cy="803752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W4</a:t>
            </a:r>
          </a:p>
          <a:p>
            <a:pPr algn="ctr"/>
            <a:r>
              <a:rPr lang="en-GB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Comorb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862174" y="3043825"/>
            <a:ext cx="1169210" cy="1052186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>
            <a:off x="2971800" y="5087653"/>
            <a:ext cx="1711891" cy="22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97568" y="3820438"/>
            <a:ext cx="1316799" cy="12672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2"/>
          </p:cNvCxnSpPr>
          <p:nvPr/>
        </p:nvCxnSpPr>
        <p:spPr>
          <a:xfrm flipV="1">
            <a:off x="8031384" y="3569918"/>
            <a:ext cx="1793195" cy="54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2"/>
          </p:cNvCxnSpPr>
          <p:nvPr/>
        </p:nvCxnSpPr>
        <p:spPr>
          <a:xfrm flipV="1">
            <a:off x="2971800" y="3569918"/>
            <a:ext cx="3890374" cy="149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6" idx="4"/>
          </p:cNvCxnSpPr>
          <p:nvPr/>
        </p:nvCxnSpPr>
        <p:spPr>
          <a:xfrm rot="5400000" flipH="1" flipV="1">
            <a:off x="5639843" y="913356"/>
            <a:ext cx="1546964" cy="7523967"/>
          </a:xfrm>
          <a:prstGeom prst="curvedConnector3">
            <a:avLst>
              <a:gd name="adj1" fmla="val -147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0"/>
            <a:endCxn id="6" idx="0"/>
          </p:cNvCxnSpPr>
          <p:nvPr/>
        </p:nvCxnSpPr>
        <p:spPr>
          <a:xfrm rot="16200000" flipH="1">
            <a:off x="5713955" y="-1223376"/>
            <a:ext cx="1384125" cy="7538581"/>
          </a:xfrm>
          <a:prstGeom prst="curvedConnector3">
            <a:avLst>
              <a:gd name="adj1" fmla="val -16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6" idx="3"/>
          </p:cNvCxnSpPr>
          <p:nvPr/>
        </p:nvCxnSpPr>
        <p:spPr>
          <a:xfrm flipV="1">
            <a:off x="5585564" y="3804635"/>
            <a:ext cx="4341741" cy="130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7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317314" y="1853852"/>
            <a:ext cx="638828" cy="651353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346541" y="4899763"/>
            <a:ext cx="609601" cy="54905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9824579" y="3237977"/>
            <a:ext cx="701459" cy="663881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6862174" y="3043825"/>
            <a:ext cx="1169210" cy="1052186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endCxn id="6" idx="2"/>
          </p:cNvCxnSpPr>
          <p:nvPr/>
        </p:nvCxnSpPr>
        <p:spPr>
          <a:xfrm flipV="1">
            <a:off x="8031384" y="3569918"/>
            <a:ext cx="1793195" cy="54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971800" y="3782860"/>
            <a:ext cx="3890374" cy="127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6" idx="4"/>
          </p:cNvCxnSpPr>
          <p:nvPr/>
        </p:nvCxnSpPr>
        <p:spPr>
          <a:xfrm rot="5400000" flipH="1" flipV="1">
            <a:off x="5639843" y="913356"/>
            <a:ext cx="1546964" cy="7523967"/>
          </a:xfrm>
          <a:prstGeom prst="curvedConnector3">
            <a:avLst>
              <a:gd name="adj1" fmla="val -147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0"/>
            <a:endCxn id="6" idx="0"/>
          </p:cNvCxnSpPr>
          <p:nvPr/>
        </p:nvCxnSpPr>
        <p:spPr>
          <a:xfrm rot="16200000" flipH="1">
            <a:off x="5713955" y="-1223376"/>
            <a:ext cx="1384125" cy="7538581"/>
          </a:xfrm>
          <a:prstGeom prst="curvedConnector3">
            <a:avLst>
              <a:gd name="adj1" fmla="val -16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25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/>
          <p:cNvSpPr/>
          <p:nvPr/>
        </p:nvSpPr>
        <p:spPr>
          <a:xfrm>
            <a:off x="2346541" y="4899763"/>
            <a:ext cx="609601" cy="54905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9824579" y="3237977"/>
            <a:ext cx="701459" cy="663881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6862174" y="3043825"/>
            <a:ext cx="1169210" cy="1052186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endCxn id="6" idx="2"/>
          </p:cNvCxnSpPr>
          <p:nvPr/>
        </p:nvCxnSpPr>
        <p:spPr>
          <a:xfrm flipV="1">
            <a:off x="8031384" y="3569918"/>
            <a:ext cx="1793195" cy="54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971800" y="3782860"/>
            <a:ext cx="3890374" cy="127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6" idx="4"/>
          </p:cNvCxnSpPr>
          <p:nvPr/>
        </p:nvCxnSpPr>
        <p:spPr>
          <a:xfrm rot="5400000" flipH="1" flipV="1">
            <a:off x="5639843" y="913356"/>
            <a:ext cx="1546964" cy="7523967"/>
          </a:xfrm>
          <a:prstGeom prst="curvedConnector3">
            <a:avLst>
              <a:gd name="adj1" fmla="val -147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5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294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Miguel-Angel Luque</dc:creator>
  <cp:lastModifiedBy>Miguel-Angel Luque</cp:lastModifiedBy>
  <cp:revision>10</cp:revision>
  <dcterms:created xsi:type="dcterms:W3CDTF">2016-03-22T11:29:43Z</dcterms:created>
  <dcterms:modified xsi:type="dcterms:W3CDTF">2016-11-18T18:05:15Z</dcterms:modified>
</cp:coreProperties>
</file>