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0"/>
  </p:normalViewPr>
  <p:slideViewPr>
    <p:cSldViewPr snapToGrid="0" snapToObjects="1">
      <p:cViewPr>
        <p:scale>
          <a:sx n="100" d="100"/>
          <a:sy n="100" d="100"/>
        </p:scale>
        <p:origin x="-7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5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2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3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8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CD5A9-46CB-A447-B4C7-3AD9353F9CBC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3CF0A-54AD-6C42-99D7-E4048E40C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4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01333" y="1828800"/>
            <a:ext cx="0" cy="228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201333" y="4114800"/>
            <a:ext cx="22521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514600" y="2971800"/>
            <a:ext cx="1625600" cy="18711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56267" y="2971800"/>
            <a:ext cx="56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’(x)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582448" y="4310447"/>
                <a:ext cx="600164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448" y="4310447"/>
                <a:ext cx="600164" cy="381066"/>
              </a:xfrm>
              <a:prstGeom prst="rect">
                <a:avLst/>
              </a:prstGeom>
              <a:blipFill rotWithShape="0">
                <a:blip r:embed="rId2"/>
                <a:stretch>
                  <a:fillRect l="-9184" t="-7937" r="-1326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31124" y="41009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r>
              <a:rPr lang="en-US" baseline="-25000" smtClean="0"/>
              <a:t>i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41852" y="1224003"/>
            <a:ext cx="168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Influence curve </a:t>
            </a:r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6457042" y="1269983"/>
            <a:ext cx="3076425" cy="2830952"/>
          </a:xfrm>
          <a:custGeom>
            <a:avLst/>
            <a:gdLst>
              <a:gd name="connsiteX0" fmla="*/ 0 w 2692400"/>
              <a:gd name="connsiteY0" fmla="*/ 2743217 h 2777084"/>
              <a:gd name="connsiteX1" fmla="*/ 1253066 w 2692400"/>
              <a:gd name="connsiteY1" fmla="*/ 17 h 2777084"/>
              <a:gd name="connsiteX2" fmla="*/ 2692400 w 2692400"/>
              <a:gd name="connsiteY2" fmla="*/ 2777084 h 2777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2400" h="2777084">
                <a:moveTo>
                  <a:pt x="0" y="2743217"/>
                </a:moveTo>
                <a:cubicBezTo>
                  <a:pt x="402166" y="1368795"/>
                  <a:pt x="804333" y="-5627"/>
                  <a:pt x="1253066" y="17"/>
                </a:cubicBezTo>
                <a:cubicBezTo>
                  <a:pt x="1701799" y="5661"/>
                  <a:pt x="2692400" y="2777084"/>
                  <a:pt x="2692400" y="2777084"/>
                </a:cubicBezTo>
              </a:path>
            </a:pathLst>
          </a:custGeom>
          <a:solidFill>
            <a:schemeClr val="bg2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848664" y="822298"/>
            <a:ext cx="33866" cy="3437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146800" y="4084453"/>
            <a:ext cx="39285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2921360" y="4233333"/>
                <a:ext cx="600164" cy="3810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360" y="4233333"/>
                <a:ext cx="600164" cy="381066"/>
              </a:xfrm>
              <a:prstGeom prst="rect">
                <a:avLst/>
              </a:prstGeom>
              <a:blipFill rotWithShape="0">
                <a:blip r:embed="rId2"/>
                <a:stretch>
                  <a:fillRect l="-8081" t="-7937" r="-1313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21871" y="4100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671859" y="3615318"/>
            <a:ext cx="1129136" cy="418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930728" y="2781300"/>
            <a:ext cx="9564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919259" y="5319648"/>
            <a:ext cx="986241" cy="85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146800" y="5143500"/>
                <a:ext cx="4046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Nonparametric Delta Method : E( x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)</m:t>
                    </m:r>
                    <m:r>
                      <a:rPr lang="en-US" b="0" i="1" baseline="30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en-US" baseline="30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5143500"/>
                <a:ext cx="404604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05"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7383240" y="1269983"/>
            <a:ext cx="93084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578852" y="2013216"/>
            <a:ext cx="521359" cy="97842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00189" y="2050285"/>
            <a:ext cx="387041" cy="8953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953163" y="2451098"/>
            <a:ext cx="95337" cy="677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7800995" y="1236088"/>
            <a:ext cx="95337" cy="677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791862" y="2492455"/>
            <a:ext cx="95337" cy="677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4946955" y="5791183"/>
            <a:ext cx="930848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364710" y="5757289"/>
            <a:ext cx="95337" cy="677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175395" y="5562737"/>
            <a:ext cx="2240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Infinitesimal Jackknife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2266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Angel Luque Fernandez</dc:creator>
  <cp:lastModifiedBy>Miguel Angel Luque Fernandez</cp:lastModifiedBy>
  <cp:revision>3</cp:revision>
  <dcterms:created xsi:type="dcterms:W3CDTF">2016-11-01T12:56:39Z</dcterms:created>
  <dcterms:modified xsi:type="dcterms:W3CDTF">2016-11-01T13:21:34Z</dcterms:modified>
</cp:coreProperties>
</file>