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7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8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08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5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04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6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70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1635-959D-401B-8AA8-1559DC4EF70D}" type="datetimeFigureOut">
              <a:rPr lang="en-GB" smtClean="0"/>
              <a:t>10/02/2017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3C28-25F0-4530-8ECD-2FDB56141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6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gariane.github.io/TMLE.nb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3616037" y="374072"/>
            <a:ext cx="4790846" cy="478575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30274" y="3183095"/>
            <a:ext cx="3715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67922" y="2967651"/>
            <a:ext cx="14830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Estimation outside </a:t>
            </a:r>
          </a:p>
          <a:p>
            <a:r>
              <a:rPr lang="en-GB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parameter space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826" y="5933873"/>
            <a:ext cx="424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https://migariane.github.io/TMLE.nb.html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9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Miguel-Angel Luque</dc:creator>
  <cp:lastModifiedBy>Miguel-Angel Luque</cp:lastModifiedBy>
  <cp:revision>3</cp:revision>
  <dcterms:created xsi:type="dcterms:W3CDTF">2016-11-18T10:28:27Z</dcterms:created>
  <dcterms:modified xsi:type="dcterms:W3CDTF">2017-02-10T16:33:14Z</dcterms:modified>
</cp:coreProperties>
</file>