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60" r:id="rId5"/>
    <p:sldId id="259" r:id="rId6"/>
    <p:sldId id="257" r:id="rId7"/>
    <p:sldId id="258" r:id="rId8"/>
    <p:sldId id="261" r:id="rId9"/>
    <p:sldId id="269" r:id="rId10"/>
    <p:sldId id="273" r:id="rId11"/>
    <p:sldId id="272" r:id="rId12"/>
    <p:sldId id="279" r:id="rId13"/>
    <p:sldId id="270" r:id="rId14"/>
    <p:sldId id="281" r:id="rId15"/>
    <p:sldId id="277" r:id="rId16"/>
    <p:sldId id="271" r:id="rId17"/>
    <p:sldId id="275" r:id="rId18"/>
    <p:sldId id="274" r:id="rId19"/>
    <p:sldId id="262" r:id="rId20"/>
    <p:sldId id="278" r:id="rId21"/>
    <p:sldId id="263" r:id="rId22"/>
    <p:sldId id="264" r:id="rId23"/>
    <p:sldId id="267" r:id="rId24"/>
    <p:sldId id="265" r:id="rId25"/>
    <p:sldId id="266" r:id="rId26"/>
    <p:sldId id="268" r:id="rId27"/>
    <p:sldId id="282"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EAAB1-C733-4564-BC98-3481A6E151E0}" v="12" dt="2021-08-23T22:36:56.699"/>
    <p1510:client id="{183647C0-CE87-4136-8104-5963FF63885E}" v="826" dt="2021-08-23T22:37:42.315"/>
    <p1510:client id="{1B78192A-DF6A-4425-B3BF-527EE47429EF}" v="3" dt="2021-08-23T22:38:04.252"/>
    <p1510:client id="{263AC56E-701C-41EB-8B2C-B256066EAFB9}" v="1165" dt="2021-08-24T00:25:56.694"/>
    <p1510:client id="{292F1A37-8894-4EDA-87AB-8AF49FB09DB2}" v="19" dt="2021-08-23T22:46:54.487"/>
    <p1510:client id="{3CA08FB0-36AB-4EFC-8A3C-9C442BCD3688}" v="288" dt="2021-08-23T22:35:33.220"/>
    <p1510:client id="{499793C3-C465-43D1-B42D-A34D6DB61366}" v="390" dt="2021-08-23T23:17:03.121"/>
    <p1510:client id="{52B34406-4D97-4354-AA08-9ED60B6C2D65}" v="907" dt="2021-08-24T00:07:24.314"/>
    <p1510:client id="{68A5C359-43C5-4E7E-A311-842B7608526E}" v="256" dt="2021-08-23T22:33:55.585"/>
    <p1510:client id="{7589948C-C87F-415D-9029-F909562D7606}" v="66" dt="2021-08-24T00:00:41.720"/>
    <p1510:client id="{9BDE8F06-C6FA-4B06-9DFA-C511D79B9813}" v="152" dt="2021-08-23T23:44:33.919"/>
    <p1510:client id="{9EA6D7C9-E4C0-4315-B324-3E4903509102}" v="733" dt="2021-08-23T23:08:09.762"/>
    <p1510:client id="{A9FEF32B-6634-4CF0-B8DF-D7CAD26BA7F7}" v="3" dt="2021-08-23T23:44:14.448"/>
    <p1510:client id="{ABAE5333-FF46-4D6E-847C-47E69964918A}" v="6" dt="2021-08-24T00:21:47.753"/>
    <p1510:client id="{C93857FB-2E96-4DB2-B2DE-394AD4A7C4BA}" v="11" dt="2021-08-23T23:11:00.507"/>
    <p1510:client id="{D246C950-3920-4D40-95B3-E24589697215}" v="506" dt="2021-08-24T00:27:49.648"/>
    <p1510:client id="{D27C7A7D-E94B-43A1-A6F8-A896DC3BF079}" v="653" dt="2021-08-24T00:24:54.708"/>
    <p1510:client id="{EAF1E34F-85D6-4128-85C2-0787DFED5E47}" v="187" dt="2021-08-23T23:34:27.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Ryan, Jacob (RICH-Inn)" userId="S::jacrya0233@students.ecpi.edu::93960271-592e-4405-adbf-1375ba12a757" providerId="AD" clId="Web-{9EA6D7C9-E4C0-4315-B324-3E4903509102}"/>
    <pc:docChg chg="addSld delSld modSld">
      <pc:chgData name="IN-Ryan, Jacob (RICH-Inn)" userId="S::jacrya0233@students.ecpi.edu::93960271-592e-4405-adbf-1375ba12a757" providerId="AD" clId="Web-{9EA6D7C9-E4C0-4315-B324-3E4903509102}" dt="2021-08-23T23:08:09.762" v="361"/>
      <pc:docMkLst>
        <pc:docMk/>
      </pc:docMkLst>
      <pc:sldChg chg="addSp delSp modSp new mod setBg modClrScheme chgLayout">
        <pc:chgData name="IN-Ryan, Jacob (RICH-Inn)" userId="S::jacrya0233@students.ecpi.edu::93960271-592e-4405-adbf-1375ba12a757" providerId="AD" clId="Web-{9EA6D7C9-E4C0-4315-B324-3E4903509102}" dt="2021-08-23T22:53:50.887" v="308" actId="20577"/>
        <pc:sldMkLst>
          <pc:docMk/>
          <pc:sldMk cId="452508011" sldId="274"/>
        </pc:sldMkLst>
        <pc:spChg chg="del">
          <ac:chgData name="IN-Ryan, Jacob (RICH-Inn)" userId="S::jacrya0233@students.ecpi.edu::93960271-592e-4405-adbf-1375ba12a757" providerId="AD" clId="Web-{9EA6D7C9-E4C0-4315-B324-3E4903509102}" dt="2021-08-23T22:35:48.218" v="5"/>
          <ac:spMkLst>
            <pc:docMk/>
            <pc:sldMk cId="452508011" sldId="274"/>
            <ac:spMk id="2" creationId="{39BE605E-2EC8-4AFE-B74E-0E6FD19EBDCC}"/>
          </ac:spMkLst>
        </pc:spChg>
        <pc:spChg chg="add del">
          <ac:chgData name="IN-Ryan, Jacob (RICH-Inn)" userId="S::jacrya0233@students.ecpi.edu::93960271-592e-4405-adbf-1375ba12a757" providerId="AD" clId="Web-{9EA6D7C9-E4C0-4315-B324-3E4903509102}" dt="2021-08-23T22:35:46.703" v="3"/>
          <ac:spMkLst>
            <pc:docMk/>
            <pc:sldMk cId="452508011" sldId="274"/>
            <ac:spMk id="3" creationId="{A0B38AAE-9957-4CA1-905D-6E3986354753}"/>
          </ac:spMkLst>
        </pc:spChg>
        <pc:spChg chg="del">
          <ac:chgData name="IN-Ryan, Jacob (RICH-Inn)" userId="S::jacrya0233@students.ecpi.edu::93960271-592e-4405-adbf-1375ba12a757" providerId="AD" clId="Web-{9EA6D7C9-E4C0-4315-B324-3E4903509102}" dt="2021-08-23T22:35:47.500" v="4"/>
          <ac:spMkLst>
            <pc:docMk/>
            <pc:sldMk cId="452508011" sldId="274"/>
            <ac:spMk id="4" creationId="{DAB221E1-0E5C-4C47-B30C-A7FD6915E955}"/>
          </ac:spMkLst>
        </pc:spChg>
        <pc:spChg chg="add del mod">
          <ac:chgData name="IN-Ryan, Jacob (RICH-Inn)" userId="S::jacrya0233@students.ecpi.edu::93960271-592e-4405-adbf-1375ba12a757" providerId="AD" clId="Web-{9EA6D7C9-E4C0-4315-B324-3E4903509102}" dt="2021-08-23T22:53:50.887" v="308" actId="20577"/>
          <ac:spMkLst>
            <pc:docMk/>
            <pc:sldMk cId="452508011" sldId="274"/>
            <ac:spMk id="9" creationId="{CCA8D996-7298-41EA-A07F-0AE90AD8D645}"/>
          </ac:spMkLst>
        </pc:spChg>
        <pc:spChg chg="add del mod ord">
          <ac:chgData name="IN-Ryan, Jacob (RICH-Inn)" userId="S::jacrya0233@students.ecpi.edu::93960271-592e-4405-adbf-1375ba12a757" providerId="AD" clId="Web-{9EA6D7C9-E4C0-4315-B324-3E4903509102}" dt="2021-08-23T22:36:26.830" v="12"/>
          <ac:spMkLst>
            <pc:docMk/>
            <pc:sldMk cId="452508011" sldId="274"/>
            <ac:spMk id="10" creationId="{FAB59853-0A32-41F3-8971-6C500D08D48C}"/>
          </ac:spMkLst>
        </pc:spChg>
        <pc:spChg chg="add mod ord">
          <ac:chgData name="IN-Ryan, Jacob (RICH-Inn)" userId="S::jacrya0233@students.ecpi.edu::93960271-592e-4405-adbf-1375ba12a757" providerId="AD" clId="Web-{9EA6D7C9-E4C0-4315-B324-3E4903509102}" dt="2021-08-23T22:53:31.276" v="302" actId="20577"/>
          <ac:spMkLst>
            <pc:docMk/>
            <pc:sldMk cId="452508011" sldId="274"/>
            <ac:spMk id="11" creationId="{4B3B9344-45A4-44D3-915D-93ECAD7A3288}"/>
          </ac:spMkLst>
        </pc:spChg>
        <pc:spChg chg="add">
          <ac:chgData name="IN-Ryan, Jacob (RICH-Inn)" userId="S::jacrya0233@students.ecpi.edu::93960271-592e-4405-adbf-1375ba12a757" providerId="AD" clId="Web-{9EA6D7C9-E4C0-4315-B324-3E4903509102}" dt="2021-08-23T22:36:31.924" v="13"/>
          <ac:spMkLst>
            <pc:docMk/>
            <pc:sldMk cId="452508011" sldId="274"/>
            <ac:spMk id="16" creationId="{8651CFA9-6065-4243-AC48-858E359780B1}"/>
          </ac:spMkLst>
        </pc:spChg>
        <pc:spChg chg="add">
          <ac:chgData name="IN-Ryan, Jacob (RICH-Inn)" userId="S::jacrya0233@students.ecpi.edu::93960271-592e-4405-adbf-1375ba12a757" providerId="AD" clId="Web-{9EA6D7C9-E4C0-4315-B324-3E4903509102}" dt="2021-08-23T22:36:31.924" v="13"/>
          <ac:spMkLst>
            <pc:docMk/>
            <pc:sldMk cId="452508011" sldId="274"/>
            <ac:spMk id="18" creationId="{5A8C81AE-8F0D-49F3-9FB4-334B0DCDF195}"/>
          </ac:spMkLst>
        </pc:spChg>
        <pc:grpChg chg="add">
          <ac:chgData name="IN-Ryan, Jacob (RICH-Inn)" userId="S::jacrya0233@students.ecpi.edu::93960271-592e-4405-adbf-1375ba12a757" providerId="AD" clId="Web-{9EA6D7C9-E4C0-4315-B324-3E4903509102}" dt="2021-08-23T22:36:31.924" v="13"/>
          <ac:grpSpMkLst>
            <pc:docMk/>
            <pc:sldMk cId="452508011" sldId="274"/>
            <ac:grpSpMk id="20" creationId="{77D68900-1527-4F03-9978-7CA00F2D55EF}"/>
          </ac:grpSpMkLst>
        </pc:grpChg>
        <pc:picChg chg="add del mod ord">
          <ac:chgData name="IN-Ryan, Jacob (RICH-Inn)" userId="S::jacrya0233@students.ecpi.edu::93960271-592e-4405-adbf-1375ba12a757" providerId="AD" clId="Web-{9EA6D7C9-E4C0-4315-B324-3E4903509102}" dt="2021-08-23T22:35:43.749" v="2"/>
          <ac:picMkLst>
            <pc:docMk/>
            <pc:sldMk cId="452508011" sldId="274"/>
            <ac:picMk id="5" creationId="{1FA60B61-6136-40E9-9898-3E07B81FFB74}"/>
          </ac:picMkLst>
        </pc:picChg>
        <pc:picChg chg="add mod ord">
          <ac:chgData name="IN-Ryan, Jacob (RICH-Inn)" userId="S::jacrya0233@students.ecpi.edu::93960271-592e-4405-adbf-1375ba12a757" providerId="AD" clId="Web-{9EA6D7C9-E4C0-4315-B324-3E4903509102}" dt="2021-08-23T22:36:31.924" v="13"/>
          <ac:picMkLst>
            <pc:docMk/>
            <pc:sldMk cId="452508011" sldId="274"/>
            <ac:picMk id="6" creationId="{E7591F5B-16D9-4224-931A-CBAF1774CDF2}"/>
          </ac:picMkLst>
        </pc:picChg>
        <pc:picChg chg="add mod ord">
          <ac:chgData name="IN-Ryan, Jacob (RICH-Inn)" userId="S::jacrya0233@students.ecpi.edu::93960271-592e-4405-adbf-1375ba12a757" providerId="AD" clId="Web-{9EA6D7C9-E4C0-4315-B324-3E4903509102}" dt="2021-08-23T22:36:31.924" v="13"/>
          <ac:picMkLst>
            <pc:docMk/>
            <pc:sldMk cId="452508011" sldId="274"/>
            <ac:picMk id="7" creationId="{DBEAFCD7-1C8A-46E3-8BFD-11982ABCE3C6}"/>
          </ac:picMkLst>
        </pc:picChg>
        <pc:picChg chg="add mod ord">
          <ac:chgData name="IN-Ryan, Jacob (RICH-Inn)" userId="S::jacrya0233@students.ecpi.edu::93960271-592e-4405-adbf-1375ba12a757" providerId="AD" clId="Web-{9EA6D7C9-E4C0-4315-B324-3E4903509102}" dt="2021-08-23T22:36:31.924" v="13"/>
          <ac:picMkLst>
            <pc:docMk/>
            <pc:sldMk cId="452508011" sldId="274"/>
            <ac:picMk id="8" creationId="{8BEC22C0-83F9-420F-9542-24AF591A64B1}"/>
          </ac:picMkLst>
        </pc:picChg>
      </pc:sldChg>
      <pc:sldChg chg="delSp modSp new del mod modClrScheme chgLayout">
        <pc:chgData name="IN-Ryan, Jacob (RICH-Inn)" userId="S::jacrya0233@students.ecpi.edu::93960271-592e-4405-adbf-1375ba12a757" providerId="AD" clId="Web-{9EA6D7C9-E4C0-4315-B324-3E4903509102}" dt="2021-08-23T23:08:09.762" v="361"/>
        <pc:sldMkLst>
          <pc:docMk/>
          <pc:sldMk cId="835091970" sldId="275"/>
        </pc:sldMkLst>
        <pc:spChg chg="mod ord">
          <ac:chgData name="IN-Ryan, Jacob (RICH-Inn)" userId="S::jacrya0233@students.ecpi.edu::93960271-592e-4405-adbf-1375ba12a757" providerId="AD" clId="Web-{9EA6D7C9-E4C0-4315-B324-3E4903509102}" dt="2021-08-23T23:01:27.115" v="311" actId="20577"/>
          <ac:spMkLst>
            <pc:docMk/>
            <pc:sldMk cId="835091970" sldId="275"/>
            <ac:spMk id="2" creationId="{60828A73-5B61-45F0-9182-5C31278F4E7F}"/>
          </ac:spMkLst>
        </pc:spChg>
        <pc:spChg chg="mod ord">
          <ac:chgData name="IN-Ryan, Jacob (RICH-Inn)" userId="S::jacrya0233@students.ecpi.edu::93960271-592e-4405-adbf-1375ba12a757" providerId="AD" clId="Web-{9EA6D7C9-E4C0-4315-B324-3E4903509102}" dt="2021-08-23T23:06:34.538" v="360" actId="20577"/>
          <ac:spMkLst>
            <pc:docMk/>
            <pc:sldMk cId="835091970" sldId="275"/>
            <ac:spMk id="3" creationId="{13CB7042-7087-4277-979C-E4470F66FBF2}"/>
          </ac:spMkLst>
        </pc:spChg>
        <pc:spChg chg="del">
          <ac:chgData name="IN-Ryan, Jacob (RICH-Inn)" userId="S::jacrya0233@students.ecpi.edu::93960271-592e-4405-adbf-1375ba12a757" providerId="AD" clId="Web-{9EA6D7C9-E4C0-4315-B324-3E4903509102}" dt="2021-08-23T23:01:25.662" v="310"/>
          <ac:spMkLst>
            <pc:docMk/>
            <pc:sldMk cId="835091970" sldId="275"/>
            <ac:spMk id="4" creationId="{446EC1B1-8D52-41DA-94FE-6C75A0D8185F}"/>
          </ac:spMkLst>
        </pc:spChg>
      </pc:sldChg>
    </pc:docChg>
  </pc:docChgLst>
  <pc:docChgLst>
    <pc:chgData name="NV-Chaplin, Jeffrey (Northern Virginia)" userId="S::jefcha1233@students.ecpi.edu::f98bce32-6192-4fde-914f-1390a812de32" providerId="AD" clId="Web-{1B78192A-DF6A-4425-B3BF-527EE47429EF}"/>
    <pc:docChg chg="modSld">
      <pc:chgData name="NV-Chaplin, Jeffrey (Northern Virginia)" userId="S::jefcha1233@students.ecpi.edu::f98bce32-6192-4fde-914f-1390a812de32" providerId="AD" clId="Web-{1B78192A-DF6A-4425-B3BF-527EE47429EF}" dt="2021-08-23T22:38:04.252" v="2" actId="1076"/>
      <pc:docMkLst>
        <pc:docMk/>
      </pc:docMkLst>
      <pc:sldChg chg="modSp">
        <pc:chgData name="NV-Chaplin, Jeffrey (Northern Virginia)" userId="S::jefcha1233@students.ecpi.edu::f98bce32-6192-4fde-914f-1390a812de32" providerId="AD" clId="Web-{1B78192A-DF6A-4425-B3BF-527EE47429EF}" dt="2021-08-23T22:38:04.252" v="2" actId="1076"/>
        <pc:sldMkLst>
          <pc:docMk/>
          <pc:sldMk cId="3177080855" sldId="271"/>
        </pc:sldMkLst>
        <pc:picChg chg="mod">
          <ac:chgData name="NV-Chaplin, Jeffrey (Northern Virginia)" userId="S::jefcha1233@students.ecpi.edu::f98bce32-6192-4fde-914f-1390a812de32" providerId="AD" clId="Web-{1B78192A-DF6A-4425-B3BF-527EE47429EF}" dt="2021-08-23T22:38:04.252" v="2" actId="1076"/>
          <ac:picMkLst>
            <pc:docMk/>
            <pc:sldMk cId="3177080855" sldId="271"/>
            <ac:picMk id="4" creationId="{1F411D5E-9C39-4FD1-AAB3-F70A3DCE737D}"/>
          </ac:picMkLst>
        </pc:picChg>
      </pc:sldChg>
    </pc:docChg>
  </pc:docChgLst>
  <pc:docChgLst>
    <pc:chgData name="IN-Person, Zachary (RICH-Inn)" userId="S::zacper3649@students.ecpi.edu::0cf3ec6c-a374-43ca-bd17-5173c87a2e4c" providerId="AD" clId="Web-{183647C0-CE87-4136-8104-5963FF63885E}"/>
    <pc:docChg chg="addSld modSld">
      <pc:chgData name="IN-Person, Zachary (RICH-Inn)" userId="S::zacper3649@students.ecpi.edu::0cf3ec6c-a374-43ca-bd17-5173c87a2e4c" providerId="AD" clId="Web-{183647C0-CE87-4136-8104-5963FF63885E}" dt="2021-08-23T22:37:42.315" v="427"/>
      <pc:docMkLst>
        <pc:docMk/>
      </pc:docMkLst>
      <pc:sldChg chg="addSp delSp modSp">
        <pc:chgData name="IN-Person, Zachary (RICH-Inn)" userId="S::zacper3649@students.ecpi.edu::0cf3ec6c-a374-43ca-bd17-5173c87a2e4c" providerId="AD" clId="Web-{183647C0-CE87-4136-8104-5963FF63885E}" dt="2021-08-23T22:37:42.315" v="427"/>
        <pc:sldMkLst>
          <pc:docMk/>
          <pc:sldMk cId="1107101521" sldId="263"/>
        </pc:sldMkLst>
        <pc:spChg chg="add del mod">
          <ac:chgData name="IN-Person, Zachary (RICH-Inn)" userId="S::zacper3649@students.ecpi.edu::0cf3ec6c-a374-43ca-bd17-5173c87a2e4c" providerId="AD" clId="Web-{183647C0-CE87-4136-8104-5963FF63885E}" dt="2021-08-23T22:37:05.127" v="425"/>
          <ac:spMkLst>
            <pc:docMk/>
            <pc:sldMk cId="1107101521" sldId="263"/>
            <ac:spMk id="4" creationId="{F6E81DC1-B714-4FAC-8FA0-B945E8B28411}"/>
          </ac:spMkLst>
        </pc:spChg>
        <pc:picChg chg="del">
          <ac:chgData name="IN-Person, Zachary (RICH-Inn)" userId="S::zacper3649@students.ecpi.edu::0cf3ec6c-a374-43ca-bd17-5173c87a2e4c" providerId="AD" clId="Web-{183647C0-CE87-4136-8104-5963FF63885E}" dt="2021-08-23T22:37:04.127" v="424"/>
          <ac:picMkLst>
            <pc:docMk/>
            <pc:sldMk cId="1107101521" sldId="263"/>
            <ac:picMk id="5" creationId="{8009056C-381D-4E62-877A-75CEEF484164}"/>
          </ac:picMkLst>
        </pc:picChg>
        <pc:picChg chg="add mod ord modCrop">
          <ac:chgData name="IN-Person, Zachary (RICH-Inn)" userId="S::zacper3649@students.ecpi.edu::0cf3ec6c-a374-43ca-bd17-5173c87a2e4c" providerId="AD" clId="Web-{183647C0-CE87-4136-8104-5963FF63885E}" dt="2021-08-23T22:37:42.315" v="427"/>
          <ac:picMkLst>
            <pc:docMk/>
            <pc:sldMk cId="1107101521" sldId="263"/>
            <ac:picMk id="6" creationId="{B68E60BC-20BF-4C35-AD5C-4F8169E7E43D}"/>
          </ac:picMkLst>
        </pc:picChg>
      </pc:sldChg>
      <pc:sldChg chg="addSp modSp new">
        <pc:chgData name="IN-Person, Zachary (RICH-Inn)" userId="S::zacper3649@students.ecpi.edu::0cf3ec6c-a374-43ca-bd17-5173c87a2e4c" providerId="AD" clId="Web-{183647C0-CE87-4136-8104-5963FF63885E}" dt="2021-08-23T22:31:29.183" v="423" actId="1076"/>
        <pc:sldMkLst>
          <pc:docMk/>
          <pc:sldMk cId="1932455980" sldId="270"/>
        </pc:sldMkLst>
        <pc:spChg chg="mod">
          <ac:chgData name="IN-Person, Zachary (RICH-Inn)" userId="S::zacper3649@students.ecpi.edu::0cf3ec6c-a374-43ca-bd17-5173c87a2e4c" providerId="AD" clId="Web-{183647C0-CE87-4136-8104-5963FF63885E}" dt="2021-08-23T22:31:29.183" v="423" actId="1076"/>
          <ac:spMkLst>
            <pc:docMk/>
            <pc:sldMk cId="1932455980" sldId="270"/>
            <ac:spMk id="2" creationId="{9BABF5A0-0171-4FDC-B97B-6EF0BCA816AC}"/>
          </ac:spMkLst>
        </pc:spChg>
        <pc:spChg chg="mod">
          <ac:chgData name="IN-Person, Zachary (RICH-Inn)" userId="S::zacper3649@students.ecpi.edu::0cf3ec6c-a374-43ca-bd17-5173c87a2e4c" providerId="AD" clId="Web-{183647C0-CE87-4136-8104-5963FF63885E}" dt="2021-08-23T22:31:26.870" v="422" actId="1076"/>
          <ac:spMkLst>
            <pc:docMk/>
            <pc:sldMk cId="1932455980" sldId="270"/>
            <ac:spMk id="3" creationId="{0E441F7B-0298-4499-879B-F608988D6020}"/>
          </ac:spMkLst>
        </pc:spChg>
        <pc:spChg chg="add mod">
          <ac:chgData name="IN-Person, Zachary (RICH-Inn)" userId="S::zacper3649@students.ecpi.edu::0cf3ec6c-a374-43ca-bd17-5173c87a2e4c" providerId="AD" clId="Web-{183647C0-CE87-4136-8104-5963FF63885E}" dt="2021-08-23T22:31:21.510" v="421" actId="20577"/>
          <ac:spMkLst>
            <pc:docMk/>
            <pc:sldMk cId="1932455980" sldId="270"/>
            <ac:spMk id="6" creationId="{3B0FCB26-74AF-40EE-AAEE-62B70B91DAFB}"/>
          </ac:spMkLst>
        </pc:spChg>
        <pc:picChg chg="add mod modCrop">
          <ac:chgData name="IN-Person, Zachary (RICH-Inn)" userId="S::zacper3649@students.ecpi.edu::0cf3ec6c-a374-43ca-bd17-5173c87a2e4c" providerId="AD" clId="Web-{183647C0-CE87-4136-8104-5963FF63885E}" dt="2021-08-23T22:29:30.117" v="311"/>
          <ac:picMkLst>
            <pc:docMk/>
            <pc:sldMk cId="1932455980" sldId="270"/>
            <ac:picMk id="4" creationId="{EA47E596-3B84-4E88-BE29-6C6275D68242}"/>
          </ac:picMkLst>
        </pc:picChg>
        <pc:picChg chg="add mod">
          <ac:chgData name="IN-Person, Zachary (RICH-Inn)" userId="S::zacper3649@students.ecpi.edu::0cf3ec6c-a374-43ca-bd17-5173c87a2e4c" providerId="AD" clId="Web-{183647C0-CE87-4136-8104-5963FF63885E}" dt="2021-08-23T22:29:33.429" v="312" actId="1076"/>
          <ac:picMkLst>
            <pc:docMk/>
            <pc:sldMk cId="1932455980" sldId="270"/>
            <ac:picMk id="5" creationId="{21C05265-F005-47F5-AB22-F033D0BC3BD8}"/>
          </ac:picMkLst>
        </pc:picChg>
      </pc:sldChg>
    </pc:docChg>
  </pc:docChgLst>
  <pc:docChgLst>
    <pc:chgData name="NV-Chaplin, Jeffrey (Northern Virginia)" userId="S::jefcha1233@students.ecpi.edu::f98bce32-6192-4fde-914f-1390a812de32" providerId="AD" clId="Web-{68A5C359-43C5-4E7E-A311-842B7608526E}"/>
    <pc:docChg chg="addSld modSld">
      <pc:chgData name="NV-Chaplin, Jeffrey (Northern Virginia)" userId="S::jefcha1233@students.ecpi.edu::f98bce32-6192-4fde-914f-1390a812de32" providerId="AD" clId="Web-{68A5C359-43C5-4E7E-A311-842B7608526E}" dt="2021-08-23T22:33:55.585" v="134" actId="1076"/>
      <pc:docMkLst>
        <pc:docMk/>
      </pc:docMkLst>
      <pc:sldChg chg="new">
        <pc:chgData name="NV-Chaplin, Jeffrey (Northern Virginia)" userId="S::jefcha1233@students.ecpi.edu::f98bce32-6192-4fde-914f-1390a812de32" providerId="AD" clId="Web-{68A5C359-43C5-4E7E-A311-842B7608526E}" dt="2021-08-23T22:23:22.486" v="0"/>
        <pc:sldMkLst>
          <pc:docMk/>
          <pc:sldMk cId="3177080855" sldId="270"/>
        </pc:sldMkLst>
      </pc:sldChg>
      <pc:sldChg chg="addSp modSp">
        <pc:chgData name="NV-Chaplin, Jeffrey (Northern Virginia)" userId="S::jefcha1233@students.ecpi.edu::f98bce32-6192-4fde-914f-1390a812de32" providerId="AD" clId="Web-{68A5C359-43C5-4E7E-A311-842B7608526E}" dt="2021-08-23T22:33:55.585" v="134" actId="1076"/>
        <pc:sldMkLst>
          <pc:docMk/>
          <pc:sldMk cId="3177080855" sldId="271"/>
        </pc:sldMkLst>
        <pc:spChg chg="mod">
          <ac:chgData name="NV-Chaplin, Jeffrey (Northern Virginia)" userId="S::jefcha1233@students.ecpi.edu::f98bce32-6192-4fde-914f-1390a812de32" providerId="AD" clId="Web-{68A5C359-43C5-4E7E-A311-842B7608526E}" dt="2021-08-23T22:24:15.316" v="25" actId="20577"/>
          <ac:spMkLst>
            <pc:docMk/>
            <pc:sldMk cId="3177080855" sldId="271"/>
            <ac:spMk id="2" creationId="{72EE2933-D2A2-46E4-ACB5-25D6C9080221}"/>
          </ac:spMkLst>
        </pc:spChg>
        <pc:spChg chg="mod">
          <ac:chgData name="NV-Chaplin, Jeffrey (Northern Virginia)" userId="S::jefcha1233@students.ecpi.edu::f98bce32-6192-4fde-914f-1390a812de32" providerId="AD" clId="Web-{68A5C359-43C5-4E7E-A311-842B7608526E}" dt="2021-08-23T22:31:58.316" v="110" actId="20577"/>
          <ac:spMkLst>
            <pc:docMk/>
            <pc:sldMk cId="3177080855" sldId="271"/>
            <ac:spMk id="3" creationId="{3ADD760B-7504-4353-B96F-2BE3DEFA2ECF}"/>
          </ac:spMkLst>
        </pc:spChg>
        <pc:picChg chg="add mod ord">
          <ac:chgData name="NV-Chaplin, Jeffrey (Northern Virginia)" userId="S::jefcha1233@students.ecpi.edu::f98bce32-6192-4fde-914f-1390a812de32" providerId="AD" clId="Web-{68A5C359-43C5-4E7E-A311-842B7608526E}" dt="2021-08-23T22:33:50.741" v="132" actId="14100"/>
          <ac:picMkLst>
            <pc:docMk/>
            <pc:sldMk cId="3177080855" sldId="271"/>
            <ac:picMk id="4" creationId="{1F411D5E-9C39-4FD1-AAB3-F70A3DCE737D}"/>
          </ac:picMkLst>
        </pc:picChg>
        <pc:picChg chg="add mod">
          <ac:chgData name="NV-Chaplin, Jeffrey (Northern Virginia)" userId="S::jefcha1233@students.ecpi.edu::f98bce32-6192-4fde-914f-1390a812de32" providerId="AD" clId="Web-{68A5C359-43C5-4E7E-A311-842B7608526E}" dt="2021-08-23T22:33:10.068" v="125" actId="1076"/>
          <ac:picMkLst>
            <pc:docMk/>
            <pc:sldMk cId="3177080855" sldId="271"/>
            <ac:picMk id="5" creationId="{8D142DBF-10BD-4A64-BDA6-74C94B0744E5}"/>
          </ac:picMkLst>
        </pc:picChg>
        <pc:picChg chg="add mod">
          <ac:chgData name="NV-Chaplin, Jeffrey (Northern Virginia)" userId="S::jefcha1233@students.ecpi.edu::f98bce32-6192-4fde-914f-1390a812de32" providerId="AD" clId="Web-{68A5C359-43C5-4E7E-A311-842B7608526E}" dt="2021-08-23T22:32:54.349" v="121" actId="14100"/>
          <ac:picMkLst>
            <pc:docMk/>
            <pc:sldMk cId="3177080855" sldId="271"/>
            <ac:picMk id="6" creationId="{32FE912A-E302-4867-A39A-B23879CB86A6}"/>
          </ac:picMkLst>
        </pc:picChg>
        <pc:picChg chg="add mod">
          <ac:chgData name="NV-Chaplin, Jeffrey (Northern Virginia)" userId="S::jefcha1233@students.ecpi.edu::f98bce32-6192-4fde-914f-1390a812de32" providerId="AD" clId="Web-{68A5C359-43C5-4E7E-A311-842B7608526E}" dt="2021-08-23T22:33:55.585" v="134" actId="1076"/>
          <ac:picMkLst>
            <pc:docMk/>
            <pc:sldMk cId="3177080855" sldId="271"/>
            <ac:picMk id="7" creationId="{F4586C31-F1F4-4EC6-9DF1-96B902429675}"/>
          </ac:picMkLst>
        </pc:picChg>
      </pc:sldChg>
    </pc:docChg>
  </pc:docChgLst>
  <pc:docChgLst>
    <pc:chgData name="VB-Bernal, Miguel (Virginia Beach)" userId="9e95529f-0583-471d-8f03-d30ff8420b5b" providerId="ADAL" clId="{237973FC-B997-4B3D-96E9-15C6CC6495EB}"/>
    <pc:docChg chg="undo custSel addSld modSld">
      <pc:chgData name="VB-Bernal, Miguel (Virginia Beach)" userId="9e95529f-0583-471d-8f03-d30ff8420b5b" providerId="ADAL" clId="{237973FC-B997-4B3D-96E9-15C6CC6495EB}" dt="2021-08-17T05:33:09.117" v="40" actId="1076"/>
      <pc:docMkLst>
        <pc:docMk/>
      </pc:docMkLst>
      <pc:sldChg chg="modSp mod">
        <pc:chgData name="VB-Bernal, Miguel (Virginia Beach)" userId="9e95529f-0583-471d-8f03-d30ff8420b5b" providerId="ADAL" clId="{237973FC-B997-4B3D-96E9-15C6CC6495EB}" dt="2021-08-17T04:46:31.441" v="4" actId="20577"/>
        <pc:sldMkLst>
          <pc:docMk/>
          <pc:sldMk cId="3067081125" sldId="258"/>
        </pc:sldMkLst>
        <pc:spChg chg="mod">
          <ac:chgData name="VB-Bernal, Miguel (Virginia Beach)" userId="9e95529f-0583-471d-8f03-d30ff8420b5b" providerId="ADAL" clId="{237973FC-B997-4B3D-96E9-15C6CC6495EB}" dt="2021-08-17T04:46:31.441" v="4" actId="20577"/>
          <ac:spMkLst>
            <pc:docMk/>
            <pc:sldMk cId="3067081125" sldId="258"/>
            <ac:spMk id="3" creationId="{71B24F42-B22E-44AC-B89A-BA5765736E25}"/>
          </ac:spMkLst>
        </pc:spChg>
      </pc:sldChg>
      <pc:sldChg chg="addSp delSp modSp new mod setBg">
        <pc:chgData name="VB-Bernal, Miguel (Virginia Beach)" userId="9e95529f-0583-471d-8f03-d30ff8420b5b" providerId="ADAL" clId="{237973FC-B997-4B3D-96E9-15C6CC6495EB}" dt="2021-08-17T05:33:09.117" v="40" actId="1076"/>
        <pc:sldMkLst>
          <pc:docMk/>
          <pc:sldMk cId="1499480943" sldId="261"/>
        </pc:sldMkLst>
        <pc:spChg chg="mod">
          <ac:chgData name="VB-Bernal, Miguel (Virginia Beach)" userId="9e95529f-0583-471d-8f03-d30ff8420b5b" providerId="ADAL" clId="{237973FC-B997-4B3D-96E9-15C6CC6495EB}" dt="2021-08-17T05:31:44.290" v="31" actId="26606"/>
          <ac:spMkLst>
            <pc:docMk/>
            <pc:sldMk cId="1499480943" sldId="261"/>
            <ac:spMk id="2" creationId="{15871EE6-DE58-4283-B417-C93357E06A07}"/>
          </ac:spMkLst>
        </pc:spChg>
        <pc:spChg chg="del">
          <ac:chgData name="VB-Bernal, Miguel (Virginia Beach)" userId="9e95529f-0583-471d-8f03-d30ff8420b5b" providerId="ADAL" clId="{237973FC-B997-4B3D-96E9-15C6CC6495EB}" dt="2021-08-17T05:31:06.920" v="28" actId="931"/>
          <ac:spMkLst>
            <pc:docMk/>
            <pc:sldMk cId="1499480943" sldId="261"/>
            <ac:spMk id="3" creationId="{4BFD8E50-7D2A-4D4B-B44B-9D16257EFCE3}"/>
          </ac:spMkLst>
        </pc:spChg>
        <pc:spChg chg="add del mod">
          <ac:chgData name="VB-Bernal, Miguel (Virginia Beach)" userId="9e95529f-0583-471d-8f03-d30ff8420b5b" providerId="ADAL" clId="{237973FC-B997-4B3D-96E9-15C6CC6495EB}" dt="2021-08-17T05:32:48.226" v="35" actId="931"/>
          <ac:spMkLst>
            <pc:docMk/>
            <pc:sldMk cId="1499480943" sldId="261"/>
            <ac:spMk id="7" creationId="{E37DFA91-07CB-429E-BEA1-C3DB3FB21157}"/>
          </ac:spMkLst>
        </pc:spChg>
        <pc:spChg chg="add">
          <ac:chgData name="VB-Bernal, Miguel (Virginia Beach)" userId="9e95529f-0583-471d-8f03-d30ff8420b5b" providerId="ADAL" clId="{237973FC-B997-4B3D-96E9-15C6CC6495EB}" dt="2021-08-17T05:31:44.290" v="31" actId="26606"/>
          <ac:spMkLst>
            <pc:docMk/>
            <pc:sldMk cId="1499480943" sldId="261"/>
            <ac:spMk id="10" creationId="{0BABF38A-8A0D-492E-BD20-6CF4D46B50BD}"/>
          </ac:spMkLst>
        </pc:spChg>
        <pc:spChg chg="add">
          <ac:chgData name="VB-Bernal, Miguel (Virginia Beach)" userId="9e95529f-0583-471d-8f03-d30ff8420b5b" providerId="ADAL" clId="{237973FC-B997-4B3D-96E9-15C6CC6495EB}" dt="2021-08-17T05:31:44.290" v="31" actId="26606"/>
          <ac:spMkLst>
            <pc:docMk/>
            <pc:sldMk cId="1499480943" sldId="261"/>
            <ac:spMk id="14" creationId="{310E06F9-9F12-4D1B-92C0-4B30818D093E}"/>
          </ac:spMkLst>
        </pc:spChg>
        <pc:spChg chg="add">
          <ac:chgData name="VB-Bernal, Miguel (Virginia Beach)" userId="9e95529f-0583-471d-8f03-d30ff8420b5b" providerId="ADAL" clId="{237973FC-B997-4B3D-96E9-15C6CC6495EB}" dt="2021-08-17T05:31:44.290" v="31" actId="26606"/>
          <ac:spMkLst>
            <pc:docMk/>
            <pc:sldMk cId="1499480943" sldId="261"/>
            <ac:spMk id="16" creationId="{8F5EFE88-F6A7-4B53-AF99-227DFC56A032}"/>
          </ac:spMkLst>
        </pc:spChg>
        <pc:grpChg chg="add">
          <ac:chgData name="VB-Bernal, Miguel (Virginia Beach)" userId="9e95529f-0583-471d-8f03-d30ff8420b5b" providerId="ADAL" clId="{237973FC-B997-4B3D-96E9-15C6CC6495EB}" dt="2021-08-17T05:31:44.290" v="31" actId="26606"/>
          <ac:grpSpMkLst>
            <pc:docMk/>
            <pc:sldMk cId="1499480943" sldId="261"/>
            <ac:grpSpMk id="18" creationId="{BD08D52E-56C9-4654-9764-ADE6C0F0E30D}"/>
          </ac:grpSpMkLst>
        </pc:grpChg>
        <pc:picChg chg="add del mod ord">
          <ac:chgData name="VB-Bernal, Miguel (Virginia Beach)" userId="9e95529f-0583-471d-8f03-d30ff8420b5b" providerId="ADAL" clId="{237973FC-B997-4B3D-96E9-15C6CC6495EB}" dt="2021-08-17T05:32:42.254" v="34" actId="21"/>
          <ac:picMkLst>
            <pc:docMk/>
            <pc:sldMk cId="1499480943" sldId="261"/>
            <ac:picMk id="5" creationId="{E7A30452-F336-481B-80C9-3E54BF43469A}"/>
          </ac:picMkLst>
        </pc:picChg>
        <pc:picChg chg="add mod ord">
          <ac:chgData name="VB-Bernal, Miguel (Virginia Beach)" userId="9e95529f-0583-471d-8f03-d30ff8420b5b" providerId="ADAL" clId="{237973FC-B997-4B3D-96E9-15C6CC6495EB}" dt="2021-08-17T05:33:09.117" v="40" actId="1076"/>
          <ac:picMkLst>
            <pc:docMk/>
            <pc:sldMk cId="1499480943" sldId="261"/>
            <ac:picMk id="9" creationId="{88A36351-CDDF-40D1-8AD1-A660B417DBB2}"/>
          </ac:picMkLst>
        </pc:picChg>
        <pc:picChg chg="add">
          <ac:chgData name="VB-Bernal, Miguel (Virginia Beach)" userId="9e95529f-0583-471d-8f03-d30ff8420b5b" providerId="ADAL" clId="{237973FC-B997-4B3D-96E9-15C6CC6495EB}" dt="2021-08-17T05:31:44.290" v="31" actId="26606"/>
          <ac:picMkLst>
            <pc:docMk/>
            <pc:sldMk cId="1499480943" sldId="261"/>
            <ac:picMk id="12" creationId="{BC526B7A-4801-4FD1-95C8-03AF22629E87}"/>
          </ac:picMkLst>
        </pc:picChg>
      </pc:sldChg>
    </pc:docChg>
  </pc:docChgLst>
  <pc:docChgLst>
    <pc:chgData name="IN-Robinson, Tash (RICH-Inn)" userId="S::tasrob9689@students.ecpi.edu::fd36a29d-6130-4664-bc9b-682e301145ce" providerId="AD" clId="Web-{9BDE8F06-C6FA-4B06-9DFA-C511D79B9813}"/>
    <pc:docChg chg="addSld delSld modSld">
      <pc:chgData name="IN-Robinson, Tash (RICH-Inn)" userId="S::tasrob9689@students.ecpi.edu::fd36a29d-6130-4664-bc9b-682e301145ce" providerId="AD" clId="Web-{9BDE8F06-C6FA-4B06-9DFA-C511D79B9813}" dt="2021-08-23T23:44:33.575" v="84" actId="20577"/>
      <pc:docMkLst>
        <pc:docMk/>
      </pc:docMkLst>
      <pc:sldChg chg="modSp">
        <pc:chgData name="IN-Robinson, Tash (RICH-Inn)" userId="S::tasrob9689@students.ecpi.edu::fd36a29d-6130-4664-bc9b-682e301145ce" providerId="AD" clId="Web-{9BDE8F06-C6FA-4B06-9DFA-C511D79B9813}" dt="2021-08-23T23:44:33.575" v="84" actId="20577"/>
        <pc:sldMkLst>
          <pc:docMk/>
          <pc:sldMk cId="1028243582" sldId="275"/>
        </pc:sldMkLst>
        <pc:spChg chg="mod">
          <ac:chgData name="IN-Robinson, Tash (RICH-Inn)" userId="S::tasrob9689@students.ecpi.edu::fd36a29d-6130-4664-bc9b-682e301145ce" providerId="AD" clId="Web-{9BDE8F06-C6FA-4B06-9DFA-C511D79B9813}" dt="2021-08-23T23:44:33.575" v="84" actId="20577"/>
          <ac:spMkLst>
            <pc:docMk/>
            <pc:sldMk cId="1028243582" sldId="275"/>
            <ac:spMk id="3" creationId="{DF5A5091-F023-4D71-86AF-A8B15A35178A}"/>
          </ac:spMkLst>
        </pc:spChg>
      </pc:sldChg>
      <pc:sldChg chg="del">
        <pc:chgData name="IN-Robinson, Tash (RICH-Inn)" userId="S::tasrob9689@students.ecpi.edu::fd36a29d-6130-4664-bc9b-682e301145ce" providerId="AD" clId="Web-{9BDE8F06-C6FA-4B06-9DFA-C511D79B9813}" dt="2021-08-23T23:38:18.980" v="8"/>
        <pc:sldMkLst>
          <pc:docMk/>
          <pc:sldMk cId="1095810199" sldId="276"/>
        </pc:sldMkLst>
      </pc:sldChg>
      <pc:sldChg chg="addSp delSp modSp new mod setBg">
        <pc:chgData name="IN-Robinson, Tash (RICH-Inn)" userId="S::tasrob9689@students.ecpi.edu::fd36a29d-6130-4664-bc9b-682e301145ce" providerId="AD" clId="Web-{9BDE8F06-C6FA-4B06-9DFA-C511D79B9813}" dt="2021-08-23T23:43:57.841" v="82" actId="20577"/>
        <pc:sldMkLst>
          <pc:docMk/>
          <pc:sldMk cId="42103509" sldId="278"/>
        </pc:sldMkLst>
        <pc:spChg chg="mod">
          <ac:chgData name="IN-Robinson, Tash (RICH-Inn)" userId="S::tasrob9689@students.ecpi.edu::fd36a29d-6130-4664-bc9b-682e301145ce" providerId="AD" clId="Web-{9BDE8F06-C6FA-4B06-9DFA-C511D79B9813}" dt="2021-08-23T23:42:08.450" v="77"/>
          <ac:spMkLst>
            <pc:docMk/>
            <pc:sldMk cId="42103509" sldId="278"/>
            <ac:spMk id="2" creationId="{1E736929-6C2C-4BF7-8F45-8A0193F88155}"/>
          </ac:spMkLst>
        </pc:spChg>
        <pc:spChg chg="add del mod">
          <ac:chgData name="IN-Robinson, Tash (RICH-Inn)" userId="S::tasrob9689@students.ecpi.edu::fd36a29d-6130-4664-bc9b-682e301145ce" providerId="AD" clId="Web-{9BDE8F06-C6FA-4B06-9DFA-C511D79B9813}" dt="2021-08-23T23:42:08.450" v="77"/>
          <ac:spMkLst>
            <pc:docMk/>
            <pc:sldMk cId="42103509" sldId="278"/>
            <ac:spMk id="3" creationId="{0CEEFA2A-C66C-4ADB-90BC-D85110DE7FA9}"/>
          </ac:spMkLst>
        </pc:spChg>
        <pc:spChg chg="add del">
          <ac:chgData name="IN-Robinson, Tash (RICH-Inn)" userId="S::tasrob9689@students.ecpi.edu::fd36a29d-6130-4664-bc9b-682e301145ce" providerId="AD" clId="Web-{9BDE8F06-C6FA-4B06-9DFA-C511D79B9813}" dt="2021-08-23T23:41:31.918" v="67"/>
          <ac:spMkLst>
            <pc:docMk/>
            <pc:sldMk cId="42103509" sldId="278"/>
            <ac:spMk id="8" creationId="{8651CFA9-6065-4243-AC48-858E359780B1}"/>
          </ac:spMkLst>
        </pc:spChg>
        <pc:spChg chg="add del">
          <ac:chgData name="IN-Robinson, Tash (RICH-Inn)" userId="S::tasrob9689@students.ecpi.edu::fd36a29d-6130-4664-bc9b-682e301145ce" providerId="AD" clId="Web-{9BDE8F06-C6FA-4B06-9DFA-C511D79B9813}" dt="2021-08-23T23:41:31.918" v="67"/>
          <ac:spMkLst>
            <pc:docMk/>
            <pc:sldMk cId="42103509" sldId="278"/>
            <ac:spMk id="10" creationId="{37962AE0-6A1C-4B76-9D52-10E5E6D7D3BB}"/>
          </ac:spMkLst>
        </pc:spChg>
        <pc:spChg chg="add del">
          <ac:chgData name="IN-Robinson, Tash (RICH-Inn)" userId="S::tasrob9689@students.ecpi.edu::fd36a29d-6130-4664-bc9b-682e301145ce" providerId="AD" clId="Web-{9BDE8F06-C6FA-4B06-9DFA-C511D79B9813}" dt="2021-08-23T23:42:08.450" v="77"/>
          <ac:spMkLst>
            <pc:docMk/>
            <pc:sldMk cId="42103509" sldId="278"/>
            <ac:spMk id="17" creationId="{8651CFA9-6065-4243-AC48-858E359780B1}"/>
          </ac:spMkLst>
        </pc:spChg>
        <pc:spChg chg="add del">
          <ac:chgData name="IN-Robinson, Tash (RICH-Inn)" userId="S::tasrob9689@students.ecpi.edu::fd36a29d-6130-4664-bc9b-682e301145ce" providerId="AD" clId="Web-{9BDE8F06-C6FA-4B06-9DFA-C511D79B9813}" dt="2021-08-23T23:42:08.450" v="77"/>
          <ac:spMkLst>
            <pc:docMk/>
            <pc:sldMk cId="42103509" sldId="278"/>
            <ac:spMk id="18" creationId="{37962AE0-6A1C-4B76-9D52-10E5E6D7D3BB}"/>
          </ac:spMkLst>
        </pc:spChg>
        <pc:spChg chg="add del">
          <ac:chgData name="IN-Robinson, Tash (RICH-Inn)" userId="S::tasrob9689@students.ecpi.edu::fd36a29d-6130-4664-bc9b-682e301145ce" providerId="AD" clId="Web-{9BDE8F06-C6FA-4B06-9DFA-C511D79B9813}" dt="2021-08-23T23:41:22.809" v="64"/>
          <ac:spMkLst>
            <pc:docMk/>
            <pc:sldMk cId="42103509" sldId="278"/>
            <ac:spMk id="19" creationId="{8651CFA9-6065-4243-AC48-858E359780B1}"/>
          </ac:spMkLst>
        </pc:spChg>
        <pc:spChg chg="add del">
          <ac:chgData name="IN-Robinson, Tash (RICH-Inn)" userId="S::tasrob9689@students.ecpi.edu::fd36a29d-6130-4664-bc9b-682e301145ce" providerId="AD" clId="Web-{9BDE8F06-C6FA-4B06-9DFA-C511D79B9813}" dt="2021-08-23T23:41:31.903" v="66"/>
          <ac:spMkLst>
            <pc:docMk/>
            <pc:sldMk cId="42103509" sldId="278"/>
            <ac:spMk id="20" creationId="{8651CFA9-6065-4243-AC48-858E359780B1}"/>
          </ac:spMkLst>
        </pc:spChg>
        <pc:spChg chg="add del">
          <ac:chgData name="IN-Robinson, Tash (RICH-Inn)" userId="S::tasrob9689@students.ecpi.edu::fd36a29d-6130-4664-bc9b-682e301145ce" providerId="AD" clId="Web-{9BDE8F06-C6FA-4B06-9DFA-C511D79B9813}" dt="2021-08-23T23:41:22.809" v="64"/>
          <ac:spMkLst>
            <pc:docMk/>
            <pc:sldMk cId="42103509" sldId="278"/>
            <ac:spMk id="21" creationId="{7462BFBC-0E19-4E6F-B0C7-CD5C519BC311}"/>
          </ac:spMkLst>
        </pc:spChg>
        <pc:spChg chg="add del">
          <ac:chgData name="IN-Robinson, Tash (RICH-Inn)" userId="S::tasrob9689@students.ecpi.edu::fd36a29d-6130-4664-bc9b-682e301145ce" providerId="AD" clId="Web-{9BDE8F06-C6FA-4B06-9DFA-C511D79B9813}" dt="2021-08-23T23:41:31.903" v="66"/>
          <ac:spMkLst>
            <pc:docMk/>
            <pc:sldMk cId="42103509" sldId="278"/>
            <ac:spMk id="22" creationId="{37962AE0-6A1C-4B76-9D52-10E5E6D7D3BB}"/>
          </ac:spMkLst>
        </pc:spChg>
        <pc:spChg chg="add del">
          <ac:chgData name="IN-Robinson, Tash (RICH-Inn)" userId="S::tasrob9689@students.ecpi.edu::fd36a29d-6130-4664-bc9b-682e301145ce" providerId="AD" clId="Web-{9BDE8F06-C6FA-4B06-9DFA-C511D79B9813}" dt="2021-08-23T23:41:22.809" v="64"/>
          <ac:spMkLst>
            <pc:docMk/>
            <pc:sldMk cId="42103509" sldId="278"/>
            <ac:spMk id="27" creationId="{B453545A-B2D3-41EE-A91C-DBF43402DD43}"/>
          </ac:spMkLst>
        </pc:spChg>
        <pc:spChg chg="add">
          <ac:chgData name="IN-Robinson, Tash (RICH-Inn)" userId="S::tasrob9689@students.ecpi.edu::fd36a29d-6130-4664-bc9b-682e301145ce" providerId="AD" clId="Web-{9BDE8F06-C6FA-4B06-9DFA-C511D79B9813}" dt="2021-08-23T23:42:08.450" v="77"/>
          <ac:spMkLst>
            <pc:docMk/>
            <pc:sldMk cId="42103509" sldId="278"/>
            <ac:spMk id="31" creationId="{8651CFA9-6065-4243-AC48-858E359780B1}"/>
          </ac:spMkLst>
        </pc:spChg>
        <pc:spChg chg="add">
          <ac:chgData name="IN-Robinson, Tash (RICH-Inn)" userId="S::tasrob9689@students.ecpi.edu::fd36a29d-6130-4664-bc9b-682e301145ce" providerId="AD" clId="Web-{9BDE8F06-C6FA-4B06-9DFA-C511D79B9813}" dt="2021-08-23T23:42:08.450" v="77"/>
          <ac:spMkLst>
            <pc:docMk/>
            <pc:sldMk cId="42103509" sldId="278"/>
            <ac:spMk id="32" creationId="{37962AE0-6A1C-4B76-9D52-10E5E6D7D3BB}"/>
          </ac:spMkLst>
        </pc:spChg>
        <pc:spChg chg="add del">
          <ac:chgData name="IN-Robinson, Tash (RICH-Inn)" userId="S::tasrob9689@students.ecpi.edu::fd36a29d-6130-4664-bc9b-682e301145ce" providerId="AD" clId="Web-{9BDE8F06-C6FA-4B06-9DFA-C511D79B9813}" dt="2021-08-23T23:42:08.387" v="76"/>
          <ac:spMkLst>
            <pc:docMk/>
            <pc:sldMk cId="42103509" sldId="278"/>
            <ac:spMk id="34" creationId="{43A9B7B3-F171-4C25-99FC-C54250F0649B}"/>
          </ac:spMkLst>
        </pc:spChg>
        <pc:spChg chg="add del">
          <ac:chgData name="IN-Robinson, Tash (RICH-Inn)" userId="S::tasrob9689@students.ecpi.edu::fd36a29d-6130-4664-bc9b-682e301145ce" providerId="AD" clId="Web-{9BDE8F06-C6FA-4B06-9DFA-C511D79B9813}" dt="2021-08-23T23:42:08.387" v="76"/>
          <ac:spMkLst>
            <pc:docMk/>
            <pc:sldMk cId="42103509" sldId="278"/>
            <ac:spMk id="36" creationId="{D2D5C7C5-9C27-4A61-9F57-1857D45320FD}"/>
          </ac:spMkLst>
        </pc:spChg>
        <pc:grpChg chg="add del">
          <ac:chgData name="IN-Robinson, Tash (RICH-Inn)" userId="S::tasrob9689@students.ecpi.edu::fd36a29d-6130-4664-bc9b-682e301145ce" providerId="AD" clId="Web-{9BDE8F06-C6FA-4B06-9DFA-C511D79B9813}" dt="2021-08-23T23:41:31.918" v="67"/>
          <ac:grpSpMkLst>
            <pc:docMk/>
            <pc:sldMk cId="42103509" sldId="278"/>
            <ac:grpSpMk id="12" creationId="{60D82D56-D377-48D4-8DE9-6A0A8DB5E31D}"/>
          </ac:grpSpMkLst>
        </pc:grpChg>
        <pc:grpChg chg="add del">
          <ac:chgData name="IN-Robinson, Tash (RICH-Inn)" userId="S::tasrob9689@students.ecpi.edu::fd36a29d-6130-4664-bc9b-682e301145ce" providerId="AD" clId="Web-{9BDE8F06-C6FA-4B06-9DFA-C511D79B9813}" dt="2021-08-23T23:41:22.809" v="64"/>
          <ac:grpSpMkLst>
            <pc:docMk/>
            <pc:sldMk cId="42103509" sldId="278"/>
            <ac:grpSpMk id="23" creationId="{E90735E0-CE0A-4DAB-A8DA-5FC6739BFB95}"/>
          </ac:grpSpMkLst>
        </pc:grpChg>
        <pc:grpChg chg="add del">
          <ac:chgData name="IN-Robinson, Tash (RICH-Inn)" userId="S::tasrob9689@students.ecpi.edu::fd36a29d-6130-4664-bc9b-682e301145ce" providerId="AD" clId="Web-{9BDE8F06-C6FA-4B06-9DFA-C511D79B9813}" dt="2021-08-23T23:41:31.903" v="66"/>
          <ac:grpSpMkLst>
            <pc:docMk/>
            <pc:sldMk cId="42103509" sldId="278"/>
            <ac:grpSpMk id="24" creationId="{191D96BF-0605-446D-9590-F9A64BF8E7F9}"/>
          </ac:grpSpMkLst>
        </pc:grpChg>
        <pc:grpChg chg="add del">
          <ac:chgData name="IN-Robinson, Tash (RICH-Inn)" userId="S::tasrob9689@students.ecpi.edu::fd36a29d-6130-4664-bc9b-682e301145ce" providerId="AD" clId="Web-{9BDE8F06-C6FA-4B06-9DFA-C511D79B9813}" dt="2021-08-23T23:42:08.450" v="77"/>
          <ac:grpSpMkLst>
            <pc:docMk/>
            <pc:sldMk cId="42103509" sldId="278"/>
            <ac:grpSpMk id="26" creationId="{60D82D56-D377-48D4-8DE9-6A0A8DB5E31D}"/>
          </ac:grpSpMkLst>
        </pc:grpChg>
        <pc:grpChg chg="add">
          <ac:chgData name="IN-Robinson, Tash (RICH-Inn)" userId="S::tasrob9689@students.ecpi.edu::fd36a29d-6130-4664-bc9b-682e301145ce" providerId="AD" clId="Web-{9BDE8F06-C6FA-4B06-9DFA-C511D79B9813}" dt="2021-08-23T23:42:08.450" v="77"/>
          <ac:grpSpMkLst>
            <pc:docMk/>
            <pc:sldMk cId="42103509" sldId="278"/>
            <ac:grpSpMk id="33" creationId="{7AB7BDB5-BE0D-446B-AA57-16A1D859E52B}"/>
          </ac:grpSpMkLst>
        </pc:grpChg>
        <pc:grpChg chg="add del">
          <ac:chgData name="IN-Robinson, Tash (RICH-Inn)" userId="S::tasrob9689@students.ecpi.edu::fd36a29d-6130-4664-bc9b-682e301145ce" providerId="AD" clId="Web-{9BDE8F06-C6FA-4B06-9DFA-C511D79B9813}" dt="2021-08-23T23:42:08.387" v="76"/>
          <ac:grpSpMkLst>
            <pc:docMk/>
            <pc:sldMk cId="42103509" sldId="278"/>
            <ac:grpSpMk id="38" creationId="{12B335A1-0110-4D6F-BC0E-DCDCB432032B}"/>
          </ac:grpSpMkLst>
        </pc:grpChg>
        <pc:graphicFrameChg chg="add del">
          <ac:chgData name="IN-Robinson, Tash (RICH-Inn)" userId="S::tasrob9689@students.ecpi.edu::fd36a29d-6130-4664-bc9b-682e301145ce" providerId="AD" clId="Web-{9BDE8F06-C6FA-4B06-9DFA-C511D79B9813}" dt="2021-08-23T23:41:31.903" v="66"/>
          <ac:graphicFrameMkLst>
            <pc:docMk/>
            <pc:sldMk cId="42103509" sldId="278"/>
            <ac:graphicFrameMk id="16" creationId="{83C10B98-1E70-44D9-9E44-A6BCFE3BCC29}"/>
          </ac:graphicFrameMkLst>
        </pc:graphicFrameChg>
        <pc:graphicFrameChg chg="add del">
          <ac:chgData name="IN-Robinson, Tash (RICH-Inn)" userId="S::tasrob9689@students.ecpi.edu::fd36a29d-6130-4664-bc9b-682e301145ce" providerId="AD" clId="Web-{9BDE8F06-C6FA-4B06-9DFA-C511D79B9813}" dt="2021-08-23T23:42:08.387" v="76"/>
          <ac:graphicFrameMkLst>
            <pc:docMk/>
            <pc:sldMk cId="42103509" sldId="278"/>
            <ac:graphicFrameMk id="30" creationId="{EB01CE41-C854-44A9-80E2-73771B5289FC}"/>
          </ac:graphicFrameMkLst>
        </pc:graphicFrameChg>
        <pc:graphicFrameChg chg="add modGraphic">
          <ac:chgData name="IN-Robinson, Tash (RICH-Inn)" userId="S::tasrob9689@students.ecpi.edu::fd36a29d-6130-4664-bc9b-682e301145ce" providerId="AD" clId="Web-{9BDE8F06-C6FA-4B06-9DFA-C511D79B9813}" dt="2021-08-23T23:43:57.841" v="82" actId="20577"/>
          <ac:graphicFrameMkLst>
            <pc:docMk/>
            <pc:sldMk cId="42103509" sldId="278"/>
            <ac:graphicFrameMk id="35" creationId="{3DCB1B0B-8DBF-4DAF-891B-055805B70BF3}"/>
          </ac:graphicFrameMkLst>
        </pc:graphicFrameChg>
        <pc:picChg chg="add del mod">
          <ac:chgData name="IN-Robinson, Tash (RICH-Inn)" userId="S::tasrob9689@students.ecpi.edu::fd36a29d-6130-4664-bc9b-682e301145ce" providerId="AD" clId="Web-{9BDE8F06-C6FA-4B06-9DFA-C511D79B9813}" dt="2021-08-23T23:43:40.997" v="79"/>
          <ac:picMkLst>
            <pc:docMk/>
            <pc:sldMk cId="42103509" sldId="278"/>
            <ac:picMk id="47" creationId="{40FDFDEC-C4D7-439D-8B03-EF20F3CEC60A}"/>
          </ac:picMkLst>
        </pc:picChg>
      </pc:sldChg>
    </pc:docChg>
  </pc:docChgLst>
  <pc:docChgLst>
    <pc:chgData name="IN-Person, Zachary (RICH-Inn)" userId="S::zacper3649@students.ecpi.edu::0cf3ec6c-a374-43ca-bd17-5173c87a2e4c" providerId="AD" clId="Web-{499793C3-C465-43D1-B42D-A34D6DB61366}"/>
    <pc:docChg chg="addSld modSld">
      <pc:chgData name="IN-Person, Zachary (RICH-Inn)" userId="S::zacper3649@students.ecpi.edu::0cf3ec6c-a374-43ca-bd17-5173c87a2e4c" providerId="AD" clId="Web-{499793C3-C465-43D1-B42D-A34D6DB61366}" dt="2021-08-23T23:17:00.512" v="194" actId="20577"/>
      <pc:docMkLst>
        <pc:docMk/>
      </pc:docMkLst>
      <pc:sldChg chg="modSp">
        <pc:chgData name="IN-Person, Zachary (RICH-Inn)" userId="S::zacper3649@students.ecpi.edu::0cf3ec6c-a374-43ca-bd17-5173c87a2e4c" providerId="AD" clId="Web-{499793C3-C465-43D1-B42D-A34D6DB61366}" dt="2021-08-23T23:05:40.357" v="45" actId="20577"/>
        <pc:sldMkLst>
          <pc:docMk/>
          <pc:sldMk cId="835091970" sldId="275"/>
        </pc:sldMkLst>
        <pc:spChg chg="mod">
          <ac:chgData name="IN-Person, Zachary (RICH-Inn)" userId="S::zacper3649@students.ecpi.edu::0cf3ec6c-a374-43ca-bd17-5173c87a2e4c" providerId="AD" clId="Web-{499793C3-C465-43D1-B42D-A34D6DB61366}" dt="2021-08-23T23:05:40.357" v="45" actId="20577"/>
          <ac:spMkLst>
            <pc:docMk/>
            <pc:sldMk cId="835091970" sldId="275"/>
            <ac:spMk id="3" creationId="{13CB7042-7087-4277-979C-E4470F66FBF2}"/>
          </ac:spMkLst>
        </pc:spChg>
      </pc:sldChg>
      <pc:sldChg chg="modSp new">
        <pc:chgData name="IN-Person, Zachary (RICH-Inn)" userId="S::zacper3649@students.ecpi.edu::0cf3ec6c-a374-43ca-bd17-5173c87a2e4c" providerId="AD" clId="Web-{499793C3-C465-43D1-B42D-A34D6DB61366}" dt="2021-08-23T23:15:48.823" v="170" actId="20577"/>
        <pc:sldMkLst>
          <pc:docMk/>
          <pc:sldMk cId="1028243582" sldId="275"/>
        </pc:sldMkLst>
        <pc:spChg chg="mod">
          <ac:chgData name="IN-Person, Zachary (RICH-Inn)" userId="S::zacper3649@students.ecpi.edu::0cf3ec6c-a374-43ca-bd17-5173c87a2e4c" providerId="AD" clId="Web-{499793C3-C465-43D1-B42D-A34D6DB61366}" dt="2021-08-23T23:13:57.523" v="54" actId="20577"/>
          <ac:spMkLst>
            <pc:docMk/>
            <pc:sldMk cId="1028243582" sldId="275"/>
            <ac:spMk id="2" creationId="{55481316-EC5A-4589-88A4-9E483A917C69}"/>
          </ac:spMkLst>
        </pc:spChg>
        <pc:spChg chg="mod">
          <ac:chgData name="IN-Person, Zachary (RICH-Inn)" userId="S::zacper3649@students.ecpi.edu::0cf3ec6c-a374-43ca-bd17-5173c87a2e4c" providerId="AD" clId="Web-{499793C3-C465-43D1-B42D-A34D6DB61366}" dt="2021-08-23T23:15:48.823" v="170" actId="20577"/>
          <ac:spMkLst>
            <pc:docMk/>
            <pc:sldMk cId="1028243582" sldId="275"/>
            <ac:spMk id="3" creationId="{DF5A5091-F023-4D71-86AF-A8B15A35178A}"/>
          </ac:spMkLst>
        </pc:spChg>
      </pc:sldChg>
      <pc:sldChg chg="modSp">
        <pc:chgData name="IN-Person, Zachary (RICH-Inn)" userId="S::zacper3649@students.ecpi.edu::0cf3ec6c-a374-43ca-bd17-5173c87a2e4c" providerId="AD" clId="Web-{499793C3-C465-43D1-B42D-A34D6DB61366}" dt="2021-08-23T23:17:00.512" v="194" actId="20577"/>
        <pc:sldMkLst>
          <pc:docMk/>
          <pc:sldMk cId="1095810199" sldId="276"/>
        </pc:sldMkLst>
        <pc:spChg chg="mod">
          <ac:chgData name="IN-Person, Zachary (RICH-Inn)" userId="S::zacper3649@students.ecpi.edu::0cf3ec6c-a374-43ca-bd17-5173c87a2e4c" providerId="AD" clId="Web-{499793C3-C465-43D1-B42D-A34D6DB61366}" dt="2021-08-23T23:17:00.512" v="194" actId="20577"/>
          <ac:spMkLst>
            <pc:docMk/>
            <pc:sldMk cId="1095810199" sldId="276"/>
            <ac:spMk id="3" creationId="{C3F1517D-B810-4351-ABBD-D896C11DA944}"/>
          </ac:spMkLst>
        </pc:spChg>
      </pc:sldChg>
    </pc:docChg>
  </pc:docChgLst>
  <pc:docChgLst>
    <pc:chgData name="VB-Bernal, Miguel (Virginia Beach)" userId="S::migber5692@students.ecpi.edu::9e95529f-0583-471d-8f03-d30ff8420b5b" providerId="AD" clId="Web-{C93857FB-2E96-4DB2-B2DE-394AD4A7C4BA}"/>
    <pc:docChg chg="modSld">
      <pc:chgData name="VB-Bernal, Miguel (Virginia Beach)" userId="S::migber5692@students.ecpi.edu::9e95529f-0583-471d-8f03-d30ff8420b5b" providerId="AD" clId="Web-{C93857FB-2E96-4DB2-B2DE-394AD4A7C4BA}" dt="2021-08-23T23:10:58.241" v="4" actId="20577"/>
      <pc:docMkLst>
        <pc:docMk/>
      </pc:docMkLst>
      <pc:sldChg chg="modSp">
        <pc:chgData name="VB-Bernal, Miguel (Virginia Beach)" userId="S::migber5692@students.ecpi.edu::9e95529f-0583-471d-8f03-d30ff8420b5b" providerId="AD" clId="Web-{C93857FB-2E96-4DB2-B2DE-394AD4A7C4BA}" dt="2021-08-23T23:09:56.286" v="3" actId="20577"/>
        <pc:sldMkLst>
          <pc:docMk/>
          <pc:sldMk cId="3628123464" sldId="257"/>
        </pc:sldMkLst>
        <pc:spChg chg="mod">
          <ac:chgData name="VB-Bernal, Miguel (Virginia Beach)" userId="S::migber5692@students.ecpi.edu::9e95529f-0583-471d-8f03-d30ff8420b5b" providerId="AD" clId="Web-{C93857FB-2E96-4DB2-B2DE-394AD4A7C4BA}" dt="2021-08-23T23:09:56.286" v="3" actId="20577"/>
          <ac:spMkLst>
            <pc:docMk/>
            <pc:sldMk cId="3628123464" sldId="257"/>
            <ac:spMk id="3" creationId="{03848A25-D9B5-4294-A63F-4DE85BF58BF8}"/>
          </ac:spMkLst>
        </pc:spChg>
      </pc:sldChg>
      <pc:sldChg chg="modSp">
        <pc:chgData name="VB-Bernal, Miguel (Virginia Beach)" userId="S::migber5692@students.ecpi.edu::9e95529f-0583-471d-8f03-d30ff8420b5b" providerId="AD" clId="Web-{C93857FB-2E96-4DB2-B2DE-394AD4A7C4BA}" dt="2021-08-23T23:10:58.241" v="4" actId="20577"/>
        <pc:sldMkLst>
          <pc:docMk/>
          <pc:sldMk cId="2557906472" sldId="273"/>
        </pc:sldMkLst>
        <pc:spChg chg="mod">
          <ac:chgData name="VB-Bernal, Miguel (Virginia Beach)" userId="S::migber5692@students.ecpi.edu::9e95529f-0583-471d-8f03-d30ff8420b5b" providerId="AD" clId="Web-{C93857FB-2E96-4DB2-B2DE-394AD4A7C4BA}" dt="2021-08-23T23:10:58.241" v="4" actId="20577"/>
          <ac:spMkLst>
            <pc:docMk/>
            <pc:sldMk cId="2557906472" sldId="273"/>
            <ac:spMk id="3" creationId="{DEF3A071-9EF4-4CA7-9D1A-6A3425F6DEC1}"/>
          </ac:spMkLst>
        </pc:spChg>
      </pc:sldChg>
    </pc:docChg>
  </pc:docChgLst>
  <pc:docChgLst>
    <pc:chgData name="IN-Ryan, Jacob (RICH-Inn)" userId="S::jacrya0233@students.ecpi.edu::93960271-592e-4405-adbf-1375ba12a757" providerId="AD" clId="Web-{EAF1E34F-85D6-4128-85C2-0787DFED5E47}"/>
    <pc:docChg chg="addSld modSld">
      <pc:chgData name="IN-Ryan, Jacob (RICH-Inn)" userId="S::jacrya0233@students.ecpi.edu::93960271-592e-4405-adbf-1375ba12a757" providerId="AD" clId="Web-{EAF1E34F-85D6-4128-85C2-0787DFED5E47}" dt="2021-08-23T23:34:27.629" v="90" actId="20577"/>
      <pc:docMkLst>
        <pc:docMk/>
      </pc:docMkLst>
      <pc:sldChg chg="addSp delSp modSp mod modClrScheme delDesignElem chgLayout">
        <pc:chgData name="IN-Ryan, Jacob (RICH-Inn)" userId="S::jacrya0233@students.ecpi.edu::93960271-592e-4405-adbf-1375ba12a757" providerId="AD" clId="Web-{EAF1E34F-85D6-4128-85C2-0787DFED5E47}" dt="2021-08-23T23:34:27.629" v="90" actId="20577"/>
        <pc:sldMkLst>
          <pc:docMk/>
          <pc:sldMk cId="3628123464" sldId="257"/>
        </pc:sldMkLst>
        <pc:spChg chg="mod ord">
          <ac:chgData name="IN-Ryan, Jacob (RICH-Inn)" userId="S::jacrya0233@students.ecpi.edu::93960271-592e-4405-adbf-1375ba12a757" providerId="AD" clId="Web-{EAF1E34F-85D6-4128-85C2-0787DFED5E47}" dt="2021-08-23T23:33:52.332" v="62"/>
          <ac:spMkLst>
            <pc:docMk/>
            <pc:sldMk cId="3628123464" sldId="257"/>
            <ac:spMk id="2" creationId="{A16EDBB1-DA8E-4D71-B477-482FE81BC0EF}"/>
          </ac:spMkLst>
        </pc:spChg>
        <pc:spChg chg="mod ord">
          <ac:chgData name="IN-Ryan, Jacob (RICH-Inn)" userId="S::jacrya0233@students.ecpi.edu::93960271-592e-4405-adbf-1375ba12a757" providerId="AD" clId="Web-{EAF1E34F-85D6-4128-85C2-0787DFED5E47}" dt="2021-08-23T23:34:26.817" v="89" actId="20577"/>
          <ac:spMkLst>
            <pc:docMk/>
            <pc:sldMk cId="3628123464" sldId="257"/>
            <ac:spMk id="3" creationId="{03848A25-D9B5-4294-A63F-4DE85BF58BF8}"/>
          </ac:spMkLst>
        </pc:spChg>
        <pc:spChg chg="add mod ord">
          <ac:chgData name="IN-Ryan, Jacob (RICH-Inn)" userId="S::jacrya0233@students.ecpi.edu::93960271-592e-4405-adbf-1375ba12a757" providerId="AD" clId="Web-{EAF1E34F-85D6-4128-85C2-0787DFED5E47}" dt="2021-08-23T23:34:14.785" v="78" actId="20577"/>
          <ac:spMkLst>
            <pc:docMk/>
            <pc:sldMk cId="3628123464" sldId="257"/>
            <ac:spMk id="4" creationId="{14267C06-56A7-4B79-9253-32B59BA6A08C}"/>
          </ac:spMkLst>
        </pc:spChg>
        <pc:spChg chg="add mod ord">
          <ac:chgData name="IN-Ryan, Jacob (RICH-Inn)" userId="S::jacrya0233@students.ecpi.edu::93960271-592e-4405-adbf-1375ba12a757" providerId="AD" clId="Web-{EAF1E34F-85D6-4128-85C2-0787DFED5E47}" dt="2021-08-23T23:34:20.254" v="86" actId="20577"/>
          <ac:spMkLst>
            <pc:docMk/>
            <pc:sldMk cId="3628123464" sldId="257"/>
            <ac:spMk id="5" creationId="{D36CC026-F4E9-498B-8015-0CCDD7B531D0}"/>
          </ac:spMkLst>
        </pc:spChg>
        <pc:spChg chg="add mod ord">
          <ac:chgData name="IN-Ryan, Jacob (RICH-Inn)" userId="S::jacrya0233@students.ecpi.edu::93960271-592e-4405-adbf-1375ba12a757" providerId="AD" clId="Web-{EAF1E34F-85D6-4128-85C2-0787DFED5E47}" dt="2021-08-23T23:34:27.629" v="90" actId="20577"/>
          <ac:spMkLst>
            <pc:docMk/>
            <pc:sldMk cId="3628123464" sldId="257"/>
            <ac:spMk id="6" creationId="{30551896-1756-4266-A973-6CCC21229CAC}"/>
          </ac:spMkLst>
        </pc:spChg>
        <pc:spChg chg="del">
          <ac:chgData name="IN-Ryan, Jacob (RICH-Inn)" userId="S::jacrya0233@students.ecpi.edu::93960271-592e-4405-adbf-1375ba12a757" providerId="AD" clId="Web-{EAF1E34F-85D6-4128-85C2-0787DFED5E47}" dt="2021-08-23T23:33:52.332" v="62"/>
          <ac:spMkLst>
            <pc:docMk/>
            <pc:sldMk cId="3628123464" sldId="257"/>
            <ac:spMk id="8" creationId="{8651CFA9-6065-4243-AC48-858E359780B1}"/>
          </ac:spMkLst>
        </pc:spChg>
        <pc:spChg chg="del">
          <ac:chgData name="IN-Ryan, Jacob (RICH-Inn)" userId="S::jacrya0233@students.ecpi.edu::93960271-592e-4405-adbf-1375ba12a757" providerId="AD" clId="Web-{EAF1E34F-85D6-4128-85C2-0787DFED5E47}" dt="2021-08-23T23:33:52.332" v="62"/>
          <ac:spMkLst>
            <pc:docMk/>
            <pc:sldMk cId="3628123464" sldId="257"/>
            <ac:spMk id="10" creationId="{F8B048C4-AB77-4182-B261-2C9BE59621FF}"/>
          </ac:spMkLst>
        </pc:spChg>
        <pc:grpChg chg="del">
          <ac:chgData name="IN-Ryan, Jacob (RICH-Inn)" userId="S::jacrya0233@students.ecpi.edu::93960271-592e-4405-adbf-1375ba12a757" providerId="AD" clId="Web-{EAF1E34F-85D6-4128-85C2-0787DFED5E47}" dt="2021-08-23T23:33:52.332" v="62"/>
          <ac:grpSpMkLst>
            <pc:docMk/>
            <pc:sldMk cId="3628123464" sldId="257"/>
            <ac:grpSpMk id="12" creationId="{A700D801-79CB-4F23-8DF8-6B0F45FCD11B}"/>
          </ac:grpSpMkLst>
        </pc:grpChg>
      </pc:sldChg>
      <pc:sldChg chg="modSp new">
        <pc:chgData name="IN-Ryan, Jacob (RICH-Inn)" userId="S::jacrya0233@students.ecpi.edu::93960271-592e-4405-adbf-1375ba12a757" providerId="AD" clId="Web-{EAF1E34F-85D6-4128-85C2-0787DFED5E47}" dt="2021-08-23T23:17:53.527" v="61" actId="20577"/>
        <pc:sldMkLst>
          <pc:docMk/>
          <pc:sldMk cId="1095810199" sldId="276"/>
        </pc:sldMkLst>
        <pc:spChg chg="mod">
          <ac:chgData name="IN-Ryan, Jacob (RICH-Inn)" userId="S::jacrya0233@students.ecpi.edu::93960271-592e-4405-adbf-1375ba12a757" providerId="AD" clId="Web-{EAF1E34F-85D6-4128-85C2-0787DFED5E47}" dt="2021-08-23T23:16:16.869" v="34" actId="20577"/>
          <ac:spMkLst>
            <pc:docMk/>
            <pc:sldMk cId="1095810199" sldId="276"/>
            <ac:spMk id="2" creationId="{0AD6F7DA-818B-4E6F-BA58-13DA32980600}"/>
          </ac:spMkLst>
        </pc:spChg>
        <pc:spChg chg="mod">
          <ac:chgData name="IN-Ryan, Jacob (RICH-Inn)" userId="S::jacrya0233@students.ecpi.edu::93960271-592e-4405-adbf-1375ba12a757" providerId="AD" clId="Web-{EAF1E34F-85D6-4128-85C2-0787DFED5E47}" dt="2021-08-23T23:17:53.527" v="61" actId="20577"/>
          <ac:spMkLst>
            <pc:docMk/>
            <pc:sldMk cId="1095810199" sldId="276"/>
            <ac:spMk id="3" creationId="{C3F1517D-B810-4351-ABBD-D896C11DA944}"/>
          </ac:spMkLst>
        </pc:spChg>
      </pc:sldChg>
    </pc:docChg>
  </pc:docChgLst>
  <pc:docChgLst>
    <pc:chgData name="VB-Bernal, Miguel (Virginia Beach)" userId="S::migber5692@students.ecpi.edu::9e95529f-0583-471d-8f03-d30ff8420b5b" providerId="AD" clId="Web-{D27C7A7D-E94B-43A1-A6F8-A896DC3BF079}"/>
    <pc:docChg chg="addSld modSld sldOrd">
      <pc:chgData name="VB-Bernal, Miguel (Virginia Beach)" userId="S::migber5692@students.ecpi.edu::9e95529f-0583-471d-8f03-d30ff8420b5b" providerId="AD" clId="Web-{D27C7A7D-E94B-43A1-A6F8-A896DC3BF079}" dt="2021-08-24T00:24:54.708" v="329" actId="20577"/>
      <pc:docMkLst>
        <pc:docMk/>
      </pc:docMkLst>
      <pc:sldChg chg="modSp">
        <pc:chgData name="VB-Bernal, Miguel (Virginia Beach)" userId="S::migber5692@students.ecpi.edu::9e95529f-0583-471d-8f03-d30ff8420b5b" providerId="AD" clId="Web-{D27C7A7D-E94B-43A1-A6F8-A896DC3BF079}" dt="2021-08-23T23:38:34.429" v="111" actId="20577"/>
        <pc:sldMkLst>
          <pc:docMk/>
          <pc:sldMk cId="3628123464" sldId="257"/>
        </pc:sldMkLst>
        <pc:spChg chg="mod">
          <ac:chgData name="VB-Bernal, Miguel (Virginia Beach)" userId="S::migber5692@students.ecpi.edu::9e95529f-0583-471d-8f03-d30ff8420b5b" providerId="AD" clId="Web-{D27C7A7D-E94B-43A1-A6F8-A896DC3BF079}" dt="2021-08-23T23:38:34.429" v="111" actId="20577"/>
          <ac:spMkLst>
            <pc:docMk/>
            <pc:sldMk cId="3628123464" sldId="257"/>
            <ac:spMk id="3" creationId="{03848A25-D9B5-4294-A63F-4DE85BF58BF8}"/>
          </ac:spMkLst>
        </pc:spChg>
      </pc:sldChg>
      <pc:sldChg chg="ord">
        <pc:chgData name="VB-Bernal, Miguel (Virginia Beach)" userId="S::migber5692@students.ecpi.edu::9e95529f-0583-471d-8f03-d30ff8420b5b" providerId="AD" clId="Web-{D27C7A7D-E94B-43A1-A6F8-A896DC3BF079}" dt="2021-08-24T00:20:25.457" v="237"/>
        <pc:sldMkLst>
          <pc:docMk/>
          <pc:sldMk cId="2810284126" sldId="268"/>
        </pc:sldMkLst>
      </pc:sldChg>
      <pc:sldChg chg="addSp delSp modSp new mod setBg">
        <pc:chgData name="VB-Bernal, Miguel (Virginia Beach)" userId="S::migber5692@students.ecpi.edu::9e95529f-0583-471d-8f03-d30ff8420b5b" providerId="AD" clId="Web-{D27C7A7D-E94B-43A1-A6F8-A896DC3BF079}" dt="2021-08-23T23:58:16.778" v="208"/>
        <pc:sldMkLst>
          <pc:docMk/>
          <pc:sldMk cId="4088814456" sldId="277"/>
        </pc:sldMkLst>
        <pc:spChg chg="mod">
          <ac:chgData name="VB-Bernal, Miguel (Virginia Beach)" userId="S::migber5692@students.ecpi.edu::9e95529f-0583-471d-8f03-d30ff8420b5b" providerId="AD" clId="Web-{D27C7A7D-E94B-43A1-A6F8-A896DC3BF079}" dt="2021-08-23T23:58:16.778" v="208"/>
          <ac:spMkLst>
            <pc:docMk/>
            <pc:sldMk cId="4088814456" sldId="277"/>
            <ac:spMk id="2" creationId="{0120842E-61A7-4477-AD28-03DB45FB94A7}"/>
          </ac:spMkLst>
        </pc:spChg>
        <pc:spChg chg="mod">
          <ac:chgData name="VB-Bernal, Miguel (Virginia Beach)" userId="S::migber5692@students.ecpi.edu::9e95529f-0583-471d-8f03-d30ff8420b5b" providerId="AD" clId="Web-{D27C7A7D-E94B-43A1-A6F8-A896DC3BF079}" dt="2021-08-23T23:58:16.778" v="208"/>
          <ac:spMkLst>
            <pc:docMk/>
            <pc:sldMk cId="4088814456" sldId="277"/>
            <ac:spMk id="3" creationId="{6DDBD520-C681-4124-ADDB-3FB9F0A2FCFD}"/>
          </ac:spMkLst>
        </pc:spChg>
        <pc:spChg chg="add del">
          <ac:chgData name="VB-Bernal, Miguel (Virginia Beach)" userId="S::migber5692@students.ecpi.edu::9e95529f-0583-471d-8f03-d30ff8420b5b" providerId="AD" clId="Web-{D27C7A7D-E94B-43A1-A6F8-A896DC3BF079}" dt="2021-08-23T23:58:16.762" v="207"/>
          <ac:spMkLst>
            <pc:docMk/>
            <pc:sldMk cId="4088814456" sldId="277"/>
            <ac:spMk id="6" creationId="{A4FB2F27-3F7D-440E-A905-86607A926A29}"/>
          </ac:spMkLst>
        </pc:spChg>
        <pc:spChg chg="add del">
          <ac:chgData name="VB-Bernal, Miguel (Virginia Beach)" userId="S::migber5692@students.ecpi.edu::9e95529f-0583-471d-8f03-d30ff8420b5b" providerId="AD" clId="Web-{D27C7A7D-E94B-43A1-A6F8-A896DC3BF079}" dt="2021-08-23T23:58:16.762" v="207"/>
          <ac:spMkLst>
            <pc:docMk/>
            <pc:sldMk cId="4088814456" sldId="277"/>
            <ac:spMk id="7" creationId="{AF678C14-A033-4139-BCA9-8382B039648B}"/>
          </ac:spMkLst>
        </pc:spChg>
        <pc:spChg chg="add del">
          <ac:chgData name="VB-Bernal, Miguel (Virginia Beach)" userId="S::migber5692@students.ecpi.edu::9e95529f-0583-471d-8f03-d30ff8420b5b" providerId="AD" clId="Web-{D27C7A7D-E94B-43A1-A6F8-A896DC3BF079}" dt="2021-08-23T23:58:09.653" v="205"/>
          <ac:spMkLst>
            <pc:docMk/>
            <pc:sldMk cId="4088814456" sldId="277"/>
            <ac:spMk id="9" creationId="{8651CFA9-6065-4243-AC48-858E359780B1}"/>
          </ac:spMkLst>
        </pc:spChg>
        <pc:spChg chg="add">
          <ac:chgData name="VB-Bernal, Miguel (Virginia Beach)" userId="S::migber5692@students.ecpi.edu::9e95529f-0583-471d-8f03-d30ff8420b5b" providerId="AD" clId="Web-{D27C7A7D-E94B-43A1-A6F8-A896DC3BF079}" dt="2021-08-23T23:58:16.778" v="208"/>
          <ac:spMkLst>
            <pc:docMk/>
            <pc:sldMk cId="4088814456" sldId="277"/>
            <ac:spMk id="10" creationId="{8651CFA9-6065-4243-AC48-858E359780B1}"/>
          </ac:spMkLst>
        </pc:spChg>
        <pc:spChg chg="add del">
          <ac:chgData name="VB-Bernal, Miguel (Virginia Beach)" userId="S::migber5692@students.ecpi.edu::9e95529f-0583-471d-8f03-d30ff8420b5b" providerId="AD" clId="Web-{D27C7A7D-E94B-43A1-A6F8-A896DC3BF079}" dt="2021-08-23T23:58:09.653" v="205"/>
          <ac:spMkLst>
            <pc:docMk/>
            <pc:sldMk cId="4088814456" sldId="277"/>
            <ac:spMk id="11" creationId="{FBC8BBE5-981E-4B0B-9654-32B5668BFF31}"/>
          </ac:spMkLst>
        </pc:spChg>
        <pc:spChg chg="add">
          <ac:chgData name="VB-Bernal, Miguel (Virginia Beach)" userId="S::migber5692@students.ecpi.edu::9e95529f-0583-471d-8f03-d30ff8420b5b" providerId="AD" clId="Web-{D27C7A7D-E94B-43A1-A6F8-A896DC3BF079}" dt="2021-08-23T23:58:16.778" v="208"/>
          <ac:spMkLst>
            <pc:docMk/>
            <pc:sldMk cId="4088814456" sldId="277"/>
            <ac:spMk id="12" creationId="{FBC8BBE5-981E-4B0B-9654-32B5668BFF31}"/>
          </ac:spMkLst>
        </pc:spChg>
        <pc:grpChg chg="add del">
          <ac:chgData name="VB-Bernal, Miguel (Virginia Beach)" userId="S::migber5692@students.ecpi.edu::9e95529f-0583-471d-8f03-d30ff8420b5b" providerId="AD" clId="Web-{D27C7A7D-E94B-43A1-A6F8-A896DC3BF079}" dt="2021-08-23T23:58:16.762" v="207"/>
          <ac:grpSpMkLst>
            <pc:docMk/>
            <pc:sldMk cId="4088814456" sldId="277"/>
            <ac:grpSpMk id="8" creationId="{14763DA8-CE3A-4B30-B2F5-0D128777F742}"/>
          </ac:grpSpMkLst>
        </pc:grpChg>
        <pc:grpChg chg="add del">
          <ac:chgData name="VB-Bernal, Miguel (Virginia Beach)" userId="S::migber5692@students.ecpi.edu::9e95529f-0583-471d-8f03-d30ff8420b5b" providerId="AD" clId="Web-{D27C7A7D-E94B-43A1-A6F8-A896DC3BF079}" dt="2021-08-23T23:58:09.653" v="205"/>
          <ac:grpSpMkLst>
            <pc:docMk/>
            <pc:sldMk cId="4088814456" sldId="277"/>
            <ac:grpSpMk id="13" creationId="{46238B23-7848-4B0F-BFFC-7C0E6C30517F}"/>
          </ac:grpSpMkLst>
        </pc:grpChg>
        <pc:grpChg chg="add">
          <ac:chgData name="VB-Bernal, Miguel (Virginia Beach)" userId="S::migber5692@students.ecpi.edu::9e95529f-0583-471d-8f03-d30ff8420b5b" providerId="AD" clId="Web-{D27C7A7D-E94B-43A1-A6F8-A896DC3BF079}" dt="2021-08-23T23:58:16.778" v="208"/>
          <ac:grpSpMkLst>
            <pc:docMk/>
            <pc:sldMk cId="4088814456" sldId="277"/>
            <ac:grpSpMk id="16" creationId="{8ED5E97A-D21B-4AA4-83CF-DA3A380E301A}"/>
          </ac:grpSpMkLst>
        </pc:grpChg>
        <pc:picChg chg="add mod">
          <ac:chgData name="VB-Bernal, Miguel (Virginia Beach)" userId="S::migber5692@students.ecpi.edu::9e95529f-0583-471d-8f03-d30ff8420b5b" providerId="AD" clId="Web-{D27C7A7D-E94B-43A1-A6F8-A896DC3BF079}" dt="2021-08-23T23:58:16.778" v="208"/>
          <ac:picMkLst>
            <pc:docMk/>
            <pc:sldMk cId="4088814456" sldId="277"/>
            <ac:picMk id="4" creationId="{4C79EA44-2AAF-4215-9D08-333CDBF0DF70}"/>
          </ac:picMkLst>
        </pc:picChg>
      </pc:sldChg>
      <pc:sldChg chg="modSp">
        <pc:chgData name="VB-Bernal, Miguel (Virginia Beach)" userId="S::migber5692@students.ecpi.edu::9e95529f-0583-471d-8f03-d30ff8420b5b" providerId="AD" clId="Web-{D27C7A7D-E94B-43A1-A6F8-A896DC3BF079}" dt="2021-08-24T00:05:53.542" v="217" actId="20577"/>
        <pc:sldMkLst>
          <pc:docMk/>
          <pc:sldMk cId="2260719771" sldId="279"/>
        </pc:sldMkLst>
        <pc:spChg chg="mod">
          <ac:chgData name="VB-Bernal, Miguel (Virginia Beach)" userId="S::migber5692@students.ecpi.edu::9e95529f-0583-471d-8f03-d30ff8420b5b" providerId="AD" clId="Web-{D27C7A7D-E94B-43A1-A6F8-A896DC3BF079}" dt="2021-08-24T00:05:53.542" v="217" actId="20577"/>
          <ac:spMkLst>
            <pc:docMk/>
            <pc:sldMk cId="2260719771" sldId="279"/>
            <ac:spMk id="2" creationId="{A7F60B5C-16CE-43AA-95F5-D49812C1CDD4}"/>
          </ac:spMkLst>
        </pc:spChg>
      </pc:sldChg>
      <pc:sldChg chg="modSp new ord">
        <pc:chgData name="VB-Bernal, Miguel (Virginia Beach)" userId="S::migber5692@students.ecpi.edu::9e95529f-0583-471d-8f03-d30ff8420b5b" providerId="AD" clId="Web-{D27C7A7D-E94B-43A1-A6F8-A896DC3BF079}" dt="2021-08-24T00:20:03.799" v="236"/>
        <pc:sldMkLst>
          <pc:docMk/>
          <pc:sldMk cId="2484847376" sldId="280"/>
        </pc:sldMkLst>
        <pc:spChg chg="mod">
          <ac:chgData name="VB-Bernal, Miguel (Virginia Beach)" userId="S::migber5692@students.ecpi.edu::9e95529f-0583-471d-8f03-d30ff8420b5b" providerId="AD" clId="Web-{D27C7A7D-E94B-43A1-A6F8-A896DC3BF079}" dt="2021-08-24T00:06:44.373" v="233" actId="20577"/>
          <ac:spMkLst>
            <pc:docMk/>
            <pc:sldMk cId="2484847376" sldId="280"/>
            <ac:spMk id="2" creationId="{985D218B-CF09-411E-95F2-53BC8A7738E9}"/>
          </ac:spMkLst>
        </pc:spChg>
      </pc:sldChg>
      <pc:sldChg chg="modSp new">
        <pc:chgData name="VB-Bernal, Miguel (Virginia Beach)" userId="S::migber5692@students.ecpi.edu::9e95529f-0583-471d-8f03-d30ff8420b5b" providerId="AD" clId="Web-{D27C7A7D-E94B-43A1-A6F8-A896DC3BF079}" dt="2021-08-24T00:24:54.708" v="329" actId="20577"/>
        <pc:sldMkLst>
          <pc:docMk/>
          <pc:sldMk cId="2491091538" sldId="282"/>
        </pc:sldMkLst>
        <pc:spChg chg="mod">
          <ac:chgData name="VB-Bernal, Miguel (Virginia Beach)" userId="S::migber5692@students.ecpi.edu::9e95529f-0583-471d-8f03-d30ff8420b5b" providerId="AD" clId="Web-{D27C7A7D-E94B-43A1-A6F8-A896DC3BF079}" dt="2021-08-24T00:23:59.923" v="257" actId="20577"/>
          <ac:spMkLst>
            <pc:docMk/>
            <pc:sldMk cId="2491091538" sldId="282"/>
            <ac:spMk id="2" creationId="{652CB4A1-15FF-4B7D-A892-91DC0A08A097}"/>
          </ac:spMkLst>
        </pc:spChg>
        <pc:spChg chg="mod">
          <ac:chgData name="VB-Bernal, Miguel (Virginia Beach)" userId="S::migber5692@students.ecpi.edu::9e95529f-0583-471d-8f03-d30ff8420b5b" providerId="AD" clId="Web-{D27C7A7D-E94B-43A1-A6F8-A896DC3BF079}" dt="2021-08-24T00:24:54.708" v="329" actId="20577"/>
          <ac:spMkLst>
            <pc:docMk/>
            <pc:sldMk cId="2491091538" sldId="282"/>
            <ac:spMk id="3" creationId="{A925B6BC-6181-45B7-A7E3-01A2B539BA84}"/>
          </ac:spMkLst>
        </pc:spChg>
      </pc:sldChg>
    </pc:docChg>
  </pc:docChgLst>
  <pc:docChgLst>
    <pc:chgData name="VB-Compton, Delia (Virginia Beach)" userId="8cd8ffeb-cf91-4e4e-9cd6-ce09ef8064a4" providerId="ADAL" clId="{52B34406-4D97-4354-AA08-9ED60B6C2D65}"/>
    <pc:docChg chg="custSel addSld modSld">
      <pc:chgData name="VB-Compton, Delia (Virginia Beach)" userId="8cd8ffeb-cf91-4e4e-9cd6-ce09ef8064a4" providerId="ADAL" clId="{52B34406-4D97-4354-AA08-9ED60B6C2D65}" dt="2021-08-24T00:07:24.314" v="904" actId="20577"/>
      <pc:docMkLst>
        <pc:docMk/>
      </pc:docMkLst>
      <pc:sldChg chg="addSp delSp modSp new mod">
        <pc:chgData name="VB-Compton, Delia (Virginia Beach)" userId="8cd8ffeb-cf91-4e4e-9cd6-ce09ef8064a4" providerId="ADAL" clId="{52B34406-4D97-4354-AA08-9ED60B6C2D65}" dt="2021-08-24T00:07:24.314" v="904" actId="20577"/>
        <pc:sldMkLst>
          <pc:docMk/>
          <pc:sldMk cId="2557906472" sldId="273"/>
        </pc:sldMkLst>
        <pc:spChg chg="mod">
          <ac:chgData name="VB-Compton, Delia (Virginia Beach)" userId="8cd8ffeb-cf91-4e4e-9cd6-ce09ef8064a4" providerId="ADAL" clId="{52B34406-4D97-4354-AA08-9ED60B6C2D65}" dt="2021-08-23T22:25:54.471" v="19" actId="20577"/>
          <ac:spMkLst>
            <pc:docMk/>
            <pc:sldMk cId="2557906472" sldId="273"/>
            <ac:spMk id="2" creationId="{CF0385B8-A02B-470D-A058-2F282A1DB686}"/>
          </ac:spMkLst>
        </pc:spChg>
        <pc:spChg chg="mod">
          <ac:chgData name="VB-Compton, Delia (Virginia Beach)" userId="8cd8ffeb-cf91-4e4e-9cd6-ce09ef8064a4" providerId="ADAL" clId="{52B34406-4D97-4354-AA08-9ED60B6C2D65}" dt="2021-08-24T00:07:24.314" v="904" actId="20577"/>
          <ac:spMkLst>
            <pc:docMk/>
            <pc:sldMk cId="2557906472" sldId="273"/>
            <ac:spMk id="3" creationId="{DEF3A071-9EF4-4CA7-9D1A-6A3425F6DEC1}"/>
          </ac:spMkLst>
        </pc:spChg>
        <pc:spChg chg="del mod">
          <ac:chgData name="VB-Compton, Delia (Virginia Beach)" userId="8cd8ffeb-cf91-4e4e-9cd6-ce09ef8064a4" providerId="ADAL" clId="{52B34406-4D97-4354-AA08-9ED60B6C2D65}" dt="2021-08-23T22:34:04.144" v="565"/>
          <ac:spMkLst>
            <pc:docMk/>
            <pc:sldMk cId="2557906472" sldId="273"/>
            <ac:spMk id="4" creationId="{87A8B10D-1B6C-42FF-ABF0-17D85D86B2CF}"/>
          </ac:spMkLst>
        </pc:spChg>
        <pc:picChg chg="add mod">
          <ac:chgData name="VB-Compton, Delia (Virginia Beach)" userId="8cd8ffeb-cf91-4e4e-9cd6-ce09ef8064a4" providerId="ADAL" clId="{52B34406-4D97-4354-AA08-9ED60B6C2D65}" dt="2021-08-23T22:34:46.114" v="575" actId="14100"/>
          <ac:picMkLst>
            <pc:docMk/>
            <pc:sldMk cId="2557906472" sldId="273"/>
            <ac:picMk id="1026" creationId="{20981C13-14E0-43EB-BFFA-AE84AEE8D53D}"/>
          </ac:picMkLst>
        </pc:picChg>
        <pc:picChg chg="add mod">
          <ac:chgData name="VB-Compton, Delia (Virginia Beach)" userId="8cd8ffeb-cf91-4e4e-9cd6-ce09ef8064a4" providerId="ADAL" clId="{52B34406-4D97-4354-AA08-9ED60B6C2D65}" dt="2021-08-23T22:35:59.960" v="590" actId="14100"/>
          <ac:picMkLst>
            <pc:docMk/>
            <pc:sldMk cId="2557906472" sldId="273"/>
            <ac:picMk id="1028" creationId="{DEAA0569-F7CF-47CB-85C6-B0A54070E478}"/>
          </ac:picMkLst>
        </pc:picChg>
        <pc:picChg chg="add mod">
          <ac:chgData name="VB-Compton, Delia (Virginia Beach)" userId="8cd8ffeb-cf91-4e4e-9cd6-ce09ef8064a4" providerId="ADAL" clId="{52B34406-4D97-4354-AA08-9ED60B6C2D65}" dt="2021-08-23T22:34:37.284" v="574" actId="14100"/>
          <ac:picMkLst>
            <pc:docMk/>
            <pc:sldMk cId="2557906472" sldId="273"/>
            <ac:picMk id="1030" creationId="{9FB17B80-E0C1-4ABF-80D7-89D46AB005A2}"/>
          </ac:picMkLst>
        </pc:picChg>
        <pc:picChg chg="add mod">
          <ac:chgData name="VB-Compton, Delia (Virginia Beach)" userId="8cd8ffeb-cf91-4e4e-9cd6-ce09ef8064a4" providerId="ADAL" clId="{52B34406-4D97-4354-AA08-9ED60B6C2D65}" dt="2021-08-23T22:35:51.899" v="588" actId="1076"/>
          <ac:picMkLst>
            <pc:docMk/>
            <pc:sldMk cId="2557906472" sldId="273"/>
            <ac:picMk id="1032" creationId="{81C2C82F-DD14-497A-9F9E-9407E7FB2425}"/>
          </ac:picMkLst>
        </pc:picChg>
      </pc:sldChg>
      <pc:sldChg chg="modSp mod">
        <pc:chgData name="VB-Compton, Delia (Virginia Beach)" userId="8cd8ffeb-cf91-4e4e-9cd6-ce09ef8064a4" providerId="ADAL" clId="{52B34406-4D97-4354-AA08-9ED60B6C2D65}" dt="2021-08-24T00:06:55.793" v="889" actId="313"/>
        <pc:sldMkLst>
          <pc:docMk/>
          <pc:sldMk cId="1028243582" sldId="275"/>
        </pc:sldMkLst>
        <pc:spChg chg="mod">
          <ac:chgData name="VB-Compton, Delia (Virginia Beach)" userId="8cd8ffeb-cf91-4e4e-9cd6-ce09ef8064a4" providerId="ADAL" clId="{52B34406-4D97-4354-AA08-9ED60B6C2D65}" dt="2021-08-24T00:06:55.793" v="889" actId="313"/>
          <ac:spMkLst>
            <pc:docMk/>
            <pc:sldMk cId="1028243582" sldId="275"/>
            <ac:spMk id="3" creationId="{DF5A5091-F023-4D71-86AF-A8B15A35178A}"/>
          </ac:spMkLst>
        </pc:spChg>
      </pc:sldChg>
    </pc:docChg>
  </pc:docChgLst>
  <pc:docChgLst>
    <pc:chgData name="IN-Person, Zachary (RICH-Inn)" userId="S::zacper3649@students.ecpi.edu::0cf3ec6c-a374-43ca-bd17-5173c87a2e4c" providerId="AD" clId="Web-{7589948C-C87F-415D-9029-F909562D7606}"/>
    <pc:docChg chg="modSld">
      <pc:chgData name="IN-Person, Zachary (RICH-Inn)" userId="S::zacper3649@students.ecpi.edu::0cf3ec6c-a374-43ca-bd17-5173c87a2e4c" providerId="AD" clId="Web-{7589948C-C87F-415D-9029-F909562D7606}" dt="2021-08-24T00:00:41.423" v="31" actId="20577"/>
      <pc:docMkLst>
        <pc:docMk/>
      </pc:docMkLst>
      <pc:sldChg chg="modSp">
        <pc:chgData name="IN-Person, Zachary (RICH-Inn)" userId="S::zacper3649@students.ecpi.edu::0cf3ec6c-a374-43ca-bd17-5173c87a2e4c" providerId="AD" clId="Web-{7589948C-C87F-415D-9029-F909562D7606}" dt="2021-08-24T00:00:41.423" v="31" actId="20577"/>
        <pc:sldMkLst>
          <pc:docMk/>
          <pc:sldMk cId="1932455980" sldId="270"/>
        </pc:sldMkLst>
        <pc:spChg chg="mod">
          <ac:chgData name="IN-Person, Zachary (RICH-Inn)" userId="S::zacper3649@students.ecpi.edu::0cf3ec6c-a374-43ca-bd17-5173c87a2e4c" providerId="AD" clId="Web-{7589948C-C87F-415D-9029-F909562D7606}" dt="2021-08-24T00:00:41.423" v="31" actId="20577"/>
          <ac:spMkLst>
            <pc:docMk/>
            <pc:sldMk cId="1932455980" sldId="270"/>
            <ac:spMk id="3" creationId="{0E441F7B-0298-4499-879B-F608988D6020}"/>
          </ac:spMkLst>
        </pc:spChg>
      </pc:sldChg>
    </pc:docChg>
  </pc:docChgLst>
  <pc:docChgLst>
    <pc:chgData name="IN-Ryan, Jacob (RICH-Inn)" userId="S::jacrya0233@students.ecpi.edu::93960271-592e-4405-adbf-1375ba12a757" providerId="AD" clId="Web-{263AC56E-701C-41EB-8B2C-B256066EAFB9}"/>
    <pc:docChg chg="addSld modSld sldOrd">
      <pc:chgData name="IN-Ryan, Jacob (RICH-Inn)" userId="S::jacrya0233@students.ecpi.edu::93960271-592e-4405-adbf-1375ba12a757" providerId="AD" clId="Web-{263AC56E-701C-41EB-8B2C-B256066EAFB9}" dt="2021-08-24T00:25:56.694" v="573"/>
      <pc:docMkLst>
        <pc:docMk/>
      </pc:docMkLst>
      <pc:sldChg chg="modSp">
        <pc:chgData name="IN-Ryan, Jacob (RICH-Inn)" userId="S::jacrya0233@students.ecpi.edu::93960271-592e-4405-adbf-1375ba12a757" providerId="AD" clId="Web-{263AC56E-701C-41EB-8B2C-B256066EAFB9}" dt="2021-08-24T00:01:19.888" v="105" actId="20577"/>
        <pc:sldMkLst>
          <pc:docMk/>
          <pc:sldMk cId="3628123464" sldId="257"/>
        </pc:sldMkLst>
        <pc:spChg chg="mod">
          <ac:chgData name="IN-Ryan, Jacob (RICH-Inn)" userId="S::jacrya0233@students.ecpi.edu::93960271-592e-4405-adbf-1375ba12a757" providerId="AD" clId="Web-{263AC56E-701C-41EB-8B2C-B256066EAFB9}" dt="2021-08-23T23:38:00.431" v="37" actId="20577"/>
          <ac:spMkLst>
            <pc:docMk/>
            <pc:sldMk cId="3628123464" sldId="257"/>
            <ac:spMk id="3" creationId="{03848A25-D9B5-4294-A63F-4DE85BF58BF8}"/>
          </ac:spMkLst>
        </pc:spChg>
        <pc:spChg chg="mod">
          <ac:chgData name="IN-Ryan, Jacob (RICH-Inn)" userId="S::jacrya0233@students.ecpi.edu::93960271-592e-4405-adbf-1375ba12a757" providerId="AD" clId="Web-{263AC56E-701C-41EB-8B2C-B256066EAFB9}" dt="2021-08-24T00:01:17.482" v="104" actId="20577"/>
          <ac:spMkLst>
            <pc:docMk/>
            <pc:sldMk cId="3628123464" sldId="257"/>
            <ac:spMk id="4" creationId="{14267C06-56A7-4B79-9253-32B59BA6A08C}"/>
          </ac:spMkLst>
        </pc:spChg>
        <pc:spChg chg="mod">
          <ac:chgData name="IN-Ryan, Jacob (RICH-Inn)" userId="S::jacrya0233@students.ecpi.edu::93960271-592e-4405-adbf-1375ba12a757" providerId="AD" clId="Web-{263AC56E-701C-41EB-8B2C-B256066EAFB9}" dt="2021-08-24T00:01:19.888" v="105" actId="20577"/>
          <ac:spMkLst>
            <pc:docMk/>
            <pc:sldMk cId="3628123464" sldId="257"/>
            <ac:spMk id="5" creationId="{D36CC026-F4E9-498B-8015-0CCDD7B531D0}"/>
          </ac:spMkLst>
        </pc:spChg>
        <pc:spChg chg="mod">
          <ac:chgData name="IN-Ryan, Jacob (RICH-Inn)" userId="S::jacrya0233@students.ecpi.edu::93960271-592e-4405-adbf-1375ba12a757" providerId="AD" clId="Web-{263AC56E-701C-41EB-8B2C-B256066EAFB9}" dt="2021-08-23T23:37:28.789" v="36" actId="20577"/>
          <ac:spMkLst>
            <pc:docMk/>
            <pc:sldMk cId="3628123464" sldId="257"/>
            <ac:spMk id="6" creationId="{30551896-1756-4266-A973-6CCC21229CAC}"/>
          </ac:spMkLst>
        </pc:spChg>
      </pc:sldChg>
      <pc:sldChg chg="addSp modSp">
        <pc:chgData name="IN-Ryan, Jacob (RICH-Inn)" userId="S::jacrya0233@students.ecpi.edu::93960271-592e-4405-adbf-1375ba12a757" providerId="AD" clId="Web-{263AC56E-701C-41EB-8B2C-B256066EAFB9}" dt="2021-08-23T23:57:30.455" v="43" actId="1076"/>
        <pc:sldMkLst>
          <pc:docMk/>
          <pc:sldMk cId="1353497507" sldId="264"/>
        </pc:sldMkLst>
        <pc:picChg chg="add mod">
          <ac:chgData name="IN-Ryan, Jacob (RICH-Inn)" userId="S::jacrya0233@students.ecpi.edu::93960271-592e-4405-adbf-1375ba12a757" providerId="AD" clId="Web-{263AC56E-701C-41EB-8B2C-B256066EAFB9}" dt="2021-08-23T23:57:30.455" v="43" actId="1076"/>
          <ac:picMkLst>
            <pc:docMk/>
            <pc:sldMk cId="1353497507" sldId="264"/>
            <ac:picMk id="3" creationId="{EAB65D5F-9528-421D-86FE-346BFEEEA2E5}"/>
          </ac:picMkLst>
        </pc:picChg>
      </pc:sldChg>
      <pc:sldChg chg="addSp modSp">
        <pc:chgData name="IN-Ryan, Jacob (RICH-Inn)" userId="S::jacrya0233@students.ecpi.edu::93960271-592e-4405-adbf-1375ba12a757" providerId="AD" clId="Web-{263AC56E-701C-41EB-8B2C-B256066EAFB9}" dt="2021-08-23T23:58:20.518" v="47" actId="1076"/>
        <pc:sldMkLst>
          <pc:docMk/>
          <pc:sldMk cId="2499058464" sldId="267"/>
        </pc:sldMkLst>
        <pc:picChg chg="add mod">
          <ac:chgData name="IN-Ryan, Jacob (RICH-Inn)" userId="S::jacrya0233@students.ecpi.edu::93960271-592e-4405-adbf-1375ba12a757" providerId="AD" clId="Web-{263AC56E-701C-41EB-8B2C-B256066EAFB9}" dt="2021-08-23T23:58:20.518" v="47" actId="1076"/>
          <ac:picMkLst>
            <pc:docMk/>
            <pc:sldMk cId="2499058464" sldId="267"/>
            <ac:picMk id="3" creationId="{3CE84144-5385-484F-A957-C92749EDB66B}"/>
          </ac:picMkLst>
        </pc:picChg>
      </pc:sldChg>
      <pc:sldChg chg="ord">
        <pc:chgData name="IN-Ryan, Jacob (RICH-Inn)" userId="S::jacrya0233@students.ecpi.edu::93960271-592e-4405-adbf-1375ba12a757" providerId="AD" clId="Web-{263AC56E-701C-41EB-8B2C-B256066EAFB9}" dt="2021-08-24T00:20:26.234" v="463"/>
        <pc:sldMkLst>
          <pc:docMk/>
          <pc:sldMk cId="2810284126" sldId="268"/>
        </pc:sldMkLst>
      </pc:sldChg>
      <pc:sldChg chg="ord">
        <pc:chgData name="IN-Ryan, Jacob (RICH-Inn)" userId="S::jacrya0233@students.ecpi.edu::93960271-592e-4405-adbf-1375ba12a757" providerId="AD" clId="Web-{263AC56E-701C-41EB-8B2C-B256066EAFB9}" dt="2021-08-24T00:07:29.600" v="161"/>
        <pc:sldMkLst>
          <pc:docMk/>
          <pc:sldMk cId="1882730237" sldId="272"/>
        </pc:sldMkLst>
      </pc:sldChg>
      <pc:sldChg chg="modSp">
        <pc:chgData name="IN-Ryan, Jacob (RICH-Inn)" userId="S::jacrya0233@students.ecpi.edu::93960271-592e-4405-adbf-1375ba12a757" providerId="AD" clId="Web-{263AC56E-701C-41EB-8B2C-B256066EAFB9}" dt="2021-08-24T00:06:24.677" v="160" actId="20577"/>
        <pc:sldMkLst>
          <pc:docMk/>
          <pc:sldMk cId="452508011" sldId="274"/>
        </pc:sldMkLst>
        <pc:spChg chg="mod">
          <ac:chgData name="IN-Ryan, Jacob (RICH-Inn)" userId="S::jacrya0233@students.ecpi.edu::93960271-592e-4405-adbf-1375ba12a757" providerId="AD" clId="Web-{263AC56E-701C-41EB-8B2C-B256066EAFB9}" dt="2021-08-24T00:06:24.677" v="160" actId="20577"/>
          <ac:spMkLst>
            <pc:docMk/>
            <pc:sldMk cId="452508011" sldId="274"/>
            <ac:spMk id="9" creationId="{CCA8D996-7298-41EA-A07F-0AE90AD8D645}"/>
          </ac:spMkLst>
        </pc:spChg>
      </pc:sldChg>
      <pc:sldChg chg="ord">
        <pc:chgData name="IN-Ryan, Jacob (RICH-Inn)" userId="S::jacrya0233@students.ecpi.edu::93960271-592e-4405-adbf-1375ba12a757" providerId="AD" clId="Web-{263AC56E-701C-41EB-8B2C-B256066EAFB9}" dt="2021-08-24T00:11:03.418" v="174"/>
        <pc:sldMkLst>
          <pc:docMk/>
          <pc:sldMk cId="1028243582" sldId="275"/>
        </pc:sldMkLst>
      </pc:sldChg>
      <pc:sldChg chg="ord">
        <pc:chgData name="IN-Ryan, Jacob (RICH-Inn)" userId="S::jacrya0233@students.ecpi.edu::93960271-592e-4405-adbf-1375ba12a757" providerId="AD" clId="Web-{263AC56E-701C-41EB-8B2C-B256066EAFB9}" dt="2021-08-24T00:10:56.449" v="173"/>
        <pc:sldMkLst>
          <pc:docMk/>
          <pc:sldMk cId="4088814456" sldId="277"/>
        </pc:sldMkLst>
      </pc:sldChg>
      <pc:sldChg chg="addSp delSp modSp mod ord modClrScheme delDesignElem chgLayout">
        <pc:chgData name="IN-Ryan, Jacob (RICH-Inn)" userId="S::jacrya0233@students.ecpi.edu::93960271-592e-4405-adbf-1375ba12a757" providerId="AD" clId="Web-{263AC56E-701C-41EB-8B2C-B256066EAFB9}" dt="2021-08-24T00:07:39.382" v="162"/>
        <pc:sldMkLst>
          <pc:docMk/>
          <pc:sldMk cId="2260719771" sldId="279"/>
        </pc:sldMkLst>
        <pc:spChg chg="add mod ord">
          <ac:chgData name="IN-Ryan, Jacob (RICH-Inn)" userId="S::jacrya0233@students.ecpi.edu::93960271-592e-4405-adbf-1375ba12a757" providerId="AD" clId="Web-{263AC56E-701C-41EB-8B2C-B256066EAFB9}" dt="2021-08-24T00:00:23.965" v="63" actId="20577"/>
          <ac:spMkLst>
            <pc:docMk/>
            <pc:sldMk cId="2260719771" sldId="279"/>
            <ac:spMk id="2" creationId="{A7F60B5C-16CE-43AA-95F5-D49812C1CDD4}"/>
          </ac:spMkLst>
        </pc:spChg>
        <pc:spChg chg="add del">
          <ac:chgData name="IN-Ryan, Jacob (RICH-Inn)" userId="S::jacrya0233@students.ecpi.edu::93960271-592e-4405-adbf-1375ba12a757" providerId="AD" clId="Web-{263AC56E-701C-41EB-8B2C-B256066EAFB9}" dt="2021-08-23T23:59:49.714" v="50"/>
          <ac:spMkLst>
            <pc:docMk/>
            <pc:sldMk cId="2260719771" sldId="279"/>
            <ac:spMk id="9" creationId="{0BABF38A-8A0D-492E-BD20-6CF4D46B50BD}"/>
          </ac:spMkLst>
        </pc:spChg>
        <pc:spChg chg="add del">
          <ac:chgData name="IN-Ryan, Jacob (RICH-Inn)" userId="S::jacrya0233@students.ecpi.edu::93960271-592e-4405-adbf-1375ba12a757" providerId="AD" clId="Web-{263AC56E-701C-41EB-8B2C-B256066EAFB9}" dt="2021-08-23T23:59:49.714" v="50"/>
          <ac:spMkLst>
            <pc:docMk/>
            <pc:sldMk cId="2260719771" sldId="279"/>
            <ac:spMk id="13" creationId="{37FDDF72-DE39-4F99-A3C1-DD9D7815D7DB}"/>
          </ac:spMkLst>
        </pc:spChg>
        <pc:spChg chg="add del">
          <ac:chgData name="IN-Ryan, Jacob (RICH-Inn)" userId="S::jacrya0233@students.ecpi.edu::93960271-592e-4405-adbf-1375ba12a757" providerId="AD" clId="Web-{263AC56E-701C-41EB-8B2C-B256066EAFB9}" dt="2021-08-23T23:59:49.714" v="50"/>
          <ac:spMkLst>
            <pc:docMk/>
            <pc:sldMk cId="2260719771" sldId="279"/>
            <ac:spMk id="15" creationId="{5E4ECE80-3AD1-450C-B62A-98788F193948}"/>
          </ac:spMkLst>
        </pc:spChg>
        <pc:spChg chg="add del">
          <ac:chgData name="IN-Ryan, Jacob (RICH-Inn)" userId="S::jacrya0233@students.ecpi.edu::93960271-592e-4405-adbf-1375ba12a757" providerId="AD" clId="Web-{263AC56E-701C-41EB-8B2C-B256066EAFB9}" dt="2021-08-24T00:00:12.824" v="51"/>
          <ac:spMkLst>
            <pc:docMk/>
            <pc:sldMk cId="2260719771" sldId="279"/>
            <ac:spMk id="17" creationId="{8651CFA9-6065-4243-AC48-858E359780B1}"/>
          </ac:spMkLst>
        </pc:spChg>
        <pc:spChg chg="add del">
          <ac:chgData name="IN-Ryan, Jacob (RICH-Inn)" userId="S::jacrya0233@students.ecpi.edu::93960271-592e-4405-adbf-1375ba12a757" providerId="AD" clId="Web-{263AC56E-701C-41EB-8B2C-B256066EAFB9}" dt="2021-08-24T00:00:12.824" v="51"/>
          <ac:spMkLst>
            <pc:docMk/>
            <pc:sldMk cId="2260719771" sldId="279"/>
            <ac:spMk id="18" creationId="{FBC8BBE5-981E-4B0B-9654-32B5668BFF31}"/>
          </ac:spMkLst>
        </pc:spChg>
        <pc:spChg chg="add del">
          <ac:chgData name="IN-Ryan, Jacob (RICH-Inn)" userId="S::jacrya0233@students.ecpi.edu::93960271-592e-4405-adbf-1375ba12a757" providerId="AD" clId="Web-{263AC56E-701C-41EB-8B2C-B256066EAFB9}" dt="2021-08-23T23:59:49.699" v="49"/>
          <ac:spMkLst>
            <pc:docMk/>
            <pc:sldMk cId="2260719771" sldId="279"/>
            <ac:spMk id="19" creationId="{42C2FF20-D0EB-4C1C-9673-BC8C181BCA29}"/>
          </ac:spMkLst>
        </pc:spChg>
        <pc:spChg chg="add mod ord">
          <ac:chgData name="IN-Ryan, Jacob (RICH-Inn)" userId="S::jacrya0233@students.ecpi.edu::93960271-592e-4405-adbf-1375ba12a757" providerId="AD" clId="Web-{263AC56E-701C-41EB-8B2C-B256066EAFB9}" dt="2021-08-24T00:05:30.535" v="158" actId="20577"/>
          <ac:spMkLst>
            <pc:docMk/>
            <pc:sldMk cId="2260719771" sldId="279"/>
            <ac:spMk id="21" creationId="{CB036476-9A48-45AD-9042-095DBDE0AD49}"/>
          </ac:spMkLst>
        </pc:spChg>
        <pc:spChg chg="add del">
          <ac:chgData name="IN-Ryan, Jacob (RICH-Inn)" userId="S::jacrya0233@students.ecpi.edu::93960271-592e-4405-adbf-1375ba12a757" providerId="AD" clId="Web-{263AC56E-701C-41EB-8B2C-B256066EAFB9}" dt="2021-08-23T23:59:49.699" v="49"/>
          <ac:spMkLst>
            <pc:docMk/>
            <pc:sldMk cId="2260719771" sldId="279"/>
            <ac:spMk id="22" creationId="{A4FB2F27-3F7D-440E-A905-86607A926A29}"/>
          </ac:spMkLst>
        </pc:spChg>
        <pc:spChg chg="add del">
          <ac:chgData name="IN-Ryan, Jacob (RICH-Inn)" userId="S::jacrya0233@students.ecpi.edu::93960271-592e-4405-adbf-1375ba12a757" providerId="AD" clId="Web-{263AC56E-701C-41EB-8B2C-B256066EAFB9}" dt="2021-08-23T23:59:49.699" v="49"/>
          <ac:spMkLst>
            <pc:docMk/>
            <pc:sldMk cId="2260719771" sldId="279"/>
            <ac:spMk id="24" creationId="{AF678C14-A033-4139-BCA9-8382B039648B}"/>
          </ac:spMkLst>
        </pc:spChg>
        <pc:grpChg chg="add del">
          <ac:chgData name="IN-Ryan, Jacob (RICH-Inn)" userId="S::jacrya0233@students.ecpi.edu::93960271-592e-4405-adbf-1375ba12a757" providerId="AD" clId="Web-{263AC56E-701C-41EB-8B2C-B256066EAFB9}" dt="2021-08-24T00:00:12.824" v="51"/>
          <ac:grpSpMkLst>
            <pc:docMk/>
            <pc:sldMk cId="2260719771" sldId="279"/>
            <ac:grpSpMk id="20" creationId="{8D6FD602-3113-4FC4-982F-15099614D2A6}"/>
          </ac:grpSpMkLst>
        </pc:grpChg>
        <pc:grpChg chg="add del">
          <ac:chgData name="IN-Ryan, Jacob (RICH-Inn)" userId="S::jacrya0233@students.ecpi.edu::93960271-592e-4405-adbf-1375ba12a757" providerId="AD" clId="Web-{263AC56E-701C-41EB-8B2C-B256066EAFB9}" dt="2021-08-23T23:59:49.699" v="49"/>
          <ac:grpSpMkLst>
            <pc:docMk/>
            <pc:sldMk cId="2260719771" sldId="279"/>
            <ac:grpSpMk id="26" creationId="{F7A0AA6E-FBE4-4237-8777-A5766F0A51C2}"/>
          </ac:grpSpMkLst>
        </pc:grpChg>
        <pc:picChg chg="del mod">
          <ac:chgData name="IN-Ryan, Jacob (RICH-Inn)" userId="S::jacrya0233@students.ecpi.edu::93960271-592e-4405-adbf-1375ba12a757" providerId="AD" clId="Web-{263AC56E-701C-41EB-8B2C-B256066EAFB9}" dt="2021-08-24T00:05:47.114" v="159"/>
          <ac:picMkLst>
            <pc:docMk/>
            <pc:sldMk cId="2260719771" sldId="279"/>
            <ac:picMk id="4" creationId="{3774B840-1126-4952-A102-1295DCD5D433}"/>
          </ac:picMkLst>
        </pc:picChg>
        <pc:picChg chg="add del">
          <ac:chgData name="IN-Ryan, Jacob (RICH-Inn)" userId="S::jacrya0233@students.ecpi.edu::93960271-592e-4405-adbf-1375ba12a757" providerId="AD" clId="Web-{263AC56E-701C-41EB-8B2C-B256066EAFB9}" dt="2021-08-23T23:59:49.714" v="50"/>
          <ac:picMkLst>
            <pc:docMk/>
            <pc:sldMk cId="2260719771" sldId="279"/>
            <ac:picMk id="11" creationId="{BC526B7A-4801-4FD1-95C8-03AF22629E87}"/>
          </ac:picMkLst>
        </pc:picChg>
      </pc:sldChg>
      <pc:sldChg chg="modSp">
        <pc:chgData name="IN-Ryan, Jacob (RICH-Inn)" userId="S::jacrya0233@students.ecpi.edu::93960271-592e-4405-adbf-1375ba12a757" providerId="AD" clId="Web-{263AC56E-701C-41EB-8B2C-B256066EAFB9}" dt="2021-08-24T00:23:14.612" v="567" actId="20577"/>
        <pc:sldMkLst>
          <pc:docMk/>
          <pc:sldMk cId="2484847376" sldId="280"/>
        </pc:sldMkLst>
        <pc:spChg chg="mod">
          <ac:chgData name="IN-Ryan, Jacob (RICH-Inn)" userId="S::jacrya0233@students.ecpi.edu::93960271-592e-4405-adbf-1375ba12a757" providerId="AD" clId="Web-{263AC56E-701C-41EB-8B2C-B256066EAFB9}" dt="2021-08-24T00:23:14.612" v="567" actId="20577"/>
          <ac:spMkLst>
            <pc:docMk/>
            <pc:sldMk cId="2484847376" sldId="280"/>
            <ac:spMk id="3" creationId="{273252D1-288B-4F63-9EBA-D571E7595361}"/>
          </ac:spMkLst>
        </pc:spChg>
      </pc:sldChg>
      <pc:sldChg chg="modSp new">
        <pc:chgData name="IN-Ryan, Jacob (RICH-Inn)" userId="S::jacrya0233@students.ecpi.edu::93960271-592e-4405-adbf-1375ba12a757" providerId="AD" clId="Web-{263AC56E-701C-41EB-8B2C-B256066EAFB9}" dt="2021-08-24T00:08:45.696" v="172" actId="20577"/>
        <pc:sldMkLst>
          <pc:docMk/>
          <pc:sldMk cId="879934519" sldId="281"/>
        </pc:sldMkLst>
        <pc:spChg chg="mod">
          <ac:chgData name="IN-Ryan, Jacob (RICH-Inn)" userId="S::jacrya0233@students.ecpi.edu::93960271-592e-4405-adbf-1375ba12a757" providerId="AD" clId="Web-{263AC56E-701C-41EB-8B2C-B256066EAFB9}" dt="2021-08-24T00:08:45.696" v="172" actId="20577"/>
          <ac:spMkLst>
            <pc:docMk/>
            <pc:sldMk cId="879934519" sldId="281"/>
            <ac:spMk id="2" creationId="{0E8FDD7A-1BD1-47A5-95A9-C81EB99E9FB8}"/>
          </ac:spMkLst>
        </pc:spChg>
      </pc:sldChg>
      <pc:sldChg chg="modSp ord">
        <pc:chgData name="IN-Ryan, Jacob (RICH-Inn)" userId="S::jacrya0233@students.ecpi.edu::93960271-592e-4405-adbf-1375ba12a757" providerId="AD" clId="Web-{263AC56E-701C-41EB-8B2C-B256066EAFB9}" dt="2021-08-24T00:25:56.694" v="573"/>
        <pc:sldMkLst>
          <pc:docMk/>
          <pc:sldMk cId="2491091538" sldId="282"/>
        </pc:sldMkLst>
        <pc:spChg chg="mod">
          <ac:chgData name="IN-Ryan, Jacob (RICH-Inn)" userId="S::jacrya0233@students.ecpi.edu::93960271-592e-4405-adbf-1375ba12a757" providerId="AD" clId="Web-{263AC56E-701C-41EB-8B2C-B256066EAFB9}" dt="2021-08-24T00:25:08.208" v="572" actId="20577"/>
          <ac:spMkLst>
            <pc:docMk/>
            <pc:sldMk cId="2491091538" sldId="282"/>
            <ac:spMk id="3" creationId="{A925B6BC-6181-45B7-A7E3-01A2B539BA84}"/>
          </ac:spMkLst>
        </pc:spChg>
      </pc:sldChg>
    </pc:docChg>
  </pc:docChgLst>
  <pc:docChgLst>
    <pc:chgData name="IN-Robinson, Tash (RICH-Inn)" userId="S::tasrob9689@students.ecpi.edu::fd36a29d-6130-4664-bc9b-682e301145ce" providerId="AD" clId="Web-{D246C950-3920-4D40-95B3-E24589697215}"/>
    <pc:docChg chg="modSld sldOrd">
      <pc:chgData name="IN-Robinson, Tash (RICH-Inn)" userId="S::tasrob9689@students.ecpi.edu::fd36a29d-6130-4664-bc9b-682e301145ce" providerId="AD" clId="Web-{D246C950-3920-4D40-95B3-E24589697215}" dt="2021-08-24T00:27:49.648" v="266" actId="20577"/>
      <pc:docMkLst>
        <pc:docMk/>
      </pc:docMkLst>
      <pc:sldChg chg="addSp delSp">
        <pc:chgData name="IN-Robinson, Tash (RICH-Inn)" userId="S::tasrob9689@students.ecpi.edu::fd36a29d-6130-4664-bc9b-682e301145ce" providerId="AD" clId="Web-{D246C950-3920-4D40-95B3-E24589697215}" dt="2021-08-24T00:01:24.438" v="1"/>
        <pc:sldMkLst>
          <pc:docMk/>
          <pc:sldMk cId="2499058464" sldId="267"/>
        </pc:sldMkLst>
        <pc:spChg chg="add del">
          <ac:chgData name="IN-Robinson, Tash (RICH-Inn)" userId="S::tasrob9689@students.ecpi.edu::fd36a29d-6130-4664-bc9b-682e301145ce" providerId="AD" clId="Web-{D246C950-3920-4D40-95B3-E24589697215}" dt="2021-08-24T00:01:24.438" v="1"/>
          <ac:spMkLst>
            <pc:docMk/>
            <pc:sldMk cId="2499058464" sldId="267"/>
            <ac:spMk id="4" creationId="{A9FBA0F2-B0EE-4A57-A276-8DC5242F9019}"/>
          </ac:spMkLst>
        </pc:spChg>
      </pc:sldChg>
      <pc:sldChg chg="ord">
        <pc:chgData name="IN-Robinson, Tash (RICH-Inn)" userId="S::tasrob9689@students.ecpi.edu::fd36a29d-6130-4664-bc9b-682e301145ce" providerId="AD" clId="Web-{D246C950-3920-4D40-95B3-E24589697215}" dt="2021-08-24T00:20:11.338" v="102"/>
        <pc:sldMkLst>
          <pc:docMk/>
          <pc:sldMk cId="2810284126" sldId="268"/>
        </pc:sldMkLst>
      </pc:sldChg>
      <pc:sldChg chg="addSp delSp modSp mod setBg">
        <pc:chgData name="IN-Robinson, Tash (RICH-Inn)" userId="S::tasrob9689@students.ecpi.edu::fd36a29d-6130-4664-bc9b-682e301145ce" providerId="AD" clId="Web-{D246C950-3920-4D40-95B3-E24589697215}" dt="2021-08-24T00:16:12.323" v="97"/>
        <pc:sldMkLst>
          <pc:docMk/>
          <pc:sldMk cId="1028243582" sldId="275"/>
        </pc:sldMkLst>
        <pc:spChg chg="mod">
          <ac:chgData name="IN-Robinson, Tash (RICH-Inn)" userId="S::tasrob9689@students.ecpi.edu::fd36a29d-6130-4664-bc9b-682e301145ce" providerId="AD" clId="Web-{D246C950-3920-4D40-95B3-E24589697215}" dt="2021-08-24T00:16:12.323" v="97"/>
          <ac:spMkLst>
            <pc:docMk/>
            <pc:sldMk cId="1028243582" sldId="275"/>
            <ac:spMk id="2" creationId="{55481316-EC5A-4589-88A4-9E483A917C69}"/>
          </ac:spMkLst>
        </pc:spChg>
        <pc:spChg chg="mod">
          <ac:chgData name="IN-Robinson, Tash (RICH-Inn)" userId="S::tasrob9689@students.ecpi.edu::fd36a29d-6130-4664-bc9b-682e301145ce" providerId="AD" clId="Web-{D246C950-3920-4D40-95B3-E24589697215}" dt="2021-08-24T00:16:12.323" v="97"/>
          <ac:spMkLst>
            <pc:docMk/>
            <pc:sldMk cId="1028243582" sldId="275"/>
            <ac:spMk id="3" creationId="{DF5A5091-F023-4D71-86AF-A8B15A35178A}"/>
          </ac:spMkLst>
        </pc:spChg>
        <pc:spChg chg="add del mod">
          <ac:chgData name="IN-Robinson, Tash (RICH-Inn)" userId="S::tasrob9689@students.ecpi.edu::fd36a29d-6130-4664-bc9b-682e301145ce" providerId="AD" clId="Web-{D246C950-3920-4D40-95B3-E24589697215}" dt="2021-08-24T00:13:52.043" v="73"/>
          <ac:spMkLst>
            <pc:docMk/>
            <pc:sldMk cId="1028243582" sldId="275"/>
            <ac:spMk id="5" creationId="{E8AD087A-05DA-467A-AC94-C5247D75C995}"/>
          </ac:spMkLst>
        </pc:spChg>
        <pc:spChg chg="add del mod">
          <ac:chgData name="IN-Robinson, Tash (RICH-Inn)" userId="S::tasrob9689@students.ecpi.edu::fd36a29d-6130-4664-bc9b-682e301145ce" providerId="AD" clId="Web-{D246C950-3920-4D40-95B3-E24589697215}" dt="2021-08-24T00:14:53.339" v="82"/>
          <ac:spMkLst>
            <pc:docMk/>
            <pc:sldMk cId="1028243582" sldId="275"/>
            <ac:spMk id="8" creationId="{DC437938-313B-4C88-B530-7A2024E5F5A6}"/>
          </ac:spMkLst>
        </pc:spChg>
        <pc:spChg chg="add del">
          <ac:chgData name="IN-Robinson, Tash (RICH-Inn)" userId="S::tasrob9689@students.ecpi.edu::fd36a29d-6130-4664-bc9b-682e301145ce" providerId="AD" clId="Web-{D246C950-3920-4D40-95B3-E24589697215}" dt="2021-08-24T00:14:42.699" v="79"/>
          <ac:spMkLst>
            <pc:docMk/>
            <pc:sldMk cId="1028243582" sldId="275"/>
            <ac:spMk id="10" creationId="{A4FB2F27-3F7D-440E-A905-86607A926A29}"/>
          </ac:spMkLst>
        </pc:spChg>
        <pc:spChg chg="add del">
          <ac:chgData name="IN-Robinson, Tash (RICH-Inn)" userId="S::tasrob9689@students.ecpi.edu::fd36a29d-6130-4664-bc9b-682e301145ce" providerId="AD" clId="Web-{D246C950-3920-4D40-95B3-E24589697215}" dt="2021-08-24T00:14:42.699" v="79"/>
          <ac:spMkLst>
            <pc:docMk/>
            <pc:sldMk cId="1028243582" sldId="275"/>
            <ac:spMk id="12" creationId="{AF678C14-A033-4139-BCA9-8382B039648B}"/>
          </ac:spMkLst>
        </pc:spChg>
        <pc:spChg chg="add del">
          <ac:chgData name="IN-Robinson, Tash (RICH-Inn)" userId="S::tasrob9689@students.ecpi.edu::fd36a29d-6130-4664-bc9b-682e301145ce" providerId="AD" clId="Web-{D246C950-3920-4D40-95B3-E24589697215}" dt="2021-08-24T00:16:12.323" v="97"/>
          <ac:spMkLst>
            <pc:docMk/>
            <pc:sldMk cId="1028243582" sldId="275"/>
            <ac:spMk id="21" creationId="{A4FB2F27-3F7D-440E-A905-86607A926A29}"/>
          </ac:spMkLst>
        </pc:spChg>
        <pc:spChg chg="add del">
          <ac:chgData name="IN-Robinson, Tash (RICH-Inn)" userId="S::tasrob9689@students.ecpi.edu::fd36a29d-6130-4664-bc9b-682e301145ce" providerId="AD" clId="Web-{D246C950-3920-4D40-95B3-E24589697215}" dt="2021-08-24T00:16:12.323" v="97"/>
          <ac:spMkLst>
            <pc:docMk/>
            <pc:sldMk cId="1028243582" sldId="275"/>
            <ac:spMk id="23" creationId="{AF678C14-A033-4139-BCA9-8382B039648B}"/>
          </ac:spMkLst>
        </pc:spChg>
        <pc:spChg chg="add del">
          <ac:chgData name="IN-Robinson, Tash (RICH-Inn)" userId="S::tasrob9689@students.ecpi.edu::fd36a29d-6130-4664-bc9b-682e301145ce" providerId="AD" clId="Web-{D246C950-3920-4D40-95B3-E24589697215}" dt="2021-08-24T00:16:02.042" v="92"/>
          <ac:spMkLst>
            <pc:docMk/>
            <pc:sldMk cId="1028243582" sldId="275"/>
            <ac:spMk id="29" creationId="{A4FB2F27-3F7D-440E-A905-86607A926A29}"/>
          </ac:spMkLst>
        </pc:spChg>
        <pc:spChg chg="add del">
          <ac:chgData name="IN-Robinson, Tash (RICH-Inn)" userId="S::tasrob9689@students.ecpi.edu::fd36a29d-6130-4664-bc9b-682e301145ce" providerId="AD" clId="Web-{D246C950-3920-4D40-95B3-E24589697215}" dt="2021-08-24T00:16:02.042" v="92"/>
          <ac:spMkLst>
            <pc:docMk/>
            <pc:sldMk cId="1028243582" sldId="275"/>
            <ac:spMk id="30" creationId="{AF678C14-A033-4139-BCA9-8382B039648B}"/>
          </ac:spMkLst>
        </pc:spChg>
        <pc:spChg chg="add del">
          <ac:chgData name="IN-Robinson, Tash (RICH-Inn)" userId="S::tasrob9689@students.ecpi.edu::fd36a29d-6130-4664-bc9b-682e301145ce" providerId="AD" clId="Web-{D246C950-3920-4D40-95B3-E24589697215}" dt="2021-08-24T00:15:53.495" v="90"/>
          <ac:spMkLst>
            <pc:docMk/>
            <pc:sldMk cId="1028243582" sldId="275"/>
            <ac:spMk id="32" creationId="{8651CFA9-6065-4243-AC48-858E359780B1}"/>
          </ac:spMkLst>
        </pc:spChg>
        <pc:spChg chg="add del">
          <ac:chgData name="IN-Robinson, Tash (RICH-Inn)" userId="S::tasrob9689@students.ecpi.edu::fd36a29d-6130-4664-bc9b-682e301145ce" providerId="AD" clId="Web-{D246C950-3920-4D40-95B3-E24589697215}" dt="2021-08-24T00:16:06.433" v="94"/>
          <ac:spMkLst>
            <pc:docMk/>
            <pc:sldMk cId="1028243582" sldId="275"/>
            <ac:spMk id="33" creationId="{8651CFA9-6065-4243-AC48-858E359780B1}"/>
          </ac:spMkLst>
        </pc:spChg>
        <pc:spChg chg="add del">
          <ac:chgData name="IN-Robinson, Tash (RICH-Inn)" userId="S::tasrob9689@students.ecpi.edu::fd36a29d-6130-4664-bc9b-682e301145ce" providerId="AD" clId="Web-{D246C950-3920-4D40-95B3-E24589697215}" dt="2021-08-24T00:15:53.495" v="90"/>
          <ac:spMkLst>
            <pc:docMk/>
            <pc:sldMk cId="1028243582" sldId="275"/>
            <ac:spMk id="34" creationId="{592DB257-3E16-4A3C-9E28-4682828127AD}"/>
          </ac:spMkLst>
        </pc:spChg>
        <pc:spChg chg="add del">
          <ac:chgData name="IN-Robinson, Tash (RICH-Inn)" userId="S::tasrob9689@students.ecpi.edu::fd36a29d-6130-4664-bc9b-682e301145ce" providerId="AD" clId="Web-{D246C950-3920-4D40-95B3-E24589697215}" dt="2021-08-24T00:16:06.433" v="94"/>
          <ac:spMkLst>
            <pc:docMk/>
            <pc:sldMk cId="1028243582" sldId="275"/>
            <ac:spMk id="35" creationId="{FBC8BBE5-981E-4B0B-9654-32B5668BFF31}"/>
          </ac:spMkLst>
        </pc:spChg>
        <pc:spChg chg="add del">
          <ac:chgData name="IN-Robinson, Tash (RICH-Inn)" userId="S::tasrob9689@students.ecpi.edu::fd36a29d-6130-4664-bc9b-682e301145ce" providerId="AD" clId="Web-{D246C950-3920-4D40-95B3-E24589697215}" dt="2021-08-24T00:15:53.495" v="90"/>
          <ac:spMkLst>
            <pc:docMk/>
            <pc:sldMk cId="1028243582" sldId="275"/>
            <ac:spMk id="40" creationId="{2B89DF47-7F4F-4EFF-B791-FD95AE360311}"/>
          </ac:spMkLst>
        </pc:spChg>
        <pc:spChg chg="add del">
          <ac:chgData name="IN-Robinson, Tash (RICH-Inn)" userId="S::tasrob9689@students.ecpi.edu::fd36a29d-6130-4664-bc9b-682e301145ce" providerId="AD" clId="Web-{D246C950-3920-4D40-95B3-E24589697215}" dt="2021-08-24T00:16:12.292" v="96"/>
          <ac:spMkLst>
            <pc:docMk/>
            <pc:sldMk cId="1028243582" sldId="275"/>
            <ac:spMk id="41" creationId="{8651CFA9-6065-4243-AC48-858E359780B1}"/>
          </ac:spMkLst>
        </pc:spChg>
        <pc:spChg chg="add del">
          <ac:chgData name="IN-Robinson, Tash (RICH-Inn)" userId="S::tasrob9689@students.ecpi.edu::fd36a29d-6130-4664-bc9b-682e301145ce" providerId="AD" clId="Web-{D246C950-3920-4D40-95B3-E24589697215}" dt="2021-08-24T00:16:12.292" v="96"/>
          <ac:spMkLst>
            <pc:docMk/>
            <pc:sldMk cId="1028243582" sldId="275"/>
            <ac:spMk id="42" creationId="{592DB257-3E16-4A3C-9E28-4682828127AD}"/>
          </ac:spMkLst>
        </pc:spChg>
        <pc:spChg chg="add del">
          <ac:chgData name="IN-Robinson, Tash (RICH-Inn)" userId="S::tasrob9689@students.ecpi.edu::fd36a29d-6130-4664-bc9b-682e301145ce" providerId="AD" clId="Web-{D246C950-3920-4D40-95B3-E24589697215}" dt="2021-08-24T00:16:12.292" v="96"/>
          <ac:spMkLst>
            <pc:docMk/>
            <pc:sldMk cId="1028243582" sldId="275"/>
            <ac:spMk id="44" creationId="{2B89DF47-7F4F-4EFF-B791-FD95AE360311}"/>
          </ac:spMkLst>
        </pc:spChg>
        <pc:spChg chg="add">
          <ac:chgData name="IN-Robinson, Tash (RICH-Inn)" userId="S::tasrob9689@students.ecpi.edu::fd36a29d-6130-4664-bc9b-682e301145ce" providerId="AD" clId="Web-{D246C950-3920-4D40-95B3-E24589697215}" dt="2021-08-24T00:16:12.323" v="97"/>
          <ac:spMkLst>
            <pc:docMk/>
            <pc:sldMk cId="1028243582" sldId="275"/>
            <ac:spMk id="45" creationId="{A4FB2F27-3F7D-440E-A905-86607A926A29}"/>
          </ac:spMkLst>
        </pc:spChg>
        <pc:spChg chg="add">
          <ac:chgData name="IN-Robinson, Tash (RICH-Inn)" userId="S::tasrob9689@students.ecpi.edu::fd36a29d-6130-4664-bc9b-682e301145ce" providerId="AD" clId="Web-{D246C950-3920-4D40-95B3-E24589697215}" dt="2021-08-24T00:16:12.323" v="97"/>
          <ac:spMkLst>
            <pc:docMk/>
            <pc:sldMk cId="1028243582" sldId="275"/>
            <ac:spMk id="46" creationId="{AF678C14-A033-4139-BCA9-8382B039648B}"/>
          </ac:spMkLst>
        </pc:spChg>
        <pc:grpChg chg="add del">
          <ac:chgData name="IN-Robinson, Tash (RICH-Inn)" userId="S::tasrob9689@students.ecpi.edu::fd36a29d-6130-4664-bc9b-682e301145ce" providerId="AD" clId="Web-{D246C950-3920-4D40-95B3-E24589697215}" dt="2021-08-24T00:14:42.699" v="79"/>
          <ac:grpSpMkLst>
            <pc:docMk/>
            <pc:sldMk cId="1028243582" sldId="275"/>
            <ac:grpSpMk id="14" creationId="{3489A2D2-B3AA-488C-B20E-15DBB97548C6}"/>
          </ac:grpSpMkLst>
        </pc:grpChg>
        <pc:grpChg chg="add del">
          <ac:chgData name="IN-Robinson, Tash (RICH-Inn)" userId="S::tasrob9689@students.ecpi.edu::fd36a29d-6130-4664-bc9b-682e301145ce" providerId="AD" clId="Web-{D246C950-3920-4D40-95B3-E24589697215}" dt="2021-08-24T00:16:12.323" v="97"/>
          <ac:grpSpMkLst>
            <pc:docMk/>
            <pc:sldMk cId="1028243582" sldId="275"/>
            <ac:grpSpMk id="25" creationId="{3489A2D2-B3AA-488C-B20E-15DBB97548C6}"/>
          </ac:grpSpMkLst>
        </pc:grpChg>
        <pc:grpChg chg="add del">
          <ac:chgData name="IN-Robinson, Tash (RICH-Inn)" userId="S::tasrob9689@students.ecpi.edu::fd36a29d-6130-4664-bc9b-682e301145ce" providerId="AD" clId="Web-{D246C950-3920-4D40-95B3-E24589697215}" dt="2021-08-24T00:16:02.042" v="92"/>
          <ac:grpSpMkLst>
            <pc:docMk/>
            <pc:sldMk cId="1028243582" sldId="275"/>
            <ac:grpSpMk id="31" creationId="{14763DA8-CE3A-4B30-B2F5-0D128777F742}"/>
          </ac:grpSpMkLst>
        </pc:grpChg>
        <pc:grpChg chg="add del">
          <ac:chgData name="IN-Robinson, Tash (RICH-Inn)" userId="S::tasrob9689@students.ecpi.edu::fd36a29d-6130-4664-bc9b-682e301145ce" providerId="AD" clId="Web-{D246C950-3920-4D40-95B3-E24589697215}" dt="2021-08-24T00:15:53.495" v="90"/>
          <ac:grpSpMkLst>
            <pc:docMk/>
            <pc:sldMk cId="1028243582" sldId="275"/>
            <ac:grpSpMk id="36" creationId="{14BC94DC-F247-4A15-B059-A48AEE4AB434}"/>
          </ac:grpSpMkLst>
        </pc:grpChg>
        <pc:grpChg chg="add del">
          <ac:chgData name="IN-Robinson, Tash (RICH-Inn)" userId="S::tasrob9689@students.ecpi.edu::fd36a29d-6130-4664-bc9b-682e301145ce" providerId="AD" clId="Web-{D246C950-3920-4D40-95B3-E24589697215}" dt="2021-08-24T00:16:06.433" v="94"/>
          <ac:grpSpMkLst>
            <pc:docMk/>
            <pc:sldMk cId="1028243582" sldId="275"/>
            <ac:grpSpMk id="39" creationId="{46238B23-7848-4B0F-BFFC-7C0E6C30517F}"/>
          </ac:grpSpMkLst>
        </pc:grpChg>
        <pc:grpChg chg="add del">
          <ac:chgData name="IN-Robinson, Tash (RICH-Inn)" userId="S::tasrob9689@students.ecpi.edu::fd36a29d-6130-4664-bc9b-682e301145ce" providerId="AD" clId="Web-{D246C950-3920-4D40-95B3-E24589697215}" dt="2021-08-24T00:16:12.292" v="96"/>
          <ac:grpSpMkLst>
            <pc:docMk/>
            <pc:sldMk cId="1028243582" sldId="275"/>
            <ac:grpSpMk id="43" creationId="{14BC94DC-F247-4A15-B059-A48AEE4AB434}"/>
          </ac:grpSpMkLst>
        </pc:grpChg>
        <pc:grpChg chg="add">
          <ac:chgData name="IN-Robinson, Tash (RICH-Inn)" userId="S::tasrob9689@students.ecpi.edu::fd36a29d-6130-4664-bc9b-682e301145ce" providerId="AD" clId="Web-{D246C950-3920-4D40-95B3-E24589697215}" dt="2021-08-24T00:16:12.323" v="97"/>
          <ac:grpSpMkLst>
            <pc:docMk/>
            <pc:sldMk cId="1028243582" sldId="275"/>
            <ac:grpSpMk id="47" creationId="{14763DA8-CE3A-4B30-B2F5-0D128777F742}"/>
          </ac:grpSpMkLst>
        </pc:grpChg>
        <pc:picChg chg="add del mod">
          <ac:chgData name="IN-Robinson, Tash (RICH-Inn)" userId="S::tasrob9689@students.ecpi.edu::fd36a29d-6130-4664-bc9b-682e301145ce" providerId="AD" clId="Web-{D246C950-3920-4D40-95B3-E24589697215}" dt="2021-08-24T00:13:52.043" v="73"/>
          <ac:picMkLst>
            <pc:docMk/>
            <pc:sldMk cId="1028243582" sldId="275"/>
            <ac:picMk id="4" creationId="{F5F588AD-BA88-457A-BF0C-9D7A49A0B663}"/>
          </ac:picMkLst>
        </pc:picChg>
        <pc:picChg chg="add mod">
          <ac:chgData name="IN-Robinson, Tash (RICH-Inn)" userId="S::tasrob9689@students.ecpi.edu::fd36a29d-6130-4664-bc9b-682e301145ce" providerId="AD" clId="Web-{D246C950-3920-4D40-95B3-E24589697215}" dt="2021-08-24T00:16:12.323" v="97"/>
          <ac:picMkLst>
            <pc:docMk/>
            <pc:sldMk cId="1028243582" sldId="275"/>
            <ac:picMk id="7" creationId="{3E0756A7-5E26-4769-8F31-13254CCF29C1}"/>
          </ac:picMkLst>
        </pc:picChg>
      </pc:sldChg>
      <pc:sldChg chg="modSp">
        <pc:chgData name="IN-Robinson, Tash (RICH-Inn)" userId="S::tasrob9689@students.ecpi.edu::fd36a29d-6130-4664-bc9b-682e301145ce" providerId="AD" clId="Web-{D246C950-3920-4D40-95B3-E24589697215}" dt="2021-08-24T00:23:28.165" v="111" actId="20577"/>
        <pc:sldMkLst>
          <pc:docMk/>
          <pc:sldMk cId="2484847376" sldId="280"/>
        </pc:sldMkLst>
        <pc:spChg chg="mod">
          <ac:chgData name="IN-Robinson, Tash (RICH-Inn)" userId="S::tasrob9689@students.ecpi.edu::fd36a29d-6130-4664-bc9b-682e301145ce" providerId="AD" clId="Web-{D246C950-3920-4D40-95B3-E24589697215}" dt="2021-08-24T00:23:28.165" v="111" actId="20577"/>
          <ac:spMkLst>
            <pc:docMk/>
            <pc:sldMk cId="2484847376" sldId="280"/>
            <ac:spMk id="3" creationId="{273252D1-288B-4F63-9EBA-D571E7595361}"/>
          </ac:spMkLst>
        </pc:spChg>
      </pc:sldChg>
      <pc:sldChg chg="modSp">
        <pc:chgData name="IN-Robinson, Tash (RICH-Inn)" userId="S::tasrob9689@students.ecpi.edu::fd36a29d-6130-4664-bc9b-682e301145ce" providerId="AD" clId="Web-{D246C950-3920-4D40-95B3-E24589697215}" dt="2021-08-24T00:16:27.808" v="99" actId="20577"/>
        <pc:sldMkLst>
          <pc:docMk/>
          <pc:sldMk cId="879934519" sldId="281"/>
        </pc:sldMkLst>
        <pc:spChg chg="mod">
          <ac:chgData name="IN-Robinson, Tash (RICH-Inn)" userId="S::tasrob9689@students.ecpi.edu::fd36a29d-6130-4664-bc9b-682e301145ce" providerId="AD" clId="Web-{D246C950-3920-4D40-95B3-E24589697215}" dt="2021-08-24T00:16:27.808" v="99" actId="20577"/>
          <ac:spMkLst>
            <pc:docMk/>
            <pc:sldMk cId="879934519" sldId="281"/>
            <ac:spMk id="3" creationId="{C56F87BD-D86D-401B-AE6A-DB12E9DE7E86}"/>
          </ac:spMkLst>
        </pc:spChg>
      </pc:sldChg>
      <pc:sldChg chg="modSp">
        <pc:chgData name="IN-Robinson, Tash (RICH-Inn)" userId="S::tasrob9689@students.ecpi.edu::fd36a29d-6130-4664-bc9b-682e301145ce" providerId="AD" clId="Web-{D246C950-3920-4D40-95B3-E24589697215}" dt="2021-08-24T00:27:49.648" v="266" actId="20577"/>
        <pc:sldMkLst>
          <pc:docMk/>
          <pc:sldMk cId="2491091538" sldId="282"/>
        </pc:sldMkLst>
        <pc:spChg chg="mod">
          <ac:chgData name="IN-Robinson, Tash (RICH-Inn)" userId="S::tasrob9689@students.ecpi.edu::fd36a29d-6130-4664-bc9b-682e301145ce" providerId="AD" clId="Web-{D246C950-3920-4D40-95B3-E24589697215}" dt="2021-08-24T00:27:49.648" v="266" actId="20577"/>
          <ac:spMkLst>
            <pc:docMk/>
            <pc:sldMk cId="2491091538" sldId="282"/>
            <ac:spMk id="3" creationId="{A925B6BC-6181-45B7-A7E3-01A2B539BA84}"/>
          </ac:spMkLst>
        </pc:spChg>
      </pc:sldChg>
    </pc:docChg>
  </pc:docChgLst>
  <pc:docChgLst>
    <pc:chgData name="IN-Person, Zachary (RICH-Inn)" userId="S::zacper3649@students.ecpi.edu::0cf3ec6c-a374-43ca-bd17-5173c87a2e4c" providerId="AD" clId="Web-{ABAE5333-FF46-4D6E-847C-47E69964918A}"/>
    <pc:docChg chg="modSld sldOrd">
      <pc:chgData name="IN-Person, Zachary (RICH-Inn)" userId="S::zacper3649@students.ecpi.edu::0cf3ec6c-a374-43ca-bd17-5173c87a2e4c" providerId="AD" clId="Web-{ABAE5333-FF46-4D6E-847C-47E69964918A}" dt="2021-08-24T00:21:29.002" v="2" actId="20577"/>
      <pc:docMkLst>
        <pc:docMk/>
      </pc:docMkLst>
      <pc:sldChg chg="ord">
        <pc:chgData name="IN-Person, Zachary (RICH-Inn)" userId="S::zacper3649@students.ecpi.edu::0cf3ec6c-a374-43ca-bd17-5173c87a2e4c" providerId="AD" clId="Web-{ABAE5333-FF46-4D6E-847C-47E69964918A}" dt="2021-08-24T00:20:18.545" v="0"/>
        <pc:sldMkLst>
          <pc:docMk/>
          <pc:sldMk cId="2810284126" sldId="268"/>
        </pc:sldMkLst>
      </pc:sldChg>
      <pc:sldChg chg="modSp">
        <pc:chgData name="IN-Person, Zachary (RICH-Inn)" userId="S::zacper3649@students.ecpi.edu::0cf3ec6c-a374-43ca-bd17-5173c87a2e4c" providerId="AD" clId="Web-{ABAE5333-FF46-4D6E-847C-47E69964918A}" dt="2021-08-24T00:21:29.002" v="2" actId="20577"/>
        <pc:sldMkLst>
          <pc:docMk/>
          <pc:sldMk cId="2484847376" sldId="280"/>
        </pc:sldMkLst>
        <pc:spChg chg="mod">
          <ac:chgData name="IN-Person, Zachary (RICH-Inn)" userId="S::zacper3649@students.ecpi.edu::0cf3ec6c-a374-43ca-bd17-5173c87a2e4c" providerId="AD" clId="Web-{ABAE5333-FF46-4D6E-847C-47E69964918A}" dt="2021-08-24T00:21:29.002" v="2" actId="20577"/>
          <ac:spMkLst>
            <pc:docMk/>
            <pc:sldMk cId="2484847376" sldId="280"/>
            <ac:spMk id="3" creationId="{273252D1-288B-4F63-9EBA-D571E7595361}"/>
          </ac:spMkLst>
        </pc:spChg>
      </pc:sldChg>
    </pc:docChg>
  </pc:docChgLst>
  <pc:docChgLst>
    <pc:chgData name="IN-Person, Zachary (RICH-Inn)" userId="S::zacper3649@students.ecpi.edu::0cf3ec6c-a374-43ca-bd17-5173c87a2e4c" providerId="AD" clId="Web-{292F1A37-8894-4EDA-87AB-8AF49FB09DB2}"/>
    <pc:docChg chg="modSld">
      <pc:chgData name="IN-Person, Zachary (RICH-Inn)" userId="S::zacper3649@students.ecpi.edu::0cf3ec6c-a374-43ca-bd17-5173c87a2e4c" providerId="AD" clId="Web-{292F1A37-8894-4EDA-87AB-8AF49FB09DB2}" dt="2021-08-23T22:46:54.487" v="10" actId="1076"/>
      <pc:docMkLst>
        <pc:docMk/>
      </pc:docMkLst>
      <pc:sldChg chg="modSp">
        <pc:chgData name="IN-Person, Zachary (RICH-Inn)" userId="S::zacper3649@students.ecpi.edu::0cf3ec6c-a374-43ca-bd17-5173c87a2e4c" providerId="AD" clId="Web-{292F1A37-8894-4EDA-87AB-8AF49FB09DB2}" dt="2021-08-23T22:46:54.487" v="10" actId="1076"/>
        <pc:sldMkLst>
          <pc:docMk/>
          <pc:sldMk cId="1932455980" sldId="270"/>
        </pc:sldMkLst>
        <pc:spChg chg="mod">
          <ac:chgData name="IN-Person, Zachary (RICH-Inn)" userId="S::zacper3649@students.ecpi.edu::0cf3ec6c-a374-43ca-bd17-5173c87a2e4c" providerId="AD" clId="Web-{292F1A37-8894-4EDA-87AB-8AF49FB09DB2}" dt="2021-08-23T22:44:55.907" v="1" actId="20577"/>
          <ac:spMkLst>
            <pc:docMk/>
            <pc:sldMk cId="1932455980" sldId="270"/>
            <ac:spMk id="2" creationId="{9BABF5A0-0171-4FDC-B97B-6EF0BCA816AC}"/>
          </ac:spMkLst>
        </pc:spChg>
        <pc:spChg chg="mod">
          <ac:chgData name="IN-Person, Zachary (RICH-Inn)" userId="S::zacper3649@students.ecpi.edu::0cf3ec6c-a374-43ca-bd17-5173c87a2e4c" providerId="AD" clId="Web-{292F1A37-8894-4EDA-87AB-8AF49FB09DB2}" dt="2021-08-23T22:46:54.487" v="10" actId="1076"/>
          <ac:spMkLst>
            <pc:docMk/>
            <pc:sldMk cId="1932455980" sldId="270"/>
            <ac:spMk id="6" creationId="{3B0FCB26-74AF-40EE-AAEE-62B70B91DAFB}"/>
          </ac:spMkLst>
        </pc:spChg>
      </pc:sldChg>
    </pc:docChg>
  </pc:docChgLst>
  <pc:docChgLst>
    <pc:chgData name="NV-Cuellar, Lisa (Northern Virginia)" userId="S::liscue1446@students.ecpi.edu::ba46f31b-b88e-46a3-9fc9-ec82f46fb3d4" providerId="AD" clId="Web-{3CA08FB0-36AB-4EFC-8A3C-9C442BCD3688}"/>
    <pc:docChg chg="addSld modSld">
      <pc:chgData name="NV-Cuellar, Lisa (Northern Virginia)" userId="S::liscue1446@students.ecpi.edu::ba46f31b-b88e-46a3-9fc9-ec82f46fb3d4" providerId="AD" clId="Web-{3CA08FB0-36AB-4EFC-8A3C-9C442BCD3688}" dt="2021-08-23T22:35:33.220" v="143" actId="20577"/>
      <pc:docMkLst>
        <pc:docMk/>
      </pc:docMkLst>
      <pc:sldChg chg="addSp modSp new mod modClrScheme chgLayout">
        <pc:chgData name="NV-Cuellar, Lisa (Northern Virginia)" userId="S::liscue1446@students.ecpi.edu::ba46f31b-b88e-46a3-9fc9-ec82f46fb3d4" providerId="AD" clId="Web-{3CA08FB0-36AB-4EFC-8A3C-9C442BCD3688}" dt="2021-08-23T22:35:33.220" v="143" actId="20577"/>
        <pc:sldMkLst>
          <pc:docMk/>
          <pc:sldMk cId="1882730237" sldId="272"/>
        </pc:sldMkLst>
        <pc:spChg chg="mod ord">
          <ac:chgData name="NV-Cuellar, Lisa (Northern Virginia)" userId="S::liscue1446@students.ecpi.edu::ba46f31b-b88e-46a3-9fc9-ec82f46fb3d4" providerId="AD" clId="Web-{3CA08FB0-36AB-4EFC-8A3C-9C442BCD3688}" dt="2021-08-23T22:27:29.929" v="24"/>
          <ac:spMkLst>
            <pc:docMk/>
            <pc:sldMk cId="1882730237" sldId="272"/>
            <ac:spMk id="2" creationId="{E5200446-7349-4C13-BBE5-64F0E8BAE0DB}"/>
          </ac:spMkLst>
        </pc:spChg>
        <pc:spChg chg="mod ord">
          <ac:chgData name="NV-Cuellar, Lisa (Northern Virginia)" userId="S::liscue1446@students.ecpi.edu::ba46f31b-b88e-46a3-9fc9-ec82f46fb3d4" providerId="AD" clId="Web-{3CA08FB0-36AB-4EFC-8A3C-9C442BCD3688}" dt="2021-08-23T22:27:29.929" v="24"/>
          <ac:spMkLst>
            <pc:docMk/>
            <pc:sldMk cId="1882730237" sldId="272"/>
            <ac:spMk id="3" creationId="{403FB0A4-4DB1-4384-BACF-B4EA1B12D2A0}"/>
          </ac:spMkLst>
        </pc:spChg>
        <pc:spChg chg="add mod ord">
          <ac:chgData name="NV-Cuellar, Lisa (Northern Virginia)" userId="S::liscue1446@students.ecpi.edu::ba46f31b-b88e-46a3-9fc9-ec82f46fb3d4" providerId="AD" clId="Web-{3CA08FB0-36AB-4EFC-8A3C-9C442BCD3688}" dt="2021-08-23T22:35:33.220" v="143" actId="20577"/>
          <ac:spMkLst>
            <pc:docMk/>
            <pc:sldMk cId="1882730237" sldId="272"/>
            <ac:spMk id="5" creationId="{3D6B5CA8-5114-423A-B05E-8AD8C12D7FA2}"/>
          </ac:spMkLst>
        </pc:spChg>
        <pc:picChg chg="add mod">
          <ac:chgData name="NV-Cuellar, Lisa (Northern Virginia)" userId="S::liscue1446@students.ecpi.edu::ba46f31b-b88e-46a3-9fc9-ec82f46fb3d4" providerId="AD" clId="Web-{3CA08FB0-36AB-4EFC-8A3C-9C442BCD3688}" dt="2021-08-23T22:26:57.130" v="23" actId="1076"/>
          <ac:picMkLst>
            <pc:docMk/>
            <pc:sldMk cId="1882730237" sldId="272"/>
            <ac:picMk id="4" creationId="{02118E87-A660-4B79-99D2-EBDB1C8DB1C5}"/>
          </ac:picMkLst>
        </pc:picChg>
        <pc:picChg chg="add mod">
          <ac:chgData name="NV-Cuellar, Lisa (Northern Virginia)" userId="S::liscue1446@students.ecpi.edu::ba46f31b-b88e-46a3-9fc9-ec82f46fb3d4" providerId="AD" clId="Web-{3CA08FB0-36AB-4EFC-8A3C-9C442BCD3688}" dt="2021-08-23T22:29:06.512" v="56" actId="1076"/>
          <ac:picMkLst>
            <pc:docMk/>
            <pc:sldMk cId="1882730237" sldId="272"/>
            <ac:picMk id="6" creationId="{1BA7C1E0-C82A-4720-8EB6-A53005A1DA63}"/>
          </ac:picMkLst>
        </pc:picChg>
      </pc:sldChg>
    </pc:docChg>
  </pc:docChgLst>
  <pc:docChgLst>
    <pc:chgData name="CL-Harrison, Trainmon (Columbia)" userId="S::trahar2275@students.ecpi.edu::76709f0a-7e46-4a25-bfec-79f1f0e417dc" providerId="AD" clId="Web-{A9FEF32B-6634-4CF0-B8DF-D7CAD26BA7F7}"/>
    <pc:docChg chg="addSld modSld">
      <pc:chgData name="CL-Harrison, Trainmon (Columbia)" userId="S::trahar2275@students.ecpi.edu::76709f0a-7e46-4a25-bfec-79f1f0e417dc" providerId="AD" clId="Web-{A9FEF32B-6634-4CF0-B8DF-D7CAD26BA7F7}" dt="2021-08-23T23:44:33.636" v="2"/>
      <pc:docMkLst>
        <pc:docMk/>
      </pc:docMkLst>
      <pc:sldChg chg="addSp delSp modSp new mod setBg">
        <pc:chgData name="CL-Harrison, Trainmon (Columbia)" userId="S::trahar2275@students.ecpi.edu::76709f0a-7e46-4a25-bfec-79f1f0e417dc" providerId="AD" clId="Web-{A9FEF32B-6634-4CF0-B8DF-D7CAD26BA7F7}" dt="2021-08-23T23:44:33.636" v="2"/>
        <pc:sldMkLst>
          <pc:docMk/>
          <pc:sldMk cId="2260719771" sldId="279"/>
        </pc:sldMkLst>
        <pc:spChg chg="del">
          <ac:chgData name="CL-Harrison, Trainmon (Columbia)" userId="S::trahar2275@students.ecpi.edu::76709f0a-7e46-4a25-bfec-79f1f0e417dc" providerId="AD" clId="Web-{A9FEF32B-6634-4CF0-B8DF-D7CAD26BA7F7}" dt="2021-08-23T23:44:33.636" v="2"/>
          <ac:spMkLst>
            <pc:docMk/>
            <pc:sldMk cId="2260719771" sldId="279"/>
            <ac:spMk id="2" creationId="{2CA4C1B1-BF2C-44E7-A075-97A5DD3CF2BB}"/>
          </ac:spMkLst>
        </pc:spChg>
        <pc:spChg chg="del">
          <ac:chgData name="CL-Harrison, Trainmon (Columbia)" userId="S::trahar2275@students.ecpi.edu::76709f0a-7e46-4a25-bfec-79f1f0e417dc" providerId="AD" clId="Web-{A9FEF32B-6634-4CF0-B8DF-D7CAD26BA7F7}" dt="2021-08-23T23:44:12.870" v="1"/>
          <ac:spMkLst>
            <pc:docMk/>
            <pc:sldMk cId="2260719771" sldId="279"/>
            <ac:spMk id="3" creationId="{C0022976-4978-4C29-8EAC-82D7D890F6B1}"/>
          </ac:spMkLst>
        </pc:spChg>
        <pc:spChg chg="add">
          <ac:chgData name="CL-Harrison, Trainmon (Columbia)" userId="S::trahar2275@students.ecpi.edu::76709f0a-7e46-4a25-bfec-79f1f0e417dc" providerId="AD" clId="Web-{A9FEF32B-6634-4CF0-B8DF-D7CAD26BA7F7}" dt="2021-08-23T23:44:33.636" v="2"/>
          <ac:spMkLst>
            <pc:docMk/>
            <pc:sldMk cId="2260719771" sldId="279"/>
            <ac:spMk id="9" creationId="{0BABF38A-8A0D-492E-BD20-6CF4D46B50BD}"/>
          </ac:spMkLst>
        </pc:spChg>
        <pc:spChg chg="add">
          <ac:chgData name="CL-Harrison, Trainmon (Columbia)" userId="S::trahar2275@students.ecpi.edu::76709f0a-7e46-4a25-bfec-79f1f0e417dc" providerId="AD" clId="Web-{A9FEF32B-6634-4CF0-B8DF-D7CAD26BA7F7}" dt="2021-08-23T23:44:33.636" v="2"/>
          <ac:spMkLst>
            <pc:docMk/>
            <pc:sldMk cId="2260719771" sldId="279"/>
            <ac:spMk id="13" creationId="{37FDDF72-DE39-4F99-A3C1-DD9D7815D7DB}"/>
          </ac:spMkLst>
        </pc:spChg>
        <pc:spChg chg="add">
          <ac:chgData name="CL-Harrison, Trainmon (Columbia)" userId="S::trahar2275@students.ecpi.edu::76709f0a-7e46-4a25-bfec-79f1f0e417dc" providerId="AD" clId="Web-{A9FEF32B-6634-4CF0-B8DF-D7CAD26BA7F7}" dt="2021-08-23T23:44:33.636" v="2"/>
          <ac:spMkLst>
            <pc:docMk/>
            <pc:sldMk cId="2260719771" sldId="279"/>
            <ac:spMk id="15" creationId="{5E4ECE80-3AD1-450C-B62A-98788F193948}"/>
          </ac:spMkLst>
        </pc:spChg>
        <pc:picChg chg="add mod ord">
          <ac:chgData name="CL-Harrison, Trainmon (Columbia)" userId="S::trahar2275@students.ecpi.edu::76709f0a-7e46-4a25-bfec-79f1f0e417dc" providerId="AD" clId="Web-{A9FEF32B-6634-4CF0-B8DF-D7CAD26BA7F7}" dt="2021-08-23T23:44:33.636" v="2"/>
          <ac:picMkLst>
            <pc:docMk/>
            <pc:sldMk cId="2260719771" sldId="279"/>
            <ac:picMk id="4" creationId="{3774B840-1126-4952-A102-1295DCD5D433}"/>
          </ac:picMkLst>
        </pc:picChg>
        <pc:picChg chg="add">
          <ac:chgData name="CL-Harrison, Trainmon (Columbia)" userId="S::trahar2275@students.ecpi.edu::76709f0a-7e46-4a25-bfec-79f1f0e417dc" providerId="AD" clId="Web-{A9FEF32B-6634-4CF0-B8DF-D7CAD26BA7F7}" dt="2021-08-23T23:44:33.636" v="2"/>
          <ac:picMkLst>
            <pc:docMk/>
            <pc:sldMk cId="2260719771" sldId="279"/>
            <ac:picMk id="11" creationId="{BC526B7A-4801-4FD1-95C8-03AF22629E87}"/>
          </ac:picMkLst>
        </pc:picChg>
      </pc:sldChg>
    </pc:docChg>
  </pc:docChgLst>
  <pc:docChgLst>
    <pc:chgData name="NV-Chaplin, Jeffrey (Northern Virginia)" userId="S::jefcha1233@students.ecpi.edu::f98bce32-6192-4fde-914f-1390a812de32" providerId="AD" clId="Web-{0ABEAAB1-C733-4564-BC98-3481A6E151E0}"/>
    <pc:docChg chg="modSld">
      <pc:chgData name="NV-Chaplin, Jeffrey (Northern Virginia)" userId="S::jefcha1233@students.ecpi.edu::f98bce32-6192-4fde-914f-1390a812de32" providerId="AD" clId="Web-{0ABEAAB1-C733-4564-BC98-3481A6E151E0}" dt="2021-08-23T22:36:56.699" v="9" actId="1076"/>
      <pc:docMkLst>
        <pc:docMk/>
      </pc:docMkLst>
      <pc:sldChg chg="addSp modSp">
        <pc:chgData name="NV-Chaplin, Jeffrey (Northern Virginia)" userId="S::jefcha1233@students.ecpi.edu::f98bce32-6192-4fde-914f-1390a812de32" providerId="AD" clId="Web-{0ABEAAB1-C733-4564-BC98-3481A6E151E0}" dt="2021-08-23T22:36:56.699" v="9" actId="1076"/>
        <pc:sldMkLst>
          <pc:docMk/>
          <pc:sldMk cId="3177080855" sldId="271"/>
        </pc:sldMkLst>
        <pc:picChg chg="add mod">
          <ac:chgData name="NV-Chaplin, Jeffrey (Northern Virginia)" userId="S::jefcha1233@students.ecpi.edu::f98bce32-6192-4fde-914f-1390a812de32" providerId="AD" clId="Web-{0ABEAAB1-C733-4564-BC98-3481A6E151E0}" dt="2021-08-23T22:36:34.043" v="5" actId="1076"/>
          <ac:picMkLst>
            <pc:docMk/>
            <pc:sldMk cId="3177080855" sldId="271"/>
            <ac:picMk id="8" creationId="{A6718C7D-FD8E-4640-8B44-0220250E24C7}"/>
          </ac:picMkLst>
        </pc:picChg>
        <pc:picChg chg="add mod">
          <ac:chgData name="NV-Chaplin, Jeffrey (Northern Virginia)" userId="S::jefcha1233@students.ecpi.edu::f98bce32-6192-4fde-914f-1390a812de32" providerId="AD" clId="Web-{0ABEAAB1-C733-4564-BC98-3481A6E151E0}" dt="2021-08-23T22:36:56.699" v="9" actId="1076"/>
          <ac:picMkLst>
            <pc:docMk/>
            <pc:sldMk cId="3177080855" sldId="271"/>
            <ac:picMk id="9" creationId="{3446E02D-B5FE-4041-B508-90DB8B352AC6}"/>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tashrobinson/inventory-manager" TargetMode="External"/><Relationship Id="rId1" Type="http://schemas.openxmlformats.org/officeDocument/2006/relationships/hyperlink" Target="https://cap480inventoryman.com/" TargetMode="Externa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hyperlink" Target="https://cap480inventoryman.com/" TargetMode="External"/><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hyperlink" Target="https://github.com/tashrobinson/inventory-manager" TargetMode="External"/><Relationship Id="rId5" Type="http://schemas.openxmlformats.org/officeDocument/2006/relationships/image" Target="../media/image32.svg"/><Relationship Id="rId4"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BA2A4-C914-41AB-8649-75D98D4E655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7B145A-8086-4702-B056-43A3BE2813F5}">
      <dgm:prSet/>
      <dgm:spPr/>
      <dgm:t>
        <a:bodyPr/>
        <a:lstStyle/>
        <a:p>
          <a:pPr>
            <a:lnSpc>
              <a:spcPct val="100000"/>
            </a:lnSpc>
          </a:pPr>
          <a:r>
            <a:rPr lang="en-US">
              <a:hlinkClick xmlns:r="http://schemas.openxmlformats.org/officeDocument/2006/relationships" r:id="rId1"/>
            </a:rPr>
            <a:t>https://cap480inventoryman.com</a:t>
          </a:r>
          <a:endParaRPr lang="en-US"/>
        </a:p>
      </dgm:t>
    </dgm:pt>
    <dgm:pt modelId="{4AE55A75-F35D-4804-8186-0BC44DCDAE1A}" type="parTrans" cxnId="{D8AA2F0F-CAFF-4B3E-BFC6-8F0EE4637FD0}">
      <dgm:prSet/>
      <dgm:spPr/>
      <dgm:t>
        <a:bodyPr/>
        <a:lstStyle/>
        <a:p>
          <a:endParaRPr lang="en-US"/>
        </a:p>
      </dgm:t>
    </dgm:pt>
    <dgm:pt modelId="{8EB954D8-794A-4DE8-B07E-13B961B77240}" type="sibTrans" cxnId="{D8AA2F0F-CAFF-4B3E-BFC6-8F0EE4637FD0}">
      <dgm:prSet/>
      <dgm:spPr/>
      <dgm:t>
        <a:bodyPr/>
        <a:lstStyle/>
        <a:p>
          <a:endParaRPr lang="en-US"/>
        </a:p>
      </dgm:t>
    </dgm:pt>
    <dgm:pt modelId="{D0EF29B1-1CA6-4D54-8CAF-0962B3062D39}">
      <dgm:prSet/>
      <dgm:spPr/>
      <dgm:t>
        <a:bodyPr/>
        <a:lstStyle/>
        <a:p>
          <a:pPr>
            <a:lnSpc>
              <a:spcPct val="100000"/>
            </a:lnSpc>
          </a:pPr>
          <a:r>
            <a:rPr lang="en-US"/>
            <a:t>Github – source code: </a:t>
          </a:r>
          <a:r>
            <a:rPr lang="en-US">
              <a:latin typeface="Sabon Next LT"/>
            </a:rPr>
            <a:t>  </a:t>
          </a:r>
          <a:r>
            <a:rPr lang="en-US">
              <a:hlinkClick xmlns:r="http://schemas.openxmlformats.org/officeDocument/2006/relationships" r:id="rId2"/>
            </a:rPr>
            <a:t>https://github.com/tashrobinson/inventory-manager</a:t>
          </a:r>
          <a:endParaRPr lang="en-US"/>
        </a:p>
      </dgm:t>
    </dgm:pt>
    <dgm:pt modelId="{BD97F14C-B725-46E8-9916-86B66EC6DD43}" type="parTrans" cxnId="{638CCD7C-5737-42D3-8443-D1838275B241}">
      <dgm:prSet/>
      <dgm:spPr/>
      <dgm:t>
        <a:bodyPr/>
        <a:lstStyle/>
        <a:p>
          <a:endParaRPr lang="en-US"/>
        </a:p>
      </dgm:t>
    </dgm:pt>
    <dgm:pt modelId="{F062BFBB-ED01-469B-9154-D68753D32E66}" type="sibTrans" cxnId="{638CCD7C-5737-42D3-8443-D1838275B241}">
      <dgm:prSet/>
      <dgm:spPr/>
      <dgm:t>
        <a:bodyPr/>
        <a:lstStyle/>
        <a:p>
          <a:endParaRPr lang="en-US"/>
        </a:p>
      </dgm:t>
    </dgm:pt>
    <dgm:pt modelId="{A05A2654-7EBF-4F95-B455-A96D82596735}" type="pres">
      <dgm:prSet presAssocID="{C19BA2A4-C914-41AB-8649-75D98D4E655A}" presName="root" presStyleCnt="0">
        <dgm:presLayoutVars>
          <dgm:dir/>
          <dgm:resizeHandles val="exact"/>
        </dgm:presLayoutVars>
      </dgm:prSet>
      <dgm:spPr/>
    </dgm:pt>
    <dgm:pt modelId="{4C092B6B-E4E4-4D23-9870-D4BCD1D7D1A1}" type="pres">
      <dgm:prSet presAssocID="{107B145A-8086-4702-B056-43A3BE2813F5}" presName="compNode" presStyleCnt="0"/>
      <dgm:spPr/>
    </dgm:pt>
    <dgm:pt modelId="{1F148231-060E-4C95-A86B-D341484644CC}" type="pres">
      <dgm:prSet presAssocID="{107B145A-8086-4702-B056-43A3BE2813F5}" presName="bgRect" presStyleLbl="bgShp" presStyleIdx="0" presStyleCnt="2"/>
      <dgm:spPr/>
    </dgm:pt>
    <dgm:pt modelId="{95B2DC32-045B-4F7E-B995-6600B685376F}" type="pres">
      <dgm:prSet presAssocID="{107B145A-8086-4702-B056-43A3BE2813F5}"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FC4AB2C3-B707-45F3-9E37-A641E176BCDE}" type="pres">
      <dgm:prSet presAssocID="{107B145A-8086-4702-B056-43A3BE2813F5}" presName="spaceRect" presStyleCnt="0"/>
      <dgm:spPr/>
    </dgm:pt>
    <dgm:pt modelId="{F9C2B06B-9E23-4D4D-A81B-64730618AC79}" type="pres">
      <dgm:prSet presAssocID="{107B145A-8086-4702-B056-43A3BE2813F5}" presName="parTx" presStyleLbl="revTx" presStyleIdx="0" presStyleCnt="2">
        <dgm:presLayoutVars>
          <dgm:chMax val="0"/>
          <dgm:chPref val="0"/>
        </dgm:presLayoutVars>
      </dgm:prSet>
      <dgm:spPr/>
    </dgm:pt>
    <dgm:pt modelId="{63BC942C-3E76-472B-9D39-DDAF48942F66}" type="pres">
      <dgm:prSet presAssocID="{8EB954D8-794A-4DE8-B07E-13B961B77240}" presName="sibTrans" presStyleCnt="0"/>
      <dgm:spPr/>
    </dgm:pt>
    <dgm:pt modelId="{BC457CB0-6A90-4544-B300-E694E71E65FE}" type="pres">
      <dgm:prSet presAssocID="{D0EF29B1-1CA6-4D54-8CAF-0962B3062D39}" presName="compNode" presStyleCnt="0"/>
      <dgm:spPr/>
    </dgm:pt>
    <dgm:pt modelId="{8DD567ED-1B4B-4DF9-9427-5E84E1E374CE}" type="pres">
      <dgm:prSet presAssocID="{D0EF29B1-1CA6-4D54-8CAF-0962B3062D39}" presName="bgRect" presStyleLbl="bgShp" presStyleIdx="1" presStyleCnt="2"/>
      <dgm:spPr/>
    </dgm:pt>
    <dgm:pt modelId="{70B24BCD-8F5B-4F66-8E7E-DFB78A7E387A}" type="pres">
      <dgm:prSet presAssocID="{D0EF29B1-1CA6-4D54-8CAF-0962B3062D39}"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E2E87D05-4866-4A8E-A5AE-FBDB28166EA6}" type="pres">
      <dgm:prSet presAssocID="{D0EF29B1-1CA6-4D54-8CAF-0962B3062D39}" presName="spaceRect" presStyleCnt="0"/>
      <dgm:spPr/>
    </dgm:pt>
    <dgm:pt modelId="{5D5145C6-2BF8-4687-BAEF-11E006E487B1}" type="pres">
      <dgm:prSet presAssocID="{D0EF29B1-1CA6-4D54-8CAF-0962B3062D39}" presName="parTx" presStyleLbl="revTx" presStyleIdx="1" presStyleCnt="2">
        <dgm:presLayoutVars>
          <dgm:chMax val="0"/>
          <dgm:chPref val="0"/>
        </dgm:presLayoutVars>
      </dgm:prSet>
      <dgm:spPr/>
    </dgm:pt>
  </dgm:ptLst>
  <dgm:cxnLst>
    <dgm:cxn modelId="{D8AA2F0F-CAFF-4B3E-BFC6-8F0EE4637FD0}" srcId="{C19BA2A4-C914-41AB-8649-75D98D4E655A}" destId="{107B145A-8086-4702-B056-43A3BE2813F5}" srcOrd="0" destOrd="0" parTransId="{4AE55A75-F35D-4804-8186-0BC44DCDAE1A}" sibTransId="{8EB954D8-794A-4DE8-B07E-13B961B77240}"/>
    <dgm:cxn modelId="{F3B3892B-0706-456B-B4DC-8AD6A54D0A09}" type="presOf" srcId="{D0EF29B1-1CA6-4D54-8CAF-0962B3062D39}" destId="{5D5145C6-2BF8-4687-BAEF-11E006E487B1}" srcOrd="0" destOrd="0" presId="urn:microsoft.com/office/officeart/2018/2/layout/IconVerticalSolidList"/>
    <dgm:cxn modelId="{7ED45C5A-81FB-4ECC-A234-0E2E279195F0}" type="presOf" srcId="{C19BA2A4-C914-41AB-8649-75D98D4E655A}" destId="{A05A2654-7EBF-4F95-B455-A96D82596735}" srcOrd="0" destOrd="0" presId="urn:microsoft.com/office/officeart/2018/2/layout/IconVerticalSolidList"/>
    <dgm:cxn modelId="{638CCD7C-5737-42D3-8443-D1838275B241}" srcId="{C19BA2A4-C914-41AB-8649-75D98D4E655A}" destId="{D0EF29B1-1CA6-4D54-8CAF-0962B3062D39}" srcOrd="1" destOrd="0" parTransId="{BD97F14C-B725-46E8-9916-86B66EC6DD43}" sibTransId="{F062BFBB-ED01-469B-9154-D68753D32E66}"/>
    <dgm:cxn modelId="{DA5D4DE3-CA07-4DF6-9E93-CB8FA1977DFB}" type="presOf" srcId="{107B145A-8086-4702-B056-43A3BE2813F5}" destId="{F9C2B06B-9E23-4D4D-A81B-64730618AC79}" srcOrd="0" destOrd="0" presId="urn:microsoft.com/office/officeart/2018/2/layout/IconVerticalSolidList"/>
    <dgm:cxn modelId="{5F440D04-621C-4CC9-827F-A626CAA27D9C}" type="presParOf" srcId="{A05A2654-7EBF-4F95-B455-A96D82596735}" destId="{4C092B6B-E4E4-4D23-9870-D4BCD1D7D1A1}" srcOrd="0" destOrd="0" presId="urn:microsoft.com/office/officeart/2018/2/layout/IconVerticalSolidList"/>
    <dgm:cxn modelId="{7AC6C11A-2E73-4746-BDAB-57B138D14CC5}" type="presParOf" srcId="{4C092B6B-E4E4-4D23-9870-D4BCD1D7D1A1}" destId="{1F148231-060E-4C95-A86B-D341484644CC}" srcOrd="0" destOrd="0" presId="urn:microsoft.com/office/officeart/2018/2/layout/IconVerticalSolidList"/>
    <dgm:cxn modelId="{FEB4E7CF-98C2-48DD-9BA4-8134E055F474}" type="presParOf" srcId="{4C092B6B-E4E4-4D23-9870-D4BCD1D7D1A1}" destId="{95B2DC32-045B-4F7E-B995-6600B685376F}" srcOrd="1" destOrd="0" presId="urn:microsoft.com/office/officeart/2018/2/layout/IconVerticalSolidList"/>
    <dgm:cxn modelId="{059E2C38-1374-491B-81F2-C812B3E84F00}" type="presParOf" srcId="{4C092B6B-E4E4-4D23-9870-D4BCD1D7D1A1}" destId="{FC4AB2C3-B707-45F3-9E37-A641E176BCDE}" srcOrd="2" destOrd="0" presId="urn:microsoft.com/office/officeart/2018/2/layout/IconVerticalSolidList"/>
    <dgm:cxn modelId="{12507040-440F-4C9E-AC76-ADC2BD1B3ED1}" type="presParOf" srcId="{4C092B6B-E4E4-4D23-9870-D4BCD1D7D1A1}" destId="{F9C2B06B-9E23-4D4D-A81B-64730618AC79}" srcOrd="3" destOrd="0" presId="urn:microsoft.com/office/officeart/2018/2/layout/IconVerticalSolidList"/>
    <dgm:cxn modelId="{7C8C4656-80E5-4207-8BAB-9BDF60F551FA}" type="presParOf" srcId="{A05A2654-7EBF-4F95-B455-A96D82596735}" destId="{63BC942C-3E76-472B-9D39-DDAF48942F66}" srcOrd="1" destOrd="0" presId="urn:microsoft.com/office/officeart/2018/2/layout/IconVerticalSolidList"/>
    <dgm:cxn modelId="{1AE63B34-BCFC-49ED-89A5-CFE4795692A4}" type="presParOf" srcId="{A05A2654-7EBF-4F95-B455-A96D82596735}" destId="{BC457CB0-6A90-4544-B300-E694E71E65FE}" srcOrd="2" destOrd="0" presId="urn:microsoft.com/office/officeart/2018/2/layout/IconVerticalSolidList"/>
    <dgm:cxn modelId="{90CDDD9C-2273-4570-98B0-5F24F1DA05FD}" type="presParOf" srcId="{BC457CB0-6A90-4544-B300-E694E71E65FE}" destId="{8DD567ED-1B4B-4DF9-9427-5E84E1E374CE}" srcOrd="0" destOrd="0" presId="urn:microsoft.com/office/officeart/2018/2/layout/IconVerticalSolidList"/>
    <dgm:cxn modelId="{138CD9D4-2F61-49C2-BF8E-34595E53808C}" type="presParOf" srcId="{BC457CB0-6A90-4544-B300-E694E71E65FE}" destId="{70B24BCD-8F5B-4F66-8E7E-DFB78A7E387A}" srcOrd="1" destOrd="0" presId="urn:microsoft.com/office/officeart/2018/2/layout/IconVerticalSolidList"/>
    <dgm:cxn modelId="{E7D82231-EE68-4B64-BE77-57D1B600AFD4}" type="presParOf" srcId="{BC457CB0-6A90-4544-B300-E694E71E65FE}" destId="{E2E87D05-4866-4A8E-A5AE-FBDB28166EA6}" srcOrd="2" destOrd="0" presId="urn:microsoft.com/office/officeart/2018/2/layout/IconVerticalSolidList"/>
    <dgm:cxn modelId="{346906C0-8C98-4A21-8E9A-2F9F38E5DDF6}" type="presParOf" srcId="{BC457CB0-6A90-4544-B300-E694E71E65FE}" destId="{5D5145C6-2BF8-4687-BAEF-11E006E487B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48231-060E-4C95-A86B-D341484644CC}">
      <dsp:nvSpPr>
        <dsp:cNvPr id="0" name=""/>
        <dsp:cNvSpPr/>
      </dsp:nvSpPr>
      <dsp:spPr>
        <a:xfrm>
          <a:off x="0" y="949585"/>
          <a:ext cx="7003777" cy="175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2DC32-045B-4F7E-B995-6600B685376F}">
      <dsp:nvSpPr>
        <dsp:cNvPr id="0" name=""/>
        <dsp:cNvSpPr/>
      </dsp:nvSpPr>
      <dsp:spPr>
        <a:xfrm>
          <a:off x="530307" y="1344029"/>
          <a:ext cx="964194" cy="964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C2B06B-9E23-4D4D-A81B-64730618AC79}">
      <dsp:nvSpPr>
        <dsp:cNvPr id="0" name=""/>
        <dsp:cNvSpPr/>
      </dsp:nvSpPr>
      <dsp:spPr>
        <a:xfrm>
          <a:off x="2024809" y="949585"/>
          <a:ext cx="4978967" cy="175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534" tIns="185534" rIns="185534" bIns="185534" numCol="1" spcCol="1270" anchor="ctr" anchorCtr="0">
          <a:noAutofit/>
        </a:bodyPr>
        <a:lstStyle/>
        <a:p>
          <a:pPr marL="0" lvl="0" indent="0" algn="l" defTabSz="755650">
            <a:lnSpc>
              <a:spcPct val="100000"/>
            </a:lnSpc>
            <a:spcBef>
              <a:spcPct val="0"/>
            </a:spcBef>
            <a:spcAft>
              <a:spcPct val="35000"/>
            </a:spcAft>
            <a:buNone/>
          </a:pPr>
          <a:r>
            <a:rPr lang="en-US" sz="1700" kern="1200">
              <a:hlinkClick xmlns:r="http://schemas.openxmlformats.org/officeDocument/2006/relationships" r:id="rId3"/>
            </a:rPr>
            <a:t>https://cap480inventoryman.com</a:t>
          </a:r>
          <a:endParaRPr lang="en-US" sz="1700" kern="1200"/>
        </a:p>
      </dsp:txBody>
      <dsp:txXfrm>
        <a:off x="2024809" y="949585"/>
        <a:ext cx="4978967" cy="1753081"/>
      </dsp:txXfrm>
    </dsp:sp>
    <dsp:sp modelId="{8DD567ED-1B4B-4DF9-9427-5E84E1E374CE}">
      <dsp:nvSpPr>
        <dsp:cNvPr id="0" name=""/>
        <dsp:cNvSpPr/>
      </dsp:nvSpPr>
      <dsp:spPr>
        <a:xfrm>
          <a:off x="0" y="3140937"/>
          <a:ext cx="7003777" cy="175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B24BCD-8F5B-4F66-8E7E-DFB78A7E387A}">
      <dsp:nvSpPr>
        <dsp:cNvPr id="0" name=""/>
        <dsp:cNvSpPr/>
      </dsp:nvSpPr>
      <dsp:spPr>
        <a:xfrm>
          <a:off x="530307" y="3535381"/>
          <a:ext cx="964194" cy="96419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5145C6-2BF8-4687-BAEF-11E006E487B1}">
      <dsp:nvSpPr>
        <dsp:cNvPr id="0" name=""/>
        <dsp:cNvSpPr/>
      </dsp:nvSpPr>
      <dsp:spPr>
        <a:xfrm>
          <a:off x="2024809" y="3140937"/>
          <a:ext cx="4978967" cy="175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534" tIns="185534" rIns="185534" bIns="185534" numCol="1" spcCol="1270" anchor="ctr" anchorCtr="0">
          <a:noAutofit/>
        </a:bodyPr>
        <a:lstStyle/>
        <a:p>
          <a:pPr marL="0" lvl="0" indent="0" algn="l" defTabSz="755650">
            <a:lnSpc>
              <a:spcPct val="100000"/>
            </a:lnSpc>
            <a:spcBef>
              <a:spcPct val="0"/>
            </a:spcBef>
            <a:spcAft>
              <a:spcPct val="35000"/>
            </a:spcAft>
            <a:buNone/>
          </a:pPr>
          <a:r>
            <a:rPr lang="en-US" sz="1700" kern="1200"/>
            <a:t>Github – source code: </a:t>
          </a:r>
          <a:r>
            <a:rPr lang="en-US" sz="1700" kern="1200">
              <a:latin typeface="Sabon Next LT"/>
            </a:rPr>
            <a:t>  </a:t>
          </a:r>
          <a:r>
            <a:rPr lang="en-US" sz="1700" kern="1200">
              <a:hlinkClick xmlns:r="http://schemas.openxmlformats.org/officeDocument/2006/relationships" r:id="rId6"/>
            </a:rPr>
            <a:t>https://github.com/tashrobinson/inventory-manager</a:t>
          </a:r>
          <a:endParaRPr lang="en-US" sz="1700" kern="1200"/>
        </a:p>
      </dsp:txBody>
      <dsp:txXfrm>
        <a:off x="2024809" y="3140937"/>
        <a:ext cx="4978967" cy="17530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8/23/2021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49888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8/23/2021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14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8/23/2021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077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8/23/2021</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2945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8/23/2021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0516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8/23/2021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0319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8/23/2021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677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8/23/2021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622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8/23/2021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946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8/23/2021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392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8/23/2021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4559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8/23/2021</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29449713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nemil.com/mongo/3.html" TargetMode="Externa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914D32-CD50-458D-9156-260C1D29FBE2}"/>
              </a:ext>
            </a:extLst>
          </p:cNvPr>
          <p:cNvSpPr/>
          <p:nvPr/>
        </p:nvSpPr>
        <p:spPr>
          <a:xfrm>
            <a:off x="1032979" y="435392"/>
            <a:ext cx="10126042"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Inventory Management System </a:t>
            </a:r>
          </a:p>
        </p:txBody>
      </p:sp>
    </p:spTree>
    <p:extLst>
      <p:ext uri="{BB962C8B-B14F-4D97-AF65-F5344CB8AC3E}">
        <p14:creationId xmlns:p14="http://schemas.microsoft.com/office/powerpoint/2010/main" val="3179757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F5A0-0171-4FDC-B97B-6EF0BCA816AC}"/>
              </a:ext>
            </a:extLst>
          </p:cNvPr>
          <p:cNvSpPr>
            <a:spLocks noGrp="1"/>
          </p:cNvSpPr>
          <p:nvPr>
            <p:ph type="title"/>
          </p:nvPr>
        </p:nvSpPr>
        <p:spPr>
          <a:xfrm>
            <a:off x="467161" y="662093"/>
            <a:ext cx="5730439" cy="1342496"/>
          </a:xfrm>
        </p:spPr>
        <p:txBody>
          <a:bodyPr>
            <a:normAutofit/>
          </a:bodyPr>
          <a:lstStyle/>
          <a:p>
            <a:r>
              <a:rPr lang="en-US">
                <a:cs typeface="Sabon Next LT"/>
              </a:rPr>
              <a:t>Zachary Person</a:t>
            </a:r>
          </a:p>
        </p:txBody>
      </p:sp>
      <p:sp>
        <p:nvSpPr>
          <p:cNvPr id="3" name="Content Placeholder 2">
            <a:extLst>
              <a:ext uri="{FF2B5EF4-FFF2-40B4-BE49-F238E27FC236}">
                <a16:creationId xmlns:a16="http://schemas.microsoft.com/office/drawing/2014/main" id="{0E441F7B-0298-4499-879B-F608988D6020}"/>
              </a:ext>
            </a:extLst>
          </p:cNvPr>
          <p:cNvSpPr>
            <a:spLocks noGrp="1"/>
          </p:cNvSpPr>
          <p:nvPr>
            <p:ph idx="1"/>
          </p:nvPr>
        </p:nvSpPr>
        <p:spPr>
          <a:xfrm>
            <a:off x="441761" y="2211917"/>
            <a:ext cx="5771279" cy="4221163"/>
          </a:xfrm>
        </p:spPr>
        <p:txBody>
          <a:bodyPr vert="horz" lIns="91440" tIns="45720" rIns="91440" bIns="45720" rtlCol="0" anchor="t">
            <a:normAutofit lnSpcReduction="10000"/>
          </a:bodyPr>
          <a:lstStyle/>
          <a:p>
            <a:r>
              <a:rPr lang="en-US"/>
              <a:t>Contributed to the project by designing the initial prototypes for the GUI (Graphical User Interface) design. </a:t>
            </a:r>
          </a:p>
          <a:p>
            <a:r>
              <a:rPr lang="en-US"/>
              <a:t>This included design elements such as the </a:t>
            </a:r>
          </a:p>
          <a:p>
            <a:pPr lvl="1"/>
            <a:r>
              <a:rPr lang="en-US"/>
              <a:t>Buttons</a:t>
            </a:r>
          </a:p>
          <a:p>
            <a:pPr lvl="1"/>
            <a:r>
              <a:rPr lang="en-US"/>
              <a:t>Header</a:t>
            </a:r>
          </a:p>
          <a:p>
            <a:pPr lvl="1"/>
            <a:r>
              <a:rPr lang="en-US"/>
              <a:t>Navigation Bar</a:t>
            </a:r>
          </a:p>
        </p:txBody>
      </p:sp>
      <p:pic>
        <p:nvPicPr>
          <p:cNvPr id="4" name="Picture 4" descr="A picture containing graphical user interface&#10;&#10;Description automatically generated">
            <a:extLst>
              <a:ext uri="{FF2B5EF4-FFF2-40B4-BE49-F238E27FC236}">
                <a16:creationId xmlns:a16="http://schemas.microsoft.com/office/drawing/2014/main" id="{EA47E596-3B84-4E88-BE29-6C6275D68242}"/>
              </a:ext>
            </a:extLst>
          </p:cNvPr>
          <p:cNvPicPr>
            <a:picLocks noChangeAspect="1"/>
          </p:cNvPicPr>
          <p:nvPr/>
        </p:nvPicPr>
        <p:blipFill rotWithShape="1">
          <a:blip r:embed="rId2"/>
          <a:srcRect r="1174"/>
          <a:stretch/>
        </p:blipFill>
        <p:spPr>
          <a:xfrm>
            <a:off x="6837872" y="881866"/>
            <a:ext cx="5043577" cy="2132532"/>
          </a:xfrm>
          <a:prstGeom prst="rect">
            <a:avLst/>
          </a:prstGeom>
        </p:spPr>
      </p:pic>
      <p:pic>
        <p:nvPicPr>
          <p:cNvPr id="5" name="Picture 5">
            <a:extLst>
              <a:ext uri="{FF2B5EF4-FFF2-40B4-BE49-F238E27FC236}">
                <a16:creationId xmlns:a16="http://schemas.microsoft.com/office/drawing/2014/main" id="{21C05265-F005-47F5-AB22-F033D0BC3BD8}"/>
              </a:ext>
            </a:extLst>
          </p:cNvPr>
          <p:cNvPicPr>
            <a:picLocks noChangeAspect="1"/>
          </p:cNvPicPr>
          <p:nvPr/>
        </p:nvPicPr>
        <p:blipFill>
          <a:blip r:embed="rId3"/>
          <a:stretch>
            <a:fillRect/>
          </a:stretch>
        </p:blipFill>
        <p:spPr>
          <a:xfrm>
            <a:off x="6969984" y="3151973"/>
            <a:ext cx="4597400" cy="2333812"/>
          </a:xfrm>
          <a:prstGeom prst="rect">
            <a:avLst/>
          </a:prstGeom>
        </p:spPr>
      </p:pic>
      <p:sp>
        <p:nvSpPr>
          <p:cNvPr id="6" name="TextBox 5">
            <a:extLst>
              <a:ext uri="{FF2B5EF4-FFF2-40B4-BE49-F238E27FC236}">
                <a16:creationId xmlns:a16="http://schemas.microsoft.com/office/drawing/2014/main" id="{3B0FCB26-74AF-40EE-AAEE-62B70B91DAFB}"/>
              </a:ext>
            </a:extLst>
          </p:cNvPr>
          <p:cNvSpPr txBox="1"/>
          <p:nvPr/>
        </p:nvSpPr>
        <p:spPr>
          <a:xfrm>
            <a:off x="7569200" y="5715000"/>
            <a:ext cx="33951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Top: Initial prototype for our header. Bottom: Prototypes for buttons.</a:t>
            </a:r>
          </a:p>
        </p:txBody>
      </p:sp>
    </p:spTree>
    <p:extLst>
      <p:ext uri="{BB962C8B-B14F-4D97-AF65-F5344CB8AC3E}">
        <p14:creationId xmlns:p14="http://schemas.microsoft.com/office/powerpoint/2010/main" val="193245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DD7A-1BD1-47A5-95A9-C81EB99E9FB8}"/>
              </a:ext>
            </a:extLst>
          </p:cNvPr>
          <p:cNvSpPr>
            <a:spLocks noGrp="1"/>
          </p:cNvSpPr>
          <p:nvPr>
            <p:ph type="title"/>
          </p:nvPr>
        </p:nvSpPr>
        <p:spPr/>
        <p:txBody>
          <a:bodyPr/>
          <a:lstStyle/>
          <a:p>
            <a:r>
              <a:rPr lang="en-US">
                <a:ea typeface="+mj-lt"/>
                <a:cs typeface="+mj-lt"/>
              </a:rPr>
              <a:t>Lamont Venson</a:t>
            </a:r>
            <a:endParaRPr lang="en-US"/>
          </a:p>
        </p:txBody>
      </p:sp>
      <p:sp>
        <p:nvSpPr>
          <p:cNvPr id="3" name="Content Placeholder 2">
            <a:extLst>
              <a:ext uri="{FF2B5EF4-FFF2-40B4-BE49-F238E27FC236}">
                <a16:creationId xmlns:a16="http://schemas.microsoft.com/office/drawing/2014/main" id="{C56F87BD-D86D-401B-AE6A-DB12E9DE7E86}"/>
              </a:ext>
            </a:extLst>
          </p:cNvPr>
          <p:cNvSpPr>
            <a:spLocks noGrp="1"/>
          </p:cNvSpPr>
          <p:nvPr>
            <p:ph idx="1"/>
          </p:nvPr>
        </p:nvSpPr>
        <p:spPr/>
        <p:txBody>
          <a:bodyPr vert="horz" lIns="91440" tIns="45720" rIns="91440" bIns="45720" rtlCol="0" anchor="t">
            <a:normAutofit/>
          </a:bodyPr>
          <a:lstStyle/>
          <a:p>
            <a:r>
              <a:rPr lang="en-US"/>
              <a:t>Helped with back-end</a:t>
            </a:r>
          </a:p>
          <a:p>
            <a:r>
              <a:rPr lang="en-US"/>
              <a:t>Contributed to group discussions about back-end development</a:t>
            </a:r>
          </a:p>
        </p:txBody>
      </p:sp>
    </p:spTree>
    <p:extLst>
      <p:ext uri="{BB962C8B-B14F-4D97-AF65-F5344CB8AC3E}">
        <p14:creationId xmlns:p14="http://schemas.microsoft.com/office/powerpoint/2010/main" val="87993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0120842E-61A7-4477-AD28-03DB45FB94A7}"/>
              </a:ext>
            </a:extLst>
          </p:cNvPr>
          <p:cNvSpPr>
            <a:spLocks noGrp="1"/>
          </p:cNvSpPr>
          <p:nvPr>
            <p:ph type="title"/>
          </p:nvPr>
        </p:nvSpPr>
        <p:spPr>
          <a:xfrm>
            <a:off x="838200" y="586992"/>
            <a:ext cx="5638800" cy="2461008"/>
          </a:xfrm>
        </p:spPr>
        <p:txBody>
          <a:bodyPr>
            <a:normAutofit/>
          </a:bodyPr>
          <a:lstStyle/>
          <a:p>
            <a:r>
              <a:rPr lang="en-US">
                <a:cs typeface="Sabon Next LT"/>
              </a:rPr>
              <a:t>Miguel Bernal: </a:t>
            </a:r>
            <a:endParaRPr lang="en-US"/>
          </a:p>
        </p:txBody>
      </p:sp>
      <p:sp>
        <p:nvSpPr>
          <p:cNvPr id="3" name="Content Placeholder 2">
            <a:extLst>
              <a:ext uri="{FF2B5EF4-FFF2-40B4-BE49-F238E27FC236}">
                <a16:creationId xmlns:a16="http://schemas.microsoft.com/office/drawing/2014/main" id="{6DDBD520-C681-4124-ADDB-3FB9F0A2FCFD}"/>
              </a:ext>
            </a:extLst>
          </p:cNvPr>
          <p:cNvSpPr>
            <a:spLocks noGrp="1"/>
          </p:cNvSpPr>
          <p:nvPr>
            <p:ph idx="1"/>
          </p:nvPr>
        </p:nvSpPr>
        <p:spPr>
          <a:xfrm>
            <a:off x="838200" y="3124200"/>
            <a:ext cx="5638437" cy="3156166"/>
          </a:xfrm>
        </p:spPr>
        <p:txBody>
          <a:bodyPr vert="horz" lIns="91440" tIns="45720" rIns="91440" bIns="45720" rtlCol="0" anchor="ctr">
            <a:normAutofit/>
          </a:bodyPr>
          <a:lstStyle/>
          <a:p>
            <a:r>
              <a:rPr lang="en-US" sz="1800"/>
              <a:t>Worked with back-end team members to transition the supply and product detail and list to show up when selecting the detail on each product. </a:t>
            </a:r>
          </a:p>
          <a:p>
            <a:r>
              <a:rPr lang="en-US" sz="1800"/>
              <a:t>Research on how to fix minor bugs for .js and .ts files. </a:t>
            </a:r>
          </a:p>
          <a:p>
            <a:r>
              <a:rPr lang="en-US" sz="1800"/>
              <a:t>Created foundation for PowerPoint presentation.</a:t>
            </a:r>
          </a:p>
          <a:p>
            <a:pPr marL="0" indent="0">
              <a:buNone/>
            </a:pPr>
            <a:endParaRPr lang="en-US" sz="1800"/>
          </a:p>
        </p:txBody>
      </p:sp>
      <p:pic>
        <p:nvPicPr>
          <p:cNvPr id="4" name="Picture 4" descr="Text&#10;&#10;Description automatically generated">
            <a:extLst>
              <a:ext uri="{FF2B5EF4-FFF2-40B4-BE49-F238E27FC236}">
                <a16:creationId xmlns:a16="http://schemas.microsoft.com/office/drawing/2014/main" id="{4C79EA44-2AAF-4215-9D08-333CDBF0DF70}"/>
              </a:ext>
            </a:extLst>
          </p:cNvPr>
          <p:cNvPicPr>
            <a:picLocks noChangeAspect="1"/>
          </p:cNvPicPr>
          <p:nvPr/>
        </p:nvPicPr>
        <p:blipFill rotWithShape="1">
          <a:blip r:embed="rId4"/>
          <a:srcRect r="3736"/>
          <a:stretch/>
        </p:blipFill>
        <p:spPr>
          <a:xfrm>
            <a:off x="6861048" y="1"/>
            <a:ext cx="5330952" cy="6858000"/>
          </a:xfrm>
          <a:prstGeom prst="rect">
            <a:avLst/>
          </a:prstGeom>
        </p:spPr>
      </p:pic>
    </p:spTree>
    <p:extLst>
      <p:ext uri="{BB962C8B-B14F-4D97-AF65-F5344CB8AC3E}">
        <p14:creationId xmlns:p14="http://schemas.microsoft.com/office/powerpoint/2010/main" val="408881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2933-D2A2-46E4-ACB5-25D6C9080221}"/>
              </a:ext>
            </a:extLst>
          </p:cNvPr>
          <p:cNvSpPr>
            <a:spLocks noGrp="1"/>
          </p:cNvSpPr>
          <p:nvPr>
            <p:ph type="title"/>
          </p:nvPr>
        </p:nvSpPr>
        <p:spPr/>
        <p:txBody>
          <a:bodyPr/>
          <a:lstStyle/>
          <a:p>
            <a:r>
              <a:rPr lang="en-US">
                <a:cs typeface="Sabon Next LT"/>
              </a:rPr>
              <a:t>Jeff Chaplin: </a:t>
            </a:r>
          </a:p>
        </p:txBody>
      </p:sp>
      <p:sp>
        <p:nvSpPr>
          <p:cNvPr id="3" name="Content Placeholder 2">
            <a:extLst>
              <a:ext uri="{FF2B5EF4-FFF2-40B4-BE49-F238E27FC236}">
                <a16:creationId xmlns:a16="http://schemas.microsoft.com/office/drawing/2014/main" id="{3ADD760B-7504-4353-B96F-2BE3DEFA2ECF}"/>
              </a:ext>
            </a:extLst>
          </p:cNvPr>
          <p:cNvSpPr>
            <a:spLocks noGrp="1"/>
          </p:cNvSpPr>
          <p:nvPr>
            <p:ph idx="1"/>
          </p:nvPr>
        </p:nvSpPr>
        <p:spPr/>
        <p:txBody>
          <a:bodyPr vert="horz" lIns="91440" tIns="45720" rIns="91440" bIns="45720" rtlCol="0" anchor="t">
            <a:normAutofit/>
          </a:bodyPr>
          <a:lstStyle/>
          <a:p>
            <a:r>
              <a:rPr lang="en-US" sz="1400">
                <a:ea typeface="+mn-lt"/>
                <a:cs typeface="+mn-lt"/>
              </a:rPr>
              <a:t>Contributions: </a:t>
            </a:r>
          </a:p>
          <a:p>
            <a:r>
              <a:rPr lang="en-US" sz="1400"/>
              <a:t>Mobile Formatting </a:t>
            </a:r>
          </a:p>
          <a:p>
            <a:r>
              <a:rPr lang="en-US" sz="1400"/>
              <a:t>Assisted with GUI design via Wireframe </a:t>
            </a:r>
          </a:p>
          <a:p>
            <a:r>
              <a:rPr lang="en-US" sz="1400"/>
              <a:t>Assisted in implementation of GUI </a:t>
            </a:r>
          </a:p>
          <a:p>
            <a:endParaRPr lang="en-US"/>
          </a:p>
          <a:p>
            <a:endParaRPr lang="en-US"/>
          </a:p>
          <a:p>
            <a:pPr marL="0" indent="0">
              <a:buNone/>
            </a:pPr>
            <a:endParaRPr lang="en-US"/>
          </a:p>
        </p:txBody>
      </p:sp>
      <p:pic>
        <p:nvPicPr>
          <p:cNvPr id="5" name="Picture 5" descr="Graphical user interface, application&#10;&#10;Description automatically generated">
            <a:extLst>
              <a:ext uri="{FF2B5EF4-FFF2-40B4-BE49-F238E27FC236}">
                <a16:creationId xmlns:a16="http://schemas.microsoft.com/office/drawing/2014/main" id="{8D142DBF-10BD-4A64-BDA6-74C94B0744E5}"/>
              </a:ext>
            </a:extLst>
          </p:cNvPr>
          <p:cNvPicPr>
            <a:picLocks noChangeAspect="1"/>
          </p:cNvPicPr>
          <p:nvPr/>
        </p:nvPicPr>
        <p:blipFill>
          <a:blip r:embed="rId2"/>
          <a:stretch>
            <a:fillRect/>
          </a:stretch>
        </p:blipFill>
        <p:spPr>
          <a:xfrm>
            <a:off x="8993842" y="83545"/>
            <a:ext cx="2743200" cy="3530851"/>
          </a:xfrm>
          <a:prstGeom prst="rect">
            <a:avLst/>
          </a:prstGeom>
        </p:spPr>
      </p:pic>
      <p:pic>
        <p:nvPicPr>
          <p:cNvPr id="6" name="Picture 6">
            <a:extLst>
              <a:ext uri="{FF2B5EF4-FFF2-40B4-BE49-F238E27FC236}">
                <a16:creationId xmlns:a16="http://schemas.microsoft.com/office/drawing/2014/main" id="{32FE912A-E302-4867-A39A-B23879CB86A6}"/>
              </a:ext>
            </a:extLst>
          </p:cNvPr>
          <p:cNvPicPr>
            <a:picLocks noChangeAspect="1"/>
          </p:cNvPicPr>
          <p:nvPr/>
        </p:nvPicPr>
        <p:blipFill>
          <a:blip r:embed="rId3"/>
          <a:stretch>
            <a:fillRect/>
          </a:stretch>
        </p:blipFill>
        <p:spPr>
          <a:xfrm>
            <a:off x="275665" y="1462150"/>
            <a:ext cx="5936877" cy="381436"/>
          </a:xfrm>
          <a:prstGeom prst="rect">
            <a:avLst/>
          </a:prstGeom>
        </p:spPr>
      </p:pic>
      <p:pic>
        <p:nvPicPr>
          <p:cNvPr id="4" name="Picture 4" descr="Graphical user interface&#10;&#10;Description automatically generated">
            <a:extLst>
              <a:ext uri="{FF2B5EF4-FFF2-40B4-BE49-F238E27FC236}">
                <a16:creationId xmlns:a16="http://schemas.microsoft.com/office/drawing/2014/main" id="{1F411D5E-9C39-4FD1-AAB3-F70A3DCE737D}"/>
              </a:ext>
            </a:extLst>
          </p:cNvPr>
          <p:cNvPicPr>
            <a:picLocks noChangeAspect="1"/>
          </p:cNvPicPr>
          <p:nvPr/>
        </p:nvPicPr>
        <p:blipFill>
          <a:blip r:embed="rId4"/>
          <a:stretch>
            <a:fillRect/>
          </a:stretch>
        </p:blipFill>
        <p:spPr>
          <a:xfrm>
            <a:off x="4411135" y="365789"/>
            <a:ext cx="4545602" cy="6452137"/>
          </a:xfrm>
          <a:prstGeom prst="rect">
            <a:avLst/>
          </a:prstGeom>
        </p:spPr>
      </p:pic>
      <p:pic>
        <p:nvPicPr>
          <p:cNvPr id="7" name="Picture 7" descr="Table&#10;&#10;Description automatically generated">
            <a:extLst>
              <a:ext uri="{FF2B5EF4-FFF2-40B4-BE49-F238E27FC236}">
                <a16:creationId xmlns:a16="http://schemas.microsoft.com/office/drawing/2014/main" id="{F4586C31-F1F4-4EC6-9DF1-96B902429675}"/>
              </a:ext>
            </a:extLst>
          </p:cNvPr>
          <p:cNvPicPr>
            <a:picLocks noChangeAspect="1"/>
          </p:cNvPicPr>
          <p:nvPr/>
        </p:nvPicPr>
        <p:blipFill>
          <a:blip r:embed="rId5"/>
          <a:stretch>
            <a:fillRect/>
          </a:stretch>
        </p:blipFill>
        <p:spPr>
          <a:xfrm>
            <a:off x="9898044" y="3242983"/>
            <a:ext cx="2290708" cy="3453652"/>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A6718C7D-FD8E-4640-8B44-0220250E24C7}"/>
              </a:ext>
            </a:extLst>
          </p:cNvPr>
          <p:cNvPicPr>
            <a:picLocks noChangeAspect="1"/>
          </p:cNvPicPr>
          <p:nvPr/>
        </p:nvPicPr>
        <p:blipFill>
          <a:blip r:embed="rId6"/>
          <a:stretch>
            <a:fillRect/>
          </a:stretch>
        </p:blipFill>
        <p:spPr>
          <a:xfrm>
            <a:off x="225889" y="3344333"/>
            <a:ext cx="1876554" cy="3471334"/>
          </a:xfrm>
          <a:prstGeom prst="rect">
            <a:avLst/>
          </a:prstGeom>
        </p:spPr>
      </p:pic>
      <p:pic>
        <p:nvPicPr>
          <p:cNvPr id="9" name="Picture 9" descr="Graphical user interface, text, application&#10;&#10;Description automatically generated">
            <a:extLst>
              <a:ext uri="{FF2B5EF4-FFF2-40B4-BE49-F238E27FC236}">
                <a16:creationId xmlns:a16="http://schemas.microsoft.com/office/drawing/2014/main" id="{3446E02D-B5FE-4041-B508-90DB8B352AC6}"/>
              </a:ext>
            </a:extLst>
          </p:cNvPr>
          <p:cNvPicPr>
            <a:picLocks noChangeAspect="1"/>
          </p:cNvPicPr>
          <p:nvPr/>
        </p:nvPicPr>
        <p:blipFill>
          <a:blip r:embed="rId7"/>
          <a:stretch>
            <a:fillRect/>
          </a:stretch>
        </p:blipFill>
        <p:spPr>
          <a:xfrm>
            <a:off x="2099734" y="3343585"/>
            <a:ext cx="2099734" cy="2152029"/>
          </a:xfrm>
          <a:prstGeom prst="rect">
            <a:avLst/>
          </a:prstGeom>
        </p:spPr>
      </p:pic>
    </p:spTree>
    <p:extLst>
      <p:ext uri="{BB962C8B-B14F-4D97-AF65-F5344CB8AC3E}">
        <p14:creationId xmlns:p14="http://schemas.microsoft.com/office/powerpoint/2010/main" val="317708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6" name="Rectangle 3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7" name="Group 35">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7" name="Picture 36">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8" name="Picture 37">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5481316-EC5A-4589-88A4-9E483A917C69}"/>
              </a:ext>
            </a:extLst>
          </p:cNvPr>
          <p:cNvSpPr>
            <a:spLocks noGrp="1"/>
          </p:cNvSpPr>
          <p:nvPr>
            <p:ph type="title"/>
          </p:nvPr>
        </p:nvSpPr>
        <p:spPr>
          <a:xfrm>
            <a:off x="838200" y="609599"/>
            <a:ext cx="4191000" cy="2682875"/>
          </a:xfrm>
        </p:spPr>
        <p:txBody>
          <a:bodyPr>
            <a:normAutofit/>
          </a:bodyPr>
          <a:lstStyle/>
          <a:p>
            <a:r>
              <a:rPr lang="en-US" sz="4000">
                <a:cs typeface="Sabon Next LT"/>
              </a:rPr>
              <a:t>Tash Robinson</a:t>
            </a:r>
            <a:endParaRPr lang="en-US" sz="4000"/>
          </a:p>
        </p:txBody>
      </p:sp>
      <p:sp>
        <p:nvSpPr>
          <p:cNvPr id="3" name="Content Placeholder 2">
            <a:extLst>
              <a:ext uri="{FF2B5EF4-FFF2-40B4-BE49-F238E27FC236}">
                <a16:creationId xmlns:a16="http://schemas.microsoft.com/office/drawing/2014/main" id="{DF5A5091-F023-4D71-86AF-A8B15A35178A}"/>
              </a:ext>
            </a:extLst>
          </p:cNvPr>
          <p:cNvSpPr>
            <a:spLocks noGrp="1"/>
          </p:cNvSpPr>
          <p:nvPr>
            <p:ph idx="1"/>
          </p:nvPr>
        </p:nvSpPr>
        <p:spPr>
          <a:xfrm>
            <a:off x="838200" y="3429000"/>
            <a:ext cx="4190730" cy="2667000"/>
          </a:xfrm>
        </p:spPr>
        <p:txBody>
          <a:bodyPr vert="horz" lIns="91440" tIns="45720" rIns="91440" bIns="45720" rtlCol="0">
            <a:normAutofit/>
          </a:bodyPr>
          <a:lstStyle/>
          <a:p>
            <a:r>
              <a:rPr lang="en-US" sz="1800"/>
              <a:t>Laid the groundwork for the front and back end of the application, including CRUD operations.</a:t>
            </a:r>
          </a:p>
          <a:p>
            <a:r>
              <a:rPr lang="en-US" sz="1800"/>
              <a:t>Set up GitHub and digital ocean hosting</a:t>
            </a:r>
          </a:p>
          <a:p>
            <a:endParaRPr lang="en-US" sz="1800"/>
          </a:p>
          <a:p>
            <a:endParaRPr lang="en-US" sz="1800"/>
          </a:p>
        </p:txBody>
      </p:sp>
      <p:pic>
        <p:nvPicPr>
          <p:cNvPr id="7" name="Picture 7" descr="Graphical user interface, text, application&#10;&#10;Description automatically generated">
            <a:extLst>
              <a:ext uri="{FF2B5EF4-FFF2-40B4-BE49-F238E27FC236}">
                <a16:creationId xmlns:a16="http://schemas.microsoft.com/office/drawing/2014/main" id="{3E0756A7-5E26-4769-8F31-13254CCF29C1}"/>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8190"/>
          <a:stretch/>
        </p:blipFill>
        <p:spPr>
          <a:xfrm>
            <a:off x="5562600" y="1262729"/>
            <a:ext cx="5881672" cy="4180142"/>
          </a:xfrm>
          <a:prstGeom prst="rect">
            <a:avLst/>
          </a:prstGeom>
        </p:spPr>
      </p:pic>
    </p:spTree>
    <p:extLst>
      <p:ext uri="{BB962C8B-B14F-4D97-AF65-F5344CB8AC3E}">
        <p14:creationId xmlns:p14="http://schemas.microsoft.com/office/powerpoint/2010/main" val="102824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 name="Group 19">
            <a:extLst>
              <a:ext uri="{FF2B5EF4-FFF2-40B4-BE49-F238E27FC236}">
                <a16:creationId xmlns:a16="http://schemas.microsoft.com/office/drawing/2014/main" id="{77D68900-1527-4F03-9978-7CA00F2D55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1" name="Picture 20">
              <a:extLst>
                <a:ext uri="{FF2B5EF4-FFF2-40B4-BE49-F238E27FC236}">
                  <a16:creationId xmlns:a16="http://schemas.microsoft.com/office/drawing/2014/main" id="{BA2AB61A-F814-47FF-9883-6C988042B5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2" name="Picture 21">
              <a:extLst>
                <a:ext uri="{FF2B5EF4-FFF2-40B4-BE49-F238E27FC236}">
                  <a16:creationId xmlns:a16="http://schemas.microsoft.com/office/drawing/2014/main" id="{C1642168-9F48-4D85-B2A6-A0305035209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extBox 8">
            <a:extLst>
              <a:ext uri="{FF2B5EF4-FFF2-40B4-BE49-F238E27FC236}">
                <a16:creationId xmlns:a16="http://schemas.microsoft.com/office/drawing/2014/main" id="{CCA8D996-7298-41EA-A07F-0AE90AD8D645}"/>
              </a:ext>
            </a:extLst>
          </p:cNvPr>
          <p:cNvSpPr txBox="1"/>
          <p:nvPr/>
        </p:nvSpPr>
        <p:spPr>
          <a:xfrm>
            <a:off x="838200" y="569582"/>
            <a:ext cx="6614316" cy="82271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000">
                <a:latin typeface="Sabon Next LT"/>
                <a:ea typeface="+mj-ea"/>
                <a:cs typeface="Sabon Next LT"/>
              </a:rPr>
              <a:t>Jacob</a:t>
            </a:r>
            <a:r>
              <a:rPr lang="en-US" sz="4000">
                <a:latin typeface="+mj-lt"/>
                <a:ea typeface="+mj-ea"/>
                <a:cs typeface="+mj-cs"/>
              </a:rPr>
              <a:t> </a:t>
            </a:r>
            <a:r>
              <a:rPr lang="en-US" sz="4000">
                <a:latin typeface="Sabon Next LT"/>
                <a:ea typeface="+mj-ea"/>
                <a:cs typeface="Sabon Next LT"/>
              </a:rPr>
              <a:t>Ryan</a:t>
            </a:r>
          </a:p>
        </p:txBody>
      </p:sp>
      <p:pic>
        <p:nvPicPr>
          <p:cNvPr id="7" name="Picture 7" descr="Table&#10;&#10;Description automatically generated">
            <a:extLst>
              <a:ext uri="{FF2B5EF4-FFF2-40B4-BE49-F238E27FC236}">
                <a16:creationId xmlns:a16="http://schemas.microsoft.com/office/drawing/2014/main" id="{DBEAFCD7-1C8A-46E3-8BFD-11982ABCE3C6}"/>
              </a:ext>
            </a:extLst>
          </p:cNvPr>
          <p:cNvPicPr>
            <a:picLocks noChangeAspect="1"/>
          </p:cNvPicPr>
          <p:nvPr/>
        </p:nvPicPr>
        <p:blipFill>
          <a:blip r:embed="rId4"/>
          <a:stretch>
            <a:fillRect/>
          </a:stretch>
        </p:blipFill>
        <p:spPr>
          <a:xfrm>
            <a:off x="9280359" y="567942"/>
            <a:ext cx="1080749" cy="1819723"/>
          </a:xfrm>
          <a:prstGeom prst="rect">
            <a:avLst/>
          </a:prstGeom>
        </p:spPr>
      </p:pic>
      <p:sp>
        <p:nvSpPr>
          <p:cNvPr id="11" name="Content Placeholder 10">
            <a:extLst>
              <a:ext uri="{FF2B5EF4-FFF2-40B4-BE49-F238E27FC236}">
                <a16:creationId xmlns:a16="http://schemas.microsoft.com/office/drawing/2014/main" id="{4B3B9344-45A4-44D3-915D-93ECAD7A3288}"/>
              </a:ext>
            </a:extLst>
          </p:cNvPr>
          <p:cNvSpPr>
            <a:spLocks noGrp="1"/>
          </p:cNvSpPr>
          <p:nvPr>
            <p:ph idx="1"/>
          </p:nvPr>
        </p:nvSpPr>
        <p:spPr>
          <a:xfrm>
            <a:off x="838200" y="1709616"/>
            <a:ext cx="6614316" cy="5002828"/>
          </a:xfrm>
        </p:spPr>
        <p:txBody>
          <a:bodyPr vert="horz" lIns="91440" tIns="45720" rIns="91440" bIns="45720" rtlCol="0" anchor="t">
            <a:normAutofit/>
          </a:bodyPr>
          <a:lstStyle/>
          <a:p>
            <a:r>
              <a:rPr lang="en-US">
                <a:latin typeface="Avenir Next LT Pro"/>
              </a:rPr>
              <a:t>Suggested the overall concept of the project of making an inventory management database.</a:t>
            </a:r>
          </a:p>
          <a:p>
            <a:r>
              <a:rPr lang="en-US">
                <a:latin typeface="Avenir Next LT Pro"/>
              </a:rPr>
              <a:t>Suppled example screen shots of the 'Suppler Table', 'Location Table', and the 'Product Table'.</a:t>
            </a:r>
          </a:p>
          <a:p>
            <a:r>
              <a:rPr lang="en-US">
                <a:latin typeface="Avenir Next LT Pro"/>
                <a:ea typeface="Yu Mincho Demibold"/>
              </a:rPr>
              <a:t>Organized the teams on who will be working on 'Front End' and who would be working on 'Back End'.</a:t>
            </a:r>
          </a:p>
        </p:txBody>
      </p:sp>
      <p:pic>
        <p:nvPicPr>
          <p:cNvPr id="6" name="Picture 6" descr="Table&#10;&#10;Description automatically generated">
            <a:extLst>
              <a:ext uri="{FF2B5EF4-FFF2-40B4-BE49-F238E27FC236}">
                <a16:creationId xmlns:a16="http://schemas.microsoft.com/office/drawing/2014/main" id="{E7591F5B-16D9-4224-931A-CBAF1774CDF2}"/>
              </a:ext>
            </a:extLst>
          </p:cNvPr>
          <p:cNvPicPr>
            <a:picLocks noChangeAspect="1"/>
          </p:cNvPicPr>
          <p:nvPr/>
        </p:nvPicPr>
        <p:blipFill>
          <a:blip r:embed="rId5"/>
          <a:stretch>
            <a:fillRect/>
          </a:stretch>
        </p:blipFill>
        <p:spPr>
          <a:xfrm>
            <a:off x="8806961" y="2451909"/>
            <a:ext cx="2027546" cy="1819723"/>
          </a:xfrm>
          <a:prstGeom prst="rect">
            <a:avLst/>
          </a:prstGeom>
        </p:spPr>
      </p:pic>
      <p:pic>
        <p:nvPicPr>
          <p:cNvPr id="8" name="Picture 8" descr="Table&#10;&#10;Description automatically generated">
            <a:extLst>
              <a:ext uri="{FF2B5EF4-FFF2-40B4-BE49-F238E27FC236}">
                <a16:creationId xmlns:a16="http://schemas.microsoft.com/office/drawing/2014/main" id="{8BEC22C0-83F9-420F-9542-24AF591A64B1}"/>
              </a:ext>
            </a:extLst>
          </p:cNvPr>
          <p:cNvPicPr>
            <a:picLocks noChangeAspect="1"/>
          </p:cNvPicPr>
          <p:nvPr/>
        </p:nvPicPr>
        <p:blipFill>
          <a:blip r:embed="rId6"/>
          <a:stretch>
            <a:fillRect/>
          </a:stretch>
        </p:blipFill>
        <p:spPr>
          <a:xfrm>
            <a:off x="8077200" y="4626782"/>
            <a:ext cx="3487068" cy="1237909"/>
          </a:xfrm>
          <a:prstGeom prst="rect">
            <a:avLst/>
          </a:prstGeom>
        </p:spPr>
      </p:pic>
    </p:spTree>
    <p:extLst>
      <p:ext uri="{BB962C8B-B14F-4D97-AF65-F5344CB8AC3E}">
        <p14:creationId xmlns:p14="http://schemas.microsoft.com/office/powerpoint/2010/main" val="452508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13CD130A-643A-4D11-9D36-1A18E7473D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76200"/>
            <a:ext cx="3997615" cy="6816079"/>
            <a:chOff x="8059620" y="41922"/>
            <a:chExt cx="3997615" cy="6816077"/>
          </a:xfrm>
        </p:grpSpPr>
        <p:pic>
          <p:nvPicPr>
            <p:cNvPr id="17" name="Picture 16">
              <a:extLst>
                <a:ext uri="{FF2B5EF4-FFF2-40B4-BE49-F238E27FC236}">
                  <a16:creationId xmlns:a16="http://schemas.microsoft.com/office/drawing/2014/main" id="{C5B36C10-5167-4E97-BC4C-42E62CBDE85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8" name="Picture 17">
              <a:extLst>
                <a:ext uri="{FF2B5EF4-FFF2-40B4-BE49-F238E27FC236}">
                  <a16:creationId xmlns:a16="http://schemas.microsoft.com/office/drawing/2014/main" id="{EBDB6D53-B040-4BE2-AAD9-F0BE56F347F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C6081BC9-2010-4598-85E0-1459193A21E3}"/>
              </a:ext>
            </a:extLst>
          </p:cNvPr>
          <p:cNvSpPr>
            <a:spLocks noGrp="1"/>
          </p:cNvSpPr>
          <p:nvPr>
            <p:ph type="title"/>
          </p:nvPr>
        </p:nvSpPr>
        <p:spPr>
          <a:xfrm>
            <a:off x="1144524" y="744909"/>
            <a:ext cx="9906000" cy="3155419"/>
          </a:xfrm>
        </p:spPr>
        <p:txBody>
          <a:bodyPr vert="horz" lIns="91440" tIns="45720" rIns="91440" bIns="45720" rtlCol="0" anchor="b">
            <a:normAutofit/>
          </a:bodyPr>
          <a:lstStyle/>
          <a:p>
            <a:pPr algn="ctr"/>
            <a:r>
              <a:rPr lang="en-US" sz="5200"/>
              <a:t>Web Application Screenshots</a:t>
            </a:r>
          </a:p>
        </p:txBody>
      </p:sp>
    </p:spTree>
    <p:extLst>
      <p:ext uri="{BB962C8B-B14F-4D97-AF65-F5344CB8AC3E}">
        <p14:creationId xmlns:p14="http://schemas.microsoft.com/office/powerpoint/2010/main" val="291423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2"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3" name="Group 37">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39" name="Picture 38">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0" name="Picture 39">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1E736929-6C2C-4BF7-8F45-8A0193F88155}"/>
              </a:ext>
            </a:extLst>
          </p:cNvPr>
          <p:cNvSpPr>
            <a:spLocks noGrp="1"/>
          </p:cNvSpPr>
          <p:nvPr>
            <p:ph type="title"/>
          </p:nvPr>
        </p:nvSpPr>
        <p:spPr>
          <a:xfrm>
            <a:off x="838201" y="559813"/>
            <a:ext cx="3352799" cy="5577934"/>
          </a:xfrm>
        </p:spPr>
        <p:txBody>
          <a:bodyPr>
            <a:normAutofit/>
          </a:bodyPr>
          <a:lstStyle/>
          <a:p>
            <a:r>
              <a:rPr lang="en-US" sz="4000">
                <a:cs typeface="Sabon Next LT"/>
              </a:rPr>
              <a:t>URL</a:t>
            </a:r>
            <a:endParaRPr lang="en-US" sz="4000"/>
          </a:p>
        </p:txBody>
      </p:sp>
      <p:graphicFrame>
        <p:nvGraphicFramePr>
          <p:cNvPr id="35" name="Content Placeholder 2">
            <a:extLst>
              <a:ext uri="{FF2B5EF4-FFF2-40B4-BE49-F238E27FC236}">
                <a16:creationId xmlns:a16="http://schemas.microsoft.com/office/drawing/2014/main" id="{3DCB1B0B-8DBF-4DAF-891B-055805B70BF3}"/>
              </a:ext>
            </a:extLst>
          </p:cNvPr>
          <p:cNvGraphicFramePr>
            <a:graphicFrameLocks noGrp="1"/>
          </p:cNvGraphicFramePr>
          <p:nvPr>
            <p:ph idx="1"/>
            <p:extLst>
              <p:ext uri="{D42A27DB-BD31-4B8C-83A1-F6EECF244321}">
                <p14:modId xmlns:p14="http://schemas.microsoft.com/office/powerpoint/2010/main" val="3636541805"/>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0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E3734-A2C9-486C-AFAF-71703E0CC094}"/>
              </a:ext>
            </a:extLst>
          </p:cNvPr>
          <p:cNvSpPr>
            <a:spLocks noGrp="1"/>
          </p:cNvSpPr>
          <p:nvPr>
            <p:ph type="title"/>
          </p:nvPr>
        </p:nvSpPr>
        <p:spPr/>
        <p:txBody>
          <a:bodyPr/>
          <a:lstStyle/>
          <a:p>
            <a:pPr algn="ctr"/>
            <a:r>
              <a:rPr lang="en-US"/>
              <a:t>Login</a:t>
            </a:r>
          </a:p>
        </p:txBody>
      </p:sp>
      <p:pic>
        <p:nvPicPr>
          <p:cNvPr id="6" name="Picture 6" descr="Graphical user interface, application&#10;&#10;Description automatically generated">
            <a:extLst>
              <a:ext uri="{FF2B5EF4-FFF2-40B4-BE49-F238E27FC236}">
                <a16:creationId xmlns:a16="http://schemas.microsoft.com/office/drawing/2014/main" id="{B68E60BC-20BF-4C35-AD5C-4F8169E7E43D}"/>
              </a:ext>
            </a:extLst>
          </p:cNvPr>
          <p:cNvPicPr>
            <a:picLocks noGrp="1" noChangeAspect="1"/>
          </p:cNvPicPr>
          <p:nvPr>
            <p:ph idx="1"/>
          </p:nvPr>
        </p:nvPicPr>
        <p:blipFill rotWithShape="1">
          <a:blip r:embed="rId2"/>
          <a:srcRect l="96" t="606" r="96" b="1010"/>
          <a:stretch/>
        </p:blipFill>
        <p:spPr>
          <a:xfrm>
            <a:off x="1718409" y="1974850"/>
            <a:ext cx="8755203" cy="4127956"/>
          </a:xfrm>
        </p:spPr>
      </p:pic>
    </p:spTree>
    <p:extLst>
      <p:ext uri="{BB962C8B-B14F-4D97-AF65-F5344CB8AC3E}">
        <p14:creationId xmlns:p14="http://schemas.microsoft.com/office/powerpoint/2010/main" val="1107101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4B32-BA84-4F8A-B413-3FA8C29A25D0}"/>
              </a:ext>
            </a:extLst>
          </p:cNvPr>
          <p:cNvSpPr>
            <a:spLocks noGrp="1"/>
          </p:cNvSpPr>
          <p:nvPr>
            <p:ph type="title"/>
          </p:nvPr>
        </p:nvSpPr>
        <p:spPr/>
        <p:txBody>
          <a:bodyPr/>
          <a:lstStyle/>
          <a:p>
            <a:pPr algn="ctr"/>
            <a:r>
              <a:rPr lang="en-US"/>
              <a:t>Product List</a:t>
            </a:r>
          </a:p>
        </p:txBody>
      </p:sp>
      <p:pic>
        <p:nvPicPr>
          <p:cNvPr id="5" name="Content Placeholder 4" descr="Graphical user interface, application&#10;&#10;Description automatically generated">
            <a:extLst>
              <a:ext uri="{FF2B5EF4-FFF2-40B4-BE49-F238E27FC236}">
                <a16:creationId xmlns:a16="http://schemas.microsoft.com/office/drawing/2014/main" id="{096B15C5-D6B0-4B17-89C3-8D6AE9D92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592" y="1949450"/>
            <a:ext cx="8534817" cy="4195763"/>
          </a:xfrm>
        </p:spPr>
      </p:pic>
      <p:pic>
        <p:nvPicPr>
          <p:cNvPr id="3" name="Picture 3" descr="Table&#10;&#10;Description automatically generated">
            <a:extLst>
              <a:ext uri="{FF2B5EF4-FFF2-40B4-BE49-F238E27FC236}">
                <a16:creationId xmlns:a16="http://schemas.microsoft.com/office/drawing/2014/main" id="{EAB65D5F-9528-421D-86FE-346BFEEEA2E5}"/>
              </a:ext>
            </a:extLst>
          </p:cNvPr>
          <p:cNvPicPr>
            <a:picLocks noChangeAspect="1"/>
          </p:cNvPicPr>
          <p:nvPr/>
        </p:nvPicPr>
        <p:blipFill>
          <a:blip r:embed="rId3"/>
          <a:stretch>
            <a:fillRect/>
          </a:stretch>
        </p:blipFill>
        <p:spPr>
          <a:xfrm>
            <a:off x="3560806" y="3087880"/>
            <a:ext cx="6069227" cy="2649025"/>
          </a:xfrm>
          <a:prstGeom prst="rect">
            <a:avLst/>
          </a:prstGeom>
        </p:spPr>
      </p:pic>
    </p:spTree>
    <p:extLst>
      <p:ext uri="{BB962C8B-B14F-4D97-AF65-F5344CB8AC3E}">
        <p14:creationId xmlns:p14="http://schemas.microsoft.com/office/powerpoint/2010/main" val="135349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0B36-87FB-4B5C-B6E0-EA3AF9B2CE69}"/>
              </a:ext>
            </a:extLst>
          </p:cNvPr>
          <p:cNvSpPr>
            <a:spLocks noGrp="1"/>
          </p:cNvSpPr>
          <p:nvPr>
            <p:ph type="title"/>
          </p:nvPr>
        </p:nvSpPr>
        <p:spPr/>
        <p:txBody>
          <a:bodyPr/>
          <a:lstStyle/>
          <a:p>
            <a:pPr algn="ctr"/>
            <a:r>
              <a:rPr lang="en-US" b="1"/>
              <a:t>C480 Software Development Capstone</a:t>
            </a:r>
          </a:p>
        </p:txBody>
      </p:sp>
      <p:pic>
        <p:nvPicPr>
          <p:cNvPr id="5" name="Content Placeholder 4" descr="Shape&#10;&#10;Description automatically generated">
            <a:extLst>
              <a:ext uri="{FF2B5EF4-FFF2-40B4-BE49-F238E27FC236}">
                <a16:creationId xmlns:a16="http://schemas.microsoft.com/office/drawing/2014/main" id="{77690990-C2DF-4CC0-AC18-320B724CA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616" y="1949450"/>
            <a:ext cx="3776768" cy="4195763"/>
          </a:xfrm>
        </p:spPr>
      </p:pic>
    </p:spTree>
    <p:extLst>
      <p:ext uri="{BB962C8B-B14F-4D97-AF65-F5344CB8AC3E}">
        <p14:creationId xmlns:p14="http://schemas.microsoft.com/office/powerpoint/2010/main" val="245430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CC840-96E3-45E6-B7E3-F68F09DF4026}"/>
              </a:ext>
            </a:extLst>
          </p:cNvPr>
          <p:cNvSpPr>
            <a:spLocks noGrp="1"/>
          </p:cNvSpPr>
          <p:nvPr>
            <p:ph type="title"/>
          </p:nvPr>
        </p:nvSpPr>
        <p:spPr/>
        <p:txBody>
          <a:bodyPr/>
          <a:lstStyle/>
          <a:p>
            <a:pPr algn="ctr"/>
            <a:r>
              <a:rPr lang="en-US"/>
              <a:t>Product Edit</a:t>
            </a:r>
          </a:p>
        </p:txBody>
      </p:sp>
      <p:pic>
        <p:nvPicPr>
          <p:cNvPr id="5" name="Content Placeholder 4" descr="Graphical user interface, application, email&#10;&#10;Description automatically generated">
            <a:extLst>
              <a:ext uri="{FF2B5EF4-FFF2-40B4-BE49-F238E27FC236}">
                <a16:creationId xmlns:a16="http://schemas.microsoft.com/office/drawing/2014/main" id="{DC2F79D8-6F29-487C-9793-2FBD211CB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756" y="1949450"/>
            <a:ext cx="8530488" cy="4195763"/>
          </a:xfrm>
        </p:spPr>
      </p:pic>
      <p:pic>
        <p:nvPicPr>
          <p:cNvPr id="3" name="Picture 3" descr="Graphical user interface, text, application, email&#10;&#10;Description automatically generated">
            <a:extLst>
              <a:ext uri="{FF2B5EF4-FFF2-40B4-BE49-F238E27FC236}">
                <a16:creationId xmlns:a16="http://schemas.microsoft.com/office/drawing/2014/main" id="{3CE84144-5385-484F-A957-C92749EDB66B}"/>
              </a:ext>
            </a:extLst>
          </p:cNvPr>
          <p:cNvPicPr>
            <a:picLocks noChangeAspect="1"/>
          </p:cNvPicPr>
          <p:nvPr/>
        </p:nvPicPr>
        <p:blipFill>
          <a:blip r:embed="rId3"/>
          <a:stretch>
            <a:fillRect/>
          </a:stretch>
        </p:blipFill>
        <p:spPr>
          <a:xfrm>
            <a:off x="3509319" y="2797512"/>
            <a:ext cx="3875902" cy="2447164"/>
          </a:xfrm>
          <a:prstGeom prst="rect">
            <a:avLst/>
          </a:prstGeom>
        </p:spPr>
      </p:pic>
    </p:spTree>
    <p:extLst>
      <p:ext uri="{BB962C8B-B14F-4D97-AF65-F5344CB8AC3E}">
        <p14:creationId xmlns:p14="http://schemas.microsoft.com/office/powerpoint/2010/main" val="2499058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F865-F267-41A1-A496-6C4A3F17D37F}"/>
              </a:ext>
            </a:extLst>
          </p:cNvPr>
          <p:cNvSpPr>
            <a:spLocks noGrp="1"/>
          </p:cNvSpPr>
          <p:nvPr>
            <p:ph type="title"/>
          </p:nvPr>
        </p:nvSpPr>
        <p:spPr/>
        <p:txBody>
          <a:bodyPr/>
          <a:lstStyle/>
          <a:p>
            <a:pPr algn="ctr"/>
            <a:r>
              <a:rPr lang="en-US"/>
              <a:t>Shelf List</a:t>
            </a:r>
          </a:p>
        </p:txBody>
      </p:sp>
      <p:pic>
        <p:nvPicPr>
          <p:cNvPr id="5" name="Content Placeholder 4" descr="Graphical user interface, application, Word&#10;&#10;Description automatically generated">
            <a:extLst>
              <a:ext uri="{FF2B5EF4-FFF2-40B4-BE49-F238E27FC236}">
                <a16:creationId xmlns:a16="http://schemas.microsoft.com/office/drawing/2014/main" id="{44006655-C1B8-4C8A-824A-1E73893EB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951" y="1949450"/>
            <a:ext cx="8544099" cy="4195763"/>
          </a:xfrm>
        </p:spPr>
      </p:pic>
    </p:spTree>
    <p:extLst>
      <p:ext uri="{BB962C8B-B14F-4D97-AF65-F5344CB8AC3E}">
        <p14:creationId xmlns:p14="http://schemas.microsoft.com/office/powerpoint/2010/main" val="1761333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BB56-0DDE-4F17-B600-DF0DB7A87D2D}"/>
              </a:ext>
            </a:extLst>
          </p:cNvPr>
          <p:cNvSpPr>
            <a:spLocks noGrp="1"/>
          </p:cNvSpPr>
          <p:nvPr>
            <p:ph type="title"/>
          </p:nvPr>
        </p:nvSpPr>
        <p:spPr/>
        <p:txBody>
          <a:bodyPr/>
          <a:lstStyle/>
          <a:p>
            <a:pPr algn="ctr"/>
            <a:r>
              <a:rPr lang="en-US"/>
              <a:t>Shelf Edit</a:t>
            </a:r>
          </a:p>
        </p:txBody>
      </p:sp>
      <p:pic>
        <p:nvPicPr>
          <p:cNvPr id="5" name="Content Placeholder 4" descr="Graphical user interface, application, Word&#10;&#10;Description automatically generated">
            <a:extLst>
              <a:ext uri="{FF2B5EF4-FFF2-40B4-BE49-F238E27FC236}">
                <a16:creationId xmlns:a16="http://schemas.microsoft.com/office/drawing/2014/main" id="{EC12CDD8-F479-4973-9BFC-37D87536B4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4680" y="1949450"/>
            <a:ext cx="8462640" cy="4195763"/>
          </a:xfrm>
        </p:spPr>
      </p:pic>
    </p:spTree>
    <p:extLst>
      <p:ext uri="{BB962C8B-B14F-4D97-AF65-F5344CB8AC3E}">
        <p14:creationId xmlns:p14="http://schemas.microsoft.com/office/powerpoint/2010/main" val="34998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E307-9915-4CFC-9E18-F594FAA428D0}"/>
              </a:ext>
            </a:extLst>
          </p:cNvPr>
          <p:cNvSpPr>
            <a:spLocks noGrp="1"/>
          </p:cNvSpPr>
          <p:nvPr>
            <p:ph type="title"/>
          </p:nvPr>
        </p:nvSpPr>
        <p:spPr/>
        <p:txBody>
          <a:bodyPr/>
          <a:lstStyle/>
          <a:p>
            <a:pPr algn="ctr"/>
            <a:r>
              <a:rPr lang="en-US"/>
              <a:t>User Edit</a:t>
            </a:r>
          </a:p>
        </p:txBody>
      </p:sp>
      <p:pic>
        <p:nvPicPr>
          <p:cNvPr id="5" name="Content Placeholder 4" descr="Graphical user interface, application&#10;&#10;Description automatically generated">
            <a:extLst>
              <a:ext uri="{FF2B5EF4-FFF2-40B4-BE49-F238E27FC236}">
                <a16:creationId xmlns:a16="http://schemas.microsoft.com/office/drawing/2014/main" id="{CC4894FE-CCCF-412E-A7E9-520E01F1D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149" y="1949450"/>
            <a:ext cx="8507702" cy="4195763"/>
          </a:xfrm>
        </p:spPr>
      </p:pic>
    </p:spTree>
    <p:extLst>
      <p:ext uri="{BB962C8B-B14F-4D97-AF65-F5344CB8AC3E}">
        <p14:creationId xmlns:p14="http://schemas.microsoft.com/office/powerpoint/2010/main" val="2810284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B4A1-15FF-4B7D-A892-91DC0A08A097}"/>
              </a:ext>
            </a:extLst>
          </p:cNvPr>
          <p:cNvSpPr>
            <a:spLocks noGrp="1"/>
          </p:cNvSpPr>
          <p:nvPr>
            <p:ph type="title"/>
          </p:nvPr>
        </p:nvSpPr>
        <p:spPr/>
        <p:txBody>
          <a:bodyPr/>
          <a:lstStyle/>
          <a:p>
            <a:r>
              <a:rPr lang="en-US">
                <a:cs typeface="Sabon Next LT"/>
              </a:rPr>
              <a:t>Future Improvements: </a:t>
            </a:r>
            <a:endParaRPr lang="en-US"/>
          </a:p>
        </p:txBody>
      </p:sp>
      <p:sp>
        <p:nvSpPr>
          <p:cNvPr id="3" name="Content Placeholder 2">
            <a:extLst>
              <a:ext uri="{FF2B5EF4-FFF2-40B4-BE49-F238E27FC236}">
                <a16:creationId xmlns:a16="http://schemas.microsoft.com/office/drawing/2014/main" id="{A925B6BC-6181-45B7-A7E3-01A2B539BA84}"/>
              </a:ext>
            </a:extLst>
          </p:cNvPr>
          <p:cNvSpPr>
            <a:spLocks noGrp="1"/>
          </p:cNvSpPr>
          <p:nvPr>
            <p:ph idx="1"/>
          </p:nvPr>
        </p:nvSpPr>
        <p:spPr/>
        <p:txBody>
          <a:bodyPr vert="horz" lIns="91440" tIns="45720" rIns="91440" bIns="45720" rtlCol="0" anchor="t">
            <a:normAutofit/>
          </a:bodyPr>
          <a:lstStyle/>
          <a:p>
            <a:r>
              <a:rPr lang="en-US"/>
              <a:t>Introducing images for the products for a visual representation of the inventory available for the user. </a:t>
            </a:r>
          </a:p>
          <a:p>
            <a:r>
              <a:rPr lang="en-US"/>
              <a:t>Use an OAuth authorization service to be more secure and allow Google or Facebook logins.</a:t>
            </a:r>
          </a:p>
          <a:p>
            <a:r>
              <a:rPr lang="en-US"/>
              <a:t>Possibly a demo or shop that shows the products and allows pulling from inventory.</a:t>
            </a:r>
          </a:p>
          <a:p>
            <a:endParaRPr lang="en-US"/>
          </a:p>
        </p:txBody>
      </p:sp>
    </p:spTree>
    <p:extLst>
      <p:ext uri="{BB962C8B-B14F-4D97-AF65-F5344CB8AC3E}">
        <p14:creationId xmlns:p14="http://schemas.microsoft.com/office/powerpoint/2010/main" val="2491091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218B-CF09-411E-95F2-53BC8A7738E9}"/>
              </a:ext>
            </a:extLst>
          </p:cNvPr>
          <p:cNvSpPr>
            <a:spLocks noGrp="1"/>
          </p:cNvSpPr>
          <p:nvPr>
            <p:ph type="title"/>
          </p:nvPr>
        </p:nvSpPr>
        <p:spPr/>
        <p:txBody>
          <a:bodyPr/>
          <a:lstStyle/>
          <a:p>
            <a:r>
              <a:rPr lang="en-US">
                <a:cs typeface="Sabon Next LT"/>
              </a:rPr>
              <a:t>Conclusion: </a:t>
            </a:r>
          </a:p>
        </p:txBody>
      </p:sp>
      <p:sp>
        <p:nvSpPr>
          <p:cNvPr id="3" name="Content Placeholder 2">
            <a:extLst>
              <a:ext uri="{FF2B5EF4-FFF2-40B4-BE49-F238E27FC236}">
                <a16:creationId xmlns:a16="http://schemas.microsoft.com/office/drawing/2014/main" id="{273252D1-288B-4F63-9EBA-D571E7595361}"/>
              </a:ext>
            </a:extLst>
          </p:cNvPr>
          <p:cNvSpPr>
            <a:spLocks noGrp="1"/>
          </p:cNvSpPr>
          <p:nvPr>
            <p:ph idx="1"/>
          </p:nvPr>
        </p:nvSpPr>
        <p:spPr>
          <a:xfrm>
            <a:off x="458694" y="1949450"/>
            <a:ext cx="11274612" cy="4762114"/>
          </a:xfrm>
        </p:spPr>
        <p:txBody>
          <a:bodyPr vert="horz" lIns="91440" tIns="45720" rIns="91440" bIns="45720" rtlCol="0" anchor="t">
            <a:normAutofit fontScale="92500"/>
          </a:bodyPr>
          <a:lstStyle/>
          <a:p>
            <a:r>
              <a:rPr lang="en-US"/>
              <a:t>Overall positive experience with the entire group and product.</a:t>
            </a:r>
          </a:p>
          <a:p>
            <a:r>
              <a:rPr lang="en-US"/>
              <a:t>Focused on what was more important to get completed in the allotted time.</a:t>
            </a:r>
          </a:p>
          <a:p>
            <a:r>
              <a:rPr lang="en-US"/>
              <a:t>Distribution of roles were spread out evenly among the team member in order to reach our weekly goal.</a:t>
            </a:r>
          </a:p>
          <a:p>
            <a:r>
              <a:rPr lang="en-US"/>
              <a:t>Final product finished prior to the deadline and is working as intended.</a:t>
            </a:r>
          </a:p>
          <a:p>
            <a:r>
              <a:rPr lang="en-US"/>
              <a:t>Consistent communication between both Front and Back teams to ensure project goals were met in an orderly fashion to meet project deadline. </a:t>
            </a:r>
          </a:p>
        </p:txBody>
      </p:sp>
    </p:spTree>
    <p:extLst>
      <p:ext uri="{BB962C8B-B14F-4D97-AF65-F5344CB8AC3E}">
        <p14:creationId xmlns:p14="http://schemas.microsoft.com/office/powerpoint/2010/main" val="248484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DBB1-DA8E-4D71-B477-482FE81BC0EF}"/>
              </a:ext>
            </a:extLst>
          </p:cNvPr>
          <p:cNvSpPr>
            <a:spLocks noGrp="1"/>
          </p:cNvSpPr>
          <p:nvPr>
            <p:ph type="title"/>
          </p:nvPr>
        </p:nvSpPr>
        <p:spPr/>
        <p:txBody>
          <a:bodyPr>
            <a:normAutofit/>
          </a:bodyPr>
          <a:lstStyle/>
          <a:p>
            <a:r>
              <a:rPr lang="en-US" b="1"/>
              <a:t>Team Members:</a:t>
            </a:r>
          </a:p>
        </p:txBody>
      </p:sp>
      <p:sp>
        <p:nvSpPr>
          <p:cNvPr id="4" name="Text Placeholder 3">
            <a:extLst>
              <a:ext uri="{FF2B5EF4-FFF2-40B4-BE49-F238E27FC236}">
                <a16:creationId xmlns:a16="http://schemas.microsoft.com/office/drawing/2014/main" id="{14267C06-56A7-4B79-9253-32B59BA6A08C}"/>
              </a:ext>
            </a:extLst>
          </p:cNvPr>
          <p:cNvSpPr>
            <a:spLocks noGrp="1"/>
          </p:cNvSpPr>
          <p:nvPr>
            <p:ph type="body" idx="1"/>
          </p:nvPr>
        </p:nvSpPr>
        <p:spPr/>
        <p:txBody>
          <a:bodyPr/>
          <a:lstStyle/>
          <a:p>
            <a:r>
              <a:rPr lang="en-US"/>
              <a:t>Front-End Team</a:t>
            </a:r>
          </a:p>
        </p:txBody>
      </p:sp>
      <p:sp>
        <p:nvSpPr>
          <p:cNvPr id="3" name="Content Placeholder 2">
            <a:extLst>
              <a:ext uri="{FF2B5EF4-FFF2-40B4-BE49-F238E27FC236}">
                <a16:creationId xmlns:a16="http://schemas.microsoft.com/office/drawing/2014/main" id="{03848A25-D9B5-4294-A63F-4DE85BF58BF8}"/>
              </a:ext>
            </a:extLst>
          </p:cNvPr>
          <p:cNvSpPr>
            <a:spLocks noGrp="1"/>
          </p:cNvSpPr>
          <p:nvPr>
            <p:ph sz="half" idx="2"/>
          </p:nvPr>
        </p:nvSpPr>
        <p:spPr/>
        <p:txBody>
          <a:bodyPr vert="horz" lIns="91440" tIns="45720" rIns="91440" bIns="45720" rtlCol="0" anchor="t">
            <a:normAutofit/>
          </a:bodyPr>
          <a:lstStyle/>
          <a:p>
            <a:pPr>
              <a:lnSpc>
                <a:spcPct val="100000"/>
              </a:lnSpc>
              <a:buClr>
                <a:schemeClr val="accent5"/>
              </a:buClr>
            </a:pPr>
            <a:r>
              <a:rPr lang="en-US" b="1"/>
              <a:t>Delia Compton</a:t>
            </a:r>
            <a:endParaRPr lang="en-US"/>
          </a:p>
          <a:p>
            <a:pPr>
              <a:lnSpc>
                <a:spcPct val="100000"/>
              </a:lnSpc>
              <a:buClr>
                <a:schemeClr val="accent5"/>
              </a:buClr>
            </a:pPr>
            <a:r>
              <a:rPr lang="en-US" b="1"/>
              <a:t>Lisa Cuellar</a:t>
            </a:r>
          </a:p>
          <a:p>
            <a:pPr>
              <a:lnSpc>
                <a:spcPct val="100000"/>
              </a:lnSpc>
              <a:buClr>
                <a:schemeClr val="accent5"/>
              </a:buClr>
            </a:pPr>
            <a:r>
              <a:rPr lang="en-US" b="1"/>
              <a:t>Trainmon Harrison</a:t>
            </a:r>
          </a:p>
          <a:p>
            <a:pPr>
              <a:lnSpc>
                <a:spcPct val="100000"/>
              </a:lnSpc>
              <a:buClr>
                <a:schemeClr val="accent5"/>
              </a:buClr>
            </a:pPr>
            <a:r>
              <a:rPr lang="en-US" b="1">
                <a:ea typeface="+mn-lt"/>
                <a:cs typeface="+mn-lt"/>
              </a:rPr>
              <a:t>Zachary Person</a:t>
            </a:r>
            <a:endParaRPr lang="en-US" b="1"/>
          </a:p>
          <a:p>
            <a:pPr>
              <a:lnSpc>
                <a:spcPct val="100000"/>
              </a:lnSpc>
              <a:buClr>
                <a:schemeClr val="accent5"/>
              </a:buClr>
            </a:pPr>
            <a:r>
              <a:rPr lang="en-US" b="1"/>
              <a:t>Lamont Venson</a:t>
            </a:r>
          </a:p>
          <a:p>
            <a:pPr>
              <a:lnSpc>
                <a:spcPct val="100000"/>
              </a:lnSpc>
            </a:pPr>
            <a:endParaRPr lang="en-US"/>
          </a:p>
          <a:p>
            <a:pPr marL="0" indent="0">
              <a:lnSpc>
                <a:spcPct val="100000"/>
              </a:lnSpc>
              <a:buNone/>
            </a:pPr>
            <a:endParaRPr lang="en-US"/>
          </a:p>
        </p:txBody>
      </p:sp>
      <p:sp>
        <p:nvSpPr>
          <p:cNvPr id="5" name="Text Placeholder 4">
            <a:extLst>
              <a:ext uri="{FF2B5EF4-FFF2-40B4-BE49-F238E27FC236}">
                <a16:creationId xmlns:a16="http://schemas.microsoft.com/office/drawing/2014/main" id="{D36CC026-F4E9-498B-8015-0CCDD7B531D0}"/>
              </a:ext>
            </a:extLst>
          </p:cNvPr>
          <p:cNvSpPr>
            <a:spLocks noGrp="1"/>
          </p:cNvSpPr>
          <p:nvPr>
            <p:ph type="body" sz="quarter" idx="3"/>
          </p:nvPr>
        </p:nvSpPr>
        <p:spPr/>
        <p:txBody>
          <a:bodyPr/>
          <a:lstStyle/>
          <a:p>
            <a:r>
              <a:rPr lang="en-US"/>
              <a:t>Back-End Team</a:t>
            </a:r>
          </a:p>
        </p:txBody>
      </p:sp>
      <p:sp>
        <p:nvSpPr>
          <p:cNvPr id="6" name="Content Placeholder 5">
            <a:extLst>
              <a:ext uri="{FF2B5EF4-FFF2-40B4-BE49-F238E27FC236}">
                <a16:creationId xmlns:a16="http://schemas.microsoft.com/office/drawing/2014/main" id="{30551896-1756-4266-A973-6CCC21229CAC}"/>
              </a:ext>
            </a:extLst>
          </p:cNvPr>
          <p:cNvSpPr>
            <a:spLocks noGrp="1"/>
          </p:cNvSpPr>
          <p:nvPr>
            <p:ph sz="quarter" idx="4"/>
          </p:nvPr>
        </p:nvSpPr>
        <p:spPr/>
        <p:txBody>
          <a:bodyPr vert="horz" lIns="91440" tIns="45720" rIns="91440" bIns="45720" rtlCol="0" anchor="t">
            <a:normAutofit/>
          </a:bodyPr>
          <a:lstStyle/>
          <a:p>
            <a:r>
              <a:rPr lang="en-US" b="1">
                <a:ea typeface="+mn-lt"/>
                <a:cs typeface="+mn-lt"/>
              </a:rPr>
              <a:t>Miguel Bernal</a:t>
            </a:r>
          </a:p>
          <a:p>
            <a:r>
              <a:rPr lang="en-US" b="1">
                <a:ea typeface="+mn-lt"/>
                <a:cs typeface="+mn-lt"/>
              </a:rPr>
              <a:t>Jeffrey Chaplin</a:t>
            </a:r>
          </a:p>
          <a:p>
            <a:r>
              <a:rPr lang="en-US" b="1">
                <a:ea typeface="+mn-lt"/>
                <a:cs typeface="+mn-lt"/>
              </a:rPr>
              <a:t>Tash Robinson</a:t>
            </a:r>
          </a:p>
          <a:p>
            <a:r>
              <a:rPr lang="en-US" b="1">
                <a:ea typeface="+mn-lt"/>
                <a:cs typeface="+mn-lt"/>
              </a:rPr>
              <a:t>Jacob Ryan</a:t>
            </a:r>
            <a:endParaRPr lang="en-US" b="1"/>
          </a:p>
        </p:txBody>
      </p:sp>
    </p:spTree>
    <p:extLst>
      <p:ext uri="{BB962C8B-B14F-4D97-AF65-F5344CB8AC3E}">
        <p14:creationId xmlns:p14="http://schemas.microsoft.com/office/powerpoint/2010/main" val="362812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60B2-2412-4539-87D3-BD19097144F7}"/>
              </a:ext>
            </a:extLst>
          </p:cNvPr>
          <p:cNvSpPr>
            <a:spLocks noGrp="1"/>
          </p:cNvSpPr>
          <p:nvPr>
            <p:ph type="title"/>
          </p:nvPr>
        </p:nvSpPr>
        <p:spPr/>
        <p:txBody>
          <a:bodyPr/>
          <a:lstStyle/>
          <a:p>
            <a:r>
              <a:rPr lang="en-US"/>
              <a:t>Goals: </a:t>
            </a:r>
          </a:p>
        </p:txBody>
      </p:sp>
      <p:sp>
        <p:nvSpPr>
          <p:cNvPr id="3" name="Content Placeholder 2">
            <a:extLst>
              <a:ext uri="{FF2B5EF4-FFF2-40B4-BE49-F238E27FC236}">
                <a16:creationId xmlns:a16="http://schemas.microsoft.com/office/drawing/2014/main" id="{71B24F42-B22E-44AC-B89A-BA5765736E25}"/>
              </a:ext>
            </a:extLst>
          </p:cNvPr>
          <p:cNvSpPr>
            <a:spLocks noGrp="1"/>
          </p:cNvSpPr>
          <p:nvPr>
            <p:ph idx="1"/>
          </p:nvPr>
        </p:nvSpPr>
        <p:spPr/>
        <p:txBody>
          <a:bodyPr/>
          <a:lstStyle/>
          <a:p>
            <a:pPr>
              <a:buClr>
                <a:schemeClr val="accent5"/>
              </a:buClr>
            </a:pPr>
            <a:r>
              <a:rPr lang="en-US"/>
              <a:t>Create an inventory system that has an easy navigation system where the admin can input his own custom inventory and employees can view the data using product lists, supply lists to view the location and price of the products. </a:t>
            </a:r>
          </a:p>
          <a:p>
            <a:pPr>
              <a:buClr>
                <a:schemeClr val="accent5"/>
              </a:buClr>
            </a:pPr>
            <a:r>
              <a:rPr lang="en-US"/>
              <a:t>Utilizing security features like an SSL Certificate for additional hardening and internet security will allows users to feel safe when using our interface to help them keep track of their inventory systems. </a:t>
            </a:r>
          </a:p>
        </p:txBody>
      </p:sp>
    </p:spTree>
    <p:extLst>
      <p:ext uri="{BB962C8B-B14F-4D97-AF65-F5344CB8AC3E}">
        <p14:creationId xmlns:p14="http://schemas.microsoft.com/office/powerpoint/2010/main" val="306708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8" name="Group 17">
            <a:extLst>
              <a:ext uri="{FF2B5EF4-FFF2-40B4-BE49-F238E27FC236}">
                <a16:creationId xmlns:a16="http://schemas.microsoft.com/office/drawing/2014/main" id="{BD08D52E-56C9-4654-9764-ADE6C0F0E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9" name="Picture 18">
              <a:extLst>
                <a:ext uri="{FF2B5EF4-FFF2-40B4-BE49-F238E27FC236}">
                  <a16:creationId xmlns:a16="http://schemas.microsoft.com/office/drawing/2014/main" id="{74CC9B0D-E068-488B-A88F-E69A1B690B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id="{06E2E1E2-C875-4AF6-A6C4-67E7EA048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15871EE6-DE58-4283-B417-C93357E06A07}"/>
              </a:ext>
            </a:extLst>
          </p:cNvPr>
          <p:cNvSpPr>
            <a:spLocks noGrp="1"/>
          </p:cNvSpPr>
          <p:nvPr>
            <p:ph type="title"/>
          </p:nvPr>
        </p:nvSpPr>
        <p:spPr>
          <a:xfrm>
            <a:off x="838200" y="744909"/>
            <a:ext cx="4800600" cy="3155419"/>
          </a:xfrm>
        </p:spPr>
        <p:txBody>
          <a:bodyPr vert="horz" lIns="91440" tIns="45720" rIns="91440" bIns="45720" rtlCol="0" anchor="b">
            <a:normAutofit/>
          </a:bodyPr>
          <a:lstStyle/>
          <a:p>
            <a:r>
              <a:rPr lang="en-US"/>
              <a:t>Project Diagram:</a:t>
            </a:r>
          </a:p>
        </p:txBody>
      </p:sp>
      <p:pic>
        <p:nvPicPr>
          <p:cNvPr id="9" name="Content Placeholder 8" descr="Diagram&#10;&#10;Description automatically generated">
            <a:extLst>
              <a:ext uri="{FF2B5EF4-FFF2-40B4-BE49-F238E27FC236}">
                <a16:creationId xmlns:a16="http://schemas.microsoft.com/office/drawing/2014/main" id="{88A36351-CDDF-40D1-8AD1-A660B417DBB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531746" y="647700"/>
            <a:ext cx="5999331" cy="5562599"/>
          </a:xfrm>
        </p:spPr>
      </p:pic>
    </p:spTree>
    <p:extLst>
      <p:ext uri="{BB962C8B-B14F-4D97-AF65-F5344CB8AC3E}">
        <p14:creationId xmlns:p14="http://schemas.microsoft.com/office/powerpoint/2010/main" val="149948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Skydivers make a formation above the clouds">
            <a:extLst>
              <a:ext uri="{FF2B5EF4-FFF2-40B4-BE49-F238E27FC236}">
                <a16:creationId xmlns:a16="http://schemas.microsoft.com/office/drawing/2014/main" id="{EC5288A3-29F6-443C-A91C-F561C222E5D3}"/>
              </a:ext>
            </a:extLst>
          </p:cNvPr>
          <p:cNvPicPr>
            <a:picLocks noChangeAspect="1"/>
          </p:cNvPicPr>
          <p:nvPr/>
        </p:nvPicPr>
        <p:blipFill rotWithShape="1">
          <a:blip r:embed="rId3">
            <a:alphaModFix/>
          </a:blip>
          <a:srcRect b="15730"/>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360F4-A6C7-4967-82ED-954D810B3655}"/>
              </a:ext>
            </a:extLst>
          </p:cNvPr>
          <p:cNvSpPr>
            <a:spLocks noGrp="1"/>
          </p:cNvSpPr>
          <p:nvPr>
            <p:ph type="title"/>
          </p:nvPr>
        </p:nvSpPr>
        <p:spPr>
          <a:xfrm>
            <a:off x="259008" y="-1877577"/>
            <a:ext cx="4958128" cy="3755144"/>
          </a:xfrm>
        </p:spPr>
        <p:txBody>
          <a:bodyPr vert="horz" lIns="91440" tIns="45720" rIns="91440" bIns="45720" rtlCol="0" anchor="b">
            <a:normAutofit/>
          </a:bodyPr>
          <a:lstStyle/>
          <a:p>
            <a:r>
              <a:rPr lang="en-US">
                <a:solidFill>
                  <a:srgbClr val="FFFFFF"/>
                </a:solidFill>
              </a:rPr>
              <a:t>Team Member Contributions:</a:t>
            </a:r>
          </a:p>
        </p:txBody>
      </p:sp>
    </p:spTree>
    <p:extLst>
      <p:ext uri="{BB962C8B-B14F-4D97-AF65-F5344CB8AC3E}">
        <p14:creationId xmlns:p14="http://schemas.microsoft.com/office/powerpoint/2010/main" val="352995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85B8-A02B-470D-A058-2F282A1DB686}"/>
              </a:ext>
            </a:extLst>
          </p:cNvPr>
          <p:cNvSpPr>
            <a:spLocks noGrp="1"/>
          </p:cNvSpPr>
          <p:nvPr>
            <p:ph type="title"/>
          </p:nvPr>
        </p:nvSpPr>
        <p:spPr/>
        <p:txBody>
          <a:bodyPr/>
          <a:lstStyle/>
          <a:p>
            <a:r>
              <a:rPr lang="en-US"/>
              <a:t>Delia Compton</a:t>
            </a:r>
          </a:p>
        </p:txBody>
      </p:sp>
      <p:sp>
        <p:nvSpPr>
          <p:cNvPr id="3" name="Content Placeholder 2">
            <a:extLst>
              <a:ext uri="{FF2B5EF4-FFF2-40B4-BE49-F238E27FC236}">
                <a16:creationId xmlns:a16="http://schemas.microsoft.com/office/drawing/2014/main" id="{DEF3A071-9EF4-4CA7-9D1A-6A3425F6DEC1}"/>
              </a:ext>
            </a:extLst>
          </p:cNvPr>
          <p:cNvSpPr>
            <a:spLocks noGrp="1"/>
          </p:cNvSpPr>
          <p:nvPr>
            <p:ph sz="half" idx="1"/>
          </p:nvPr>
        </p:nvSpPr>
        <p:spPr/>
        <p:txBody>
          <a:bodyPr vert="horz" lIns="91440" tIns="45720" rIns="91440" bIns="45720" rtlCol="0" anchor="t">
            <a:normAutofit/>
          </a:bodyPr>
          <a:lstStyle/>
          <a:p>
            <a:r>
              <a:rPr lang="en-US"/>
              <a:t>Main contribution to the project was creating the wireframe and overall design of our website.  She utilized NinjaMock to create the wireframe. She also help decide on the aesthetics and front-end details and features throughout the project.</a:t>
            </a:r>
          </a:p>
        </p:txBody>
      </p:sp>
      <p:pic>
        <p:nvPicPr>
          <p:cNvPr id="1026" name="Picture 2">
            <a:extLst>
              <a:ext uri="{FF2B5EF4-FFF2-40B4-BE49-F238E27FC236}">
                <a16:creationId xmlns:a16="http://schemas.microsoft.com/office/drawing/2014/main" id="{20981C13-14E0-43EB-BFFA-AE84AEE8D53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1897" y="1825625"/>
            <a:ext cx="2363689"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EAA0569-F7CF-47CB-85C6-B0A54070E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193" y="1825625"/>
            <a:ext cx="2384494" cy="20787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FB17B80-E0C1-4ABF-80D7-89D46AB00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1897" y="4133215"/>
            <a:ext cx="2338446" cy="19049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1C2C82F-DD14-497A-9F9E-9407E7FB24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9193" y="4133215"/>
            <a:ext cx="2384494" cy="1918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90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0446-7349-4C13-BBE5-64F0E8BAE0DB}"/>
              </a:ext>
            </a:extLst>
          </p:cNvPr>
          <p:cNvSpPr>
            <a:spLocks noGrp="1"/>
          </p:cNvSpPr>
          <p:nvPr>
            <p:ph type="title"/>
          </p:nvPr>
        </p:nvSpPr>
        <p:spPr/>
        <p:txBody>
          <a:bodyPr/>
          <a:lstStyle/>
          <a:p>
            <a:r>
              <a:rPr lang="en-US">
                <a:cs typeface="Sabon Next LT"/>
              </a:rPr>
              <a:t>Lisa Cuellar</a:t>
            </a:r>
            <a:endParaRPr lang="en-US"/>
          </a:p>
        </p:txBody>
      </p:sp>
      <p:sp>
        <p:nvSpPr>
          <p:cNvPr id="3" name="Content Placeholder 2">
            <a:extLst>
              <a:ext uri="{FF2B5EF4-FFF2-40B4-BE49-F238E27FC236}">
                <a16:creationId xmlns:a16="http://schemas.microsoft.com/office/drawing/2014/main" id="{403FB0A4-4DB1-4384-BACF-B4EA1B12D2A0}"/>
              </a:ext>
            </a:extLst>
          </p:cNvPr>
          <p:cNvSpPr>
            <a:spLocks noGrp="1"/>
          </p:cNvSpPr>
          <p:nvPr>
            <p:ph sz="half" idx="1"/>
          </p:nvPr>
        </p:nvSpPr>
        <p:spPr/>
        <p:txBody>
          <a:bodyPr vert="horz" lIns="91440" tIns="45720" rIns="91440" bIns="45720" rtlCol="0" anchor="t">
            <a:normAutofit/>
          </a:bodyPr>
          <a:lstStyle/>
          <a:p>
            <a:r>
              <a:rPr lang="en-US"/>
              <a:t>Filled Products list database </a:t>
            </a:r>
          </a:p>
        </p:txBody>
      </p:sp>
      <p:sp>
        <p:nvSpPr>
          <p:cNvPr id="5" name="Content Placeholder 4">
            <a:extLst>
              <a:ext uri="{FF2B5EF4-FFF2-40B4-BE49-F238E27FC236}">
                <a16:creationId xmlns:a16="http://schemas.microsoft.com/office/drawing/2014/main" id="{3D6B5CA8-5114-423A-B05E-8AD8C12D7FA2}"/>
              </a:ext>
            </a:extLst>
          </p:cNvPr>
          <p:cNvSpPr>
            <a:spLocks noGrp="1"/>
          </p:cNvSpPr>
          <p:nvPr>
            <p:ph sz="half" idx="2"/>
          </p:nvPr>
        </p:nvSpPr>
        <p:spPr/>
        <p:txBody>
          <a:bodyPr vert="horz" lIns="91440" tIns="45720" rIns="91440" bIns="45720" rtlCol="0" anchor="t">
            <a:normAutofit/>
          </a:bodyPr>
          <a:lstStyle/>
          <a:p>
            <a:r>
              <a:rPr lang="en-US"/>
              <a:t>Helped with look and color scheme of buttons </a:t>
            </a:r>
          </a:p>
          <a:p>
            <a:endParaRPr lang="en-US"/>
          </a:p>
          <a:p>
            <a:r>
              <a:rPr lang="en-US"/>
              <a:t>Front end design </a:t>
            </a:r>
          </a:p>
          <a:p>
            <a:r>
              <a:rPr lang="en-US"/>
              <a:t>Suggestions to different UI design changes</a:t>
            </a:r>
          </a:p>
        </p:txBody>
      </p:sp>
      <p:pic>
        <p:nvPicPr>
          <p:cNvPr id="4" name="Picture 4" descr="Table&#10;&#10;Description automatically generated">
            <a:extLst>
              <a:ext uri="{FF2B5EF4-FFF2-40B4-BE49-F238E27FC236}">
                <a16:creationId xmlns:a16="http://schemas.microsoft.com/office/drawing/2014/main" id="{02118E87-A660-4B79-99D2-EBDB1C8DB1C5}"/>
              </a:ext>
            </a:extLst>
          </p:cNvPr>
          <p:cNvPicPr>
            <a:picLocks noChangeAspect="1"/>
          </p:cNvPicPr>
          <p:nvPr/>
        </p:nvPicPr>
        <p:blipFill>
          <a:blip r:embed="rId2"/>
          <a:stretch>
            <a:fillRect/>
          </a:stretch>
        </p:blipFill>
        <p:spPr>
          <a:xfrm>
            <a:off x="871268" y="2712246"/>
            <a:ext cx="2743200" cy="3187547"/>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1BA7C1E0-C82A-4720-8EB6-A53005A1DA63}"/>
              </a:ext>
            </a:extLst>
          </p:cNvPr>
          <p:cNvPicPr>
            <a:picLocks noChangeAspect="1"/>
          </p:cNvPicPr>
          <p:nvPr/>
        </p:nvPicPr>
        <p:blipFill>
          <a:blip r:embed="rId3"/>
          <a:stretch>
            <a:fillRect/>
          </a:stretch>
        </p:blipFill>
        <p:spPr>
          <a:xfrm>
            <a:off x="6587706" y="2956075"/>
            <a:ext cx="2438400" cy="485775"/>
          </a:xfrm>
          <a:prstGeom prst="rect">
            <a:avLst/>
          </a:prstGeom>
        </p:spPr>
      </p:pic>
    </p:spTree>
    <p:extLst>
      <p:ext uri="{BB962C8B-B14F-4D97-AF65-F5344CB8AC3E}">
        <p14:creationId xmlns:p14="http://schemas.microsoft.com/office/powerpoint/2010/main" val="188273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0B5C-16CE-43AA-95F5-D49812C1CDD4}"/>
              </a:ext>
            </a:extLst>
          </p:cNvPr>
          <p:cNvSpPr>
            <a:spLocks noGrp="1"/>
          </p:cNvSpPr>
          <p:nvPr>
            <p:ph type="title"/>
          </p:nvPr>
        </p:nvSpPr>
        <p:spPr/>
        <p:txBody>
          <a:bodyPr/>
          <a:lstStyle/>
          <a:p>
            <a:r>
              <a:rPr lang="en-US">
                <a:cs typeface="Sabon Next LT"/>
              </a:rPr>
              <a:t>Trainmon Harrison</a:t>
            </a:r>
            <a:endParaRPr lang="en-US"/>
          </a:p>
        </p:txBody>
      </p:sp>
      <p:sp>
        <p:nvSpPr>
          <p:cNvPr id="21" name="Content Placeholder 18">
            <a:extLst>
              <a:ext uri="{FF2B5EF4-FFF2-40B4-BE49-F238E27FC236}">
                <a16:creationId xmlns:a16="http://schemas.microsoft.com/office/drawing/2014/main" id="{CB036476-9A48-45AD-9042-095DBDE0AD49}"/>
              </a:ext>
            </a:extLst>
          </p:cNvPr>
          <p:cNvSpPr>
            <a:spLocks noGrp="1"/>
          </p:cNvSpPr>
          <p:nvPr>
            <p:ph idx="1"/>
          </p:nvPr>
        </p:nvSpPr>
        <p:spPr>
          <a:xfrm>
            <a:off x="458694" y="1949450"/>
            <a:ext cx="11274612" cy="3670601"/>
          </a:xfrm>
        </p:spPr>
        <p:txBody>
          <a:bodyPr vert="horz" lIns="91440" tIns="45720" rIns="91440" bIns="45720" rtlCol="0" anchor="t">
            <a:normAutofit/>
          </a:bodyPr>
          <a:lstStyle/>
          <a:p>
            <a:r>
              <a:rPr lang="en-US"/>
              <a:t>Brainstormed ideas with the front-end team</a:t>
            </a:r>
          </a:p>
          <a:p>
            <a:r>
              <a:rPr lang="en-US"/>
              <a:t>Gave feedback when the group was presented with a suggestion</a:t>
            </a:r>
          </a:p>
        </p:txBody>
      </p:sp>
    </p:spTree>
    <p:extLst>
      <p:ext uri="{BB962C8B-B14F-4D97-AF65-F5344CB8AC3E}">
        <p14:creationId xmlns:p14="http://schemas.microsoft.com/office/powerpoint/2010/main" val="2260719771"/>
      </p:ext>
    </p:extLst>
  </p:cSld>
  <p:clrMapOvr>
    <a:masterClrMapping/>
  </p:clrMapOvr>
</p:sld>
</file>

<file path=ppt/theme/theme1.xml><?xml version="1.0" encoding="utf-8"?>
<a:theme xmlns:a="http://schemas.openxmlformats.org/drawingml/2006/main" name="DappledVTI">
  <a:themeElements>
    <a:clrScheme name="AnalogousFromRegularSeedLeftStep">
      <a:dk1>
        <a:srgbClr val="000000"/>
      </a:dk1>
      <a:lt1>
        <a:srgbClr val="FFFFFF"/>
      </a:lt1>
      <a:dk2>
        <a:srgbClr val="1A282F"/>
      </a:dk2>
      <a:lt2>
        <a:srgbClr val="F1F3F0"/>
      </a:lt2>
      <a:accent1>
        <a:srgbClr val="A249C7"/>
      </a:accent1>
      <a:accent2>
        <a:srgbClr val="5F3BB7"/>
      </a:accent2>
      <a:accent3>
        <a:srgbClr val="4959C7"/>
      </a:accent3>
      <a:accent4>
        <a:srgbClr val="377BB5"/>
      </a:accent4>
      <a:accent5>
        <a:srgbClr val="47BBC0"/>
      </a:accent5>
      <a:accent6>
        <a:srgbClr val="37B586"/>
      </a:accent6>
      <a:hlink>
        <a:srgbClr val="529B33"/>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61F10D1DD7574EABCF96912F690E66" ma:contentTypeVersion="8" ma:contentTypeDescription="Create a new document." ma:contentTypeScope="" ma:versionID="948d2f537b76d845fcfe72406938f7f3">
  <xsd:schema xmlns:xsd="http://www.w3.org/2001/XMLSchema" xmlns:xs="http://www.w3.org/2001/XMLSchema" xmlns:p="http://schemas.microsoft.com/office/2006/metadata/properties" xmlns:ns2="a5aadf0d-806b-45bf-bb5c-bd1a4402e82f" targetNamespace="http://schemas.microsoft.com/office/2006/metadata/properties" ma:root="true" ma:fieldsID="f344d428fc0884826a94fae62c0508e4" ns2:_="">
    <xsd:import namespace="a5aadf0d-806b-45bf-bb5c-bd1a4402e8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aadf0d-806b-45bf-bb5c-bd1a4402e8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69931D-24D3-4C43-BAC8-C558EF3C32A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3A95927-8135-4F2C-A6E5-A7F38CBAD15F}">
  <ds:schemaRefs>
    <ds:schemaRef ds:uri="http://schemas.microsoft.com/sharepoint/v3/contenttype/forms"/>
  </ds:schemaRefs>
</ds:datastoreItem>
</file>

<file path=customXml/itemProps3.xml><?xml version="1.0" encoding="utf-8"?>
<ds:datastoreItem xmlns:ds="http://schemas.openxmlformats.org/officeDocument/2006/customXml" ds:itemID="{5D326ACB-02C1-4D4D-A04D-6982A488CB65}">
  <ds:schemaRefs>
    <ds:schemaRef ds:uri="a5aadf0d-806b-45bf-bb5c-bd1a4402e8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DappledVTI</vt:lpstr>
      <vt:lpstr>PowerPoint Presentation</vt:lpstr>
      <vt:lpstr>C480 Software Development Capstone</vt:lpstr>
      <vt:lpstr>Team Members:</vt:lpstr>
      <vt:lpstr>Goals: </vt:lpstr>
      <vt:lpstr>Project Diagram:</vt:lpstr>
      <vt:lpstr>Team Member Contributions:</vt:lpstr>
      <vt:lpstr>Delia Compton</vt:lpstr>
      <vt:lpstr>Lisa Cuellar</vt:lpstr>
      <vt:lpstr>Trainmon Harrison</vt:lpstr>
      <vt:lpstr>Zachary Person</vt:lpstr>
      <vt:lpstr>Lamont Venson</vt:lpstr>
      <vt:lpstr>Miguel Bernal: </vt:lpstr>
      <vt:lpstr>Jeff Chaplin: </vt:lpstr>
      <vt:lpstr>Tash Robinson</vt:lpstr>
      <vt:lpstr>PowerPoint Presentation</vt:lpstr>
      <vt:lpstr>Web Application Screenshots</vt:lpstr>
      <vt:lpstr>URL</vt:lpstr>
      <vt:lpstr>Login</vt:lpstr>
      <vt:lpstr>Product List</vt:lpstr>
      <vt:lpstr>Product Edit</vt:lpstr>
      <vt:lpstr>Shelf List</vt:lpstr>
      <vt:lpstr>Shelf Edit</vt:lpstr>
      <vt:lpstr>User Edit</vt:lpstr>
      <vt:lpstr>Future Improvements: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VB-Bernal, Miguel (Virginia Beach)</dc:creator>
  <cp:revision>1</cp:revision>
  <dcterms:created xsi:type="dcterms:W3CDTF">2021-08-17T00:56:32Z</dcterms:created>
  <dcterms:modified xsi:type="dcterms:W3CDTF">2021-08-24T00:27:56Z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0x0101000761F10D1DD7574EABCF96912F690E66</vt:lpwstr>
  </property>
</Properties>
</file>