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87" r:id="rId4"/>
  </p:sldMasterIdLst>
  <p:sldIdLst>
    <p:sldId id="256" r:id="rId5"/>
    <p:sldId id="259" r:id="rId6"/>
    <p:sldId id="257" r:id="rId7"/>
    <p:sldId id="260" r:id="rId8"/>
    <p:sldId id="262" r:id="rId9"/>
    <p:sldId id="277" r:id="rId10"/>
    <p:sldId id="275" r:id="rId11"/>
    <p:sldId id="265" r:id="rId12"/>
    <p:sldId id="276" r:id="rId13"/>
    <p:sldId id="266" r:id="rId14"/>
    <p:sldId id="267" r:id="rId15"/>
    <p:sldId id="268" r:id="rId16"/>
    <p:sldId id="263" r:id="rId17"/>
    <p:sldId id="270" r:id="rId18"/>
    <p:sldId id="271" r:id="rId19"/>
    <p:sldId id="273" r:id="rId20"/>
    <p:sldId id="281" r:id="rId21"/>
    <p:sldId id="282" r:id="rId22"/>
    <p:sldId id="264" r:id="rId23"/>
    <p:sldId id="278" r:id="rId24"/>
    <p:sldId id="261" r:id="rId25"/>
    <p:sldId id="279" r:id="rId26"/>
    <p:sldId id="258" r:id="rId27"/>
    <p:sldId id="269" r:id="rId28"/>
    <p:sldId id="280" r:id="rId29"/>
    <p:sldId id="272" r:id="rId30"/>
    <p:sldId id="283" r:id="rId31"/>
    <p:sldId id="274" r:id="rId32"/>
    <p:sldId id="28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85D4B-6417-466E-865F-CDC9323F8729}" v="847" dt="2021-08-18T19:35:43.676"/>
    <p1510:client id="{1837E985-8FA1-4C50-B0E5-D50521AE2992}" v="8" dt="2021-08-18T21:01:44.598"/>
    <p1510:client id="{3D37394B-EAF7-4D27-9434-BE2121746B6B}" v="98" dt="2021-08-23T12:00:30.143"/>
    <p1510:client id="{4A2A7998-1C5B-4DB5-95C6-56E5FEFA0C72}" v="921" dt="2021-08-18T14:29:59.177"/>
    <p1510:client id="{4E7663BE-D4E6-4B4A-8B61-162BE400CCD8}" v="206" dt="2021-08-18T19:55:34.875"/>
    <p1510:client id="{4EA94A94-19DD-426E-9574-2C92AB39C08C}" v="479" dt="2021-08-18T14:42:05.093"/>
    <p1510:client id="{5189785A-587E-4479-A2AE-20A4B3B5D02E}" v="117" dt="2021-08-18T19:21:19.323"/>
    <p1510:client id="{754C49C9-E863-47EE-899A-34F60F3E7AEE}" v="37" dt="2021-08-18T20:08:26.752"/>
    <p1510:client id="{764BAB7D-FDDF-45F7-9BAD-CA01F3FB6354}" v="26" dt="2021-08-18T20:02:51.634"/>
    <p1510:client id="{7D0248F5-8B27-43D6-9442-37C4E7CCD8BB}" v="51" dt="2021-08-18T20:59:50.239"/>
    <p1510:client id="{9BEDBFE9-5197-4190-883B-39715368EBA3}" v="2" dt="2021-08-18T14:56:27.385"/>
    <p1510:client id="{B29B3DEE-597B-433D-87F1-16097E2F7BBC}" v="34" dt="2021-08-18T19:54:34.833"/>
    <p1510:client id="{CCBEA4B8-CEA0-4D4B-ABF9-EE3ED018FB2C}" v="28" dt="2021-08-24T09:33:45.358"/>
    <p1510:client id="{E61BB22B-3998-4AD1-882D-C0E6634F8D6C}" v="275" dt="2021-08-18T14:51:26.602"/>
    <p1510:client id="{F78A6759-B175-44E1-B25F-B501D926E438}" v="61" dt="2021-08-18T20:06:57.482"/>
    <p1510:client id="{FB40F9B0-BB87-4E7F-88CA-2900631EA40A}" v="13" dt="2021-08-18T14:31:57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e Koch" userId="cba16f2f-a772-407b-baab-d3d62aea2d79" providerId="ADAL" clId="{E61BB22B-3998-4AD1-882D-C0E6634F8D6C}"/>
    <pc:docChg chg="undo custSel addSld modSld sldOrd">
      <pc:chgData name="Marie Koch" userId="cba16f2f-a772-407b-baab-d3d62aea2d79" providerId="ADAL" clId="{E61BB22B-3998-4AD1-882D-C0E6634F8D6C}" dt="2021-08-18T14:51:26.602" v="1014" actId="1076"/>
      <pc:docMkLst>
        <pc:docMk/>
      </pc:docMkLst>
      <pc:sldChg chg="addSp delSp modSp mod">
        <pc:chgData name="Marie Koch" userId="cba16f2f-a772-407b-baab-d3d62aea2d79" providerId="ADAL" clId="{E61BB22B-3998-4AD1-882D-C0E6634F8D6C}" dt="2021-08-18T14:15:39.200" v="994" actId="1076"/>
        <pc:sldMkLst>
          <pc:docMk/>
          <pc:sldMk cId="1577499883" sldId="256"/>
        </pc:sldMkLst>
        <pc:spChg chg="mod">
          <ac:chgData name="Marie Koch" userId="cba16f2f-a772-407b-baab-d3d62aea2d79" providerId="ADAL" clId="{E61BB22B-3998-4AD1-882D-C0E6634F8D6C}" dt="2021-08-18T12:44:21.933" v="493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Marie Koch" userId="cba16f2f-a772-407b-baab-d3d62aea2d79" providerId="ADAL" clId="{E61BB22B-3998-4AD1-882D-C0E6634F8D6C}" dt="2021-08-18T12:44:21.933" v="493"/>
          <ac:spMkLst>
            <pc:docMk/>
            <pc:sldMk cId="1577499883" sldId="256"/>
            <ac:spMk id="3" creationId="{00000000-0000-0000-0000-000000000000}"/>
          </ac:spMkLst>
        </pc:spChg>
        <pc:spChg chg="add mod">
          <ac:chgData name="Marie Koch" userId="cba16f2f-a772-407b-baab-d3d62aea2d79" providerId="ADAL" clId="{E61BB22B-3998-4AD1-882D-C0E6634F8D6C}" dt="2021-08-18T14:15:39.200" v="994" actId="1076"/>
          <ac:spMkLst>
            <pc:docMk/>
            <pc:sldMk cId="1577499883" sldId="256"/>
            <ac:spMk id="4" creationId="{14586F9D-876C-43A7-B0E2-B1E5ECAC971C}"/>
          </ac:spMkLst>
        </pc:spChg>
        <pc:spChg chg="add del mod">
          <ac:chgData name="Marie Koch" userId="cba16f2f-a772-407b-baab-d3d62aea2d79" providerId="ADAL" clId="{E61BB22B-3998-4AD1-882D-C0E6634F8D6C}" dt="2021-08-17T18:44:52.963" v="296"/>
          <ac:spMkLst>
            <pc:docMk/>
            <pc:sldMk cId="1577499883" sldId="256"/>
            <ac:spMk id="4" creationId="{253F8A8B-60C1-403A-8B7A-17169B0FB048}"/>
          </ac:spMkLst>
        </pc:spChg>
      </pc:sldChg>
      <pc:sldChg chg="addSp delSp modSp new mod">
        <pc:chgData name="Marie Koch" userId="cba16f2f-a772-407b-baab-d3d62aea2d79" providerId="ADAL" clId="{E61BB22B-3998-4AD1-882D-C0E6634F8D6C}" dt="2021-08-18T14:29:18.464" v="999" actId="931"/>
        <pc:sldMkLst>
          <pc:docMk/>
          <pc:sldMk cId="2611159975" sldId="257"/>
        </pc:sldMkLst>
        <pc:spChg chg="mod">
          <ac:chgData name="Marie Koch" userId="cba16f2f-a772-407b-baab-d3d62aea2d79" providerId="ADAL" clId="{E61BB22B-3998-4AD1-882D-C0E6634F8D6C}" dt="2021-08-18T12:44:21.933" v="493"/>
          <ac:spMkLst>
            <pc:docMk/>
            <pc:sldMk cId="2611159975" sldId="257"/>
            <ac:spMk id="2" creationId="{3C67F90D-3AA9-4E1F-9F48-9F3F684C4CC0}"/>
          </ac:spMkLst>
        </pc:spChg>
        <pc:spChg chg="del">
          <ac:chgData name="Marie Koch" userId="cba16f2f-a772-407b-baab-d3d62aea2d79" providerId="ADAL" clId="{E61BB22B-3998-4AD1-882D-C0E6634F8D6C}" dt="2021-08-18T10:57:50.693" v="298"/>
          <ac:spMkLst>
            <pc:docMk/>
            <pc:sldMk cId="2611159975" sldId="257"/>
            <ac:spMk id="3" creationId="{2BDC4AF7-EEFE-4A67-A510-D0B2041F201F}"/>
          </ac:spMkLst>
        </pc:spChg>
        <pc:picChg chg="mod">
          <ac:chgData name="Marie Koch" userId="cba16f2f-a772-407b-baab-d3d62aea2d79" providerId="ADAL" clId="{E61BB22B-3998-4AD1-882D-C0E6634F8D6C}" dt="2021-08-18T13:29:32.295" v="820" actId="1076"/>
          <ac:picMkLst>
            <pc:docMk/>
            <pc:sldMk cId="2611159975" sldId="257"/>
            <ac:picMk id="3" creationId="{ABC31E51-7123-431D-96F5-7B6384DCBB00}"/>
          </ac:picMkLst>
        </pc:picChg>
        <pc:picChg chg="add mod ord">
          <ac:chgData name="Marie Koch" userId="cba16f2f-a772-407b-baab-d3d62aea2d79" providerId="ADAL" clId="{E61BB22B-3998-4AD1-882D-C0E6634F8D6C}" dt="2021-08-18T13:28:52.923" v="812" actId="1076"/>
          <ac:picMkLst>
            <pc:docMk/>
            <pc:sldMk cId="2611159975" sldId="257"/>
            <ac:picMk id="5" creationId="{E42B2DEB-19DC-4523-8FCA-7B54E6664D85}"/>
          </ac:picMkLst>
        </pc:picChg>
        <pc:picChg chg="add mod">
          <ac:chgData name="Marie Koch" userId="cba16f2f-a772-407b-baab-d3d62aea2d79" providerId="ADAL" clId="{E61BB22B-3998-4AD1-882D-C0E6634F8D6C}" dt="2021-08-18T13:29:07.765" v="815" actId="1076"/>
          <ac:picMkLst>
            <pc:docMk/>
            <pc:sldMk cId="2611159975" sldId="257"/>
            <ac:picMk id="7" creationId="{CDCDBC47-208C-4947-8E97-621DA47D9082}"/>
          </ac:picMkLst>
        </pc:picChg>
        <pc:picChg chg="add mod">
          <ac:chgData name="Marie Koch" userId="cba16f2f-a772-407b-baab-d3d62aea2d79" providerId="ADAL" clId="{E61BB22B-3998-4AD1-882D-C0E6634F8D6C}" dt="2021-08-18T13:29:20.096" v="818" actId="1076"/>
          <ac:picMkLst>
            <pc:docMk/>
            <pc:sldMk cId="2611159975" sldId="257"/>
            <ac:picMk id="9" creationId="{EF743369-8698-43ED-9357-F527812DD8E8}"/>
          </ac:picMkLst>
        </pc:picChg>
        <pc:picChg chg="add del mod">
          <ac:chgData name="Marie Koch" userId="cba16f2f-a772-407b-baab-d3d62aea2d79" providerId="ADAL" clId="{E61BB22B-3998-4AD1-882D-C0E6634F8D6C}" dt="2021-08-18T14:29:18.464" v="999" actId="931"/>
          <ac:picMkLst>
            <pc:docMk/>
            <pc:sldMk cId="2611159975" sldId="257"/>
            <ac:picMk id="10" creationId="{E33A7D43-50E5-4DBE-892B-3EC7DD67BFD5}"/>
          </ac:picMkLst>
        </pc:picChg>
        <pc:picChg chg="add mod">
          <ac:chgData name="Marie Koch" userId="cba16f2f-a772-407b-baab-d3d62aea2d79" providerId="ADAL" clId="{E61BB22B-3998-4AD1-882D-C0E6634F8D6C}" dt="2021-08-18T13:29:03.019" v="814" actId="1076"/>
          <ac:picMkLst>
            <pc:docMk/>
            <pc:sldMk cId="2611159975" sldId="257"/>
            <ac:picMk id="11" creationId="{51ED3307-2C90-497F-9385-3973FBD1DC35}"/>
          </ac:picMkLst>
        </pc:picChg>
        <pc:picChg chg="add del mod">
          <ac:chgData name="Marie Koch" userId="cba16f2f-a772-407b-baab-d3d62aea2d79" providerId="ADAL" clId="{E61BB22B-3998-4AD1-882D-C0E6634F8D6C}" dt="2021-08-18T12:57:52.938" v="726" actId="478"/>
          <ac:picMkLst>
            <pc:docMk/>
            <pc:sldMk cId="2611159975" sldId="257"/>
            <ac:picMk id="13" creationId="{85F9B5AF-3284-4C01-ABA0-5243A933DA6A}"/>
          </ac:picMkLst>
        </pc:picChg>
        <pc:picChg chg="add mod">
          <ac:chgData name="Marie Koch" userId="cba16f2f-a772-407b-baab-d3d62aea2d79" providerId="ADAL" clId="{E61BB22B-3998-4AD1-882D-C0E6634F8D6C}" dt="2021-08-18T13:29:24.182" v="819" actId="1076"/>
          <ac:picMkLst>
            <pc:docMk/>
            <pc:sldMk cId="2611159975" sldId="257"/>
            <ac:picMk id="15" creationId="{1639B996-D47C-4BB8-97BF-A2BC3207F91C}"/>
          </ac:picMkLst>
        </pc:picChg>
      </pc:sldChg>
      <pc:sldChg chg="modSp new mod ord">
        <pc:chgData name="Marie Koch" userId="cba16f2f-a772-407b-baab-d3d62aea2d79" providerId="ADAL" clId="{E61BB22B-3998-4AD1-882D-C0E6634F8D6C}" dt="2021-08-18T12:44:21.933" v="493"/>
        <pc:sldMkLst>
          <pc:docMk/>
          <pc:sldMk cId="1196046540" sldId="258"/>
        </pc:sldMkLst>
        <pc:spChg chg="mod">
          <ac:chgData name="Marie Koch" userId="cba16f2f-a772-407b-baab-d3d62aea2d79" providerId="ADAL" clId="{E61BB22B-3998-4AD1-882D-C0E6634F8D6C}" dt="2021-08-18T12:44:21.933" v="493"/>
          <ac:spMkLst>
            <pc:docMk/>
            <pc:sldMk cId="1196046540" sldId="258"/>
            <ac:spMk id="2" creationId="{F67290C6-6BE7-47D8-A5DC-39C1C423439F}"/>
          </ac:spMkLst>
        </pc:spChg>
        <pc:spChg chg="mod">
          <ac:chgData name="Marie Koch" userId="cba16f2f-a772-407b-baab-d3d62aea2d79" providerId="ADAL" clId="{E61BB22B-3998-4AD1-882D-C0E6634F8D6C}" dt="2021-08-18T12:44:21.933" v="493"/>
          <ac:spMkLst>
            <pc:docMk/>
            <pc:sldMk cId="1196046540" sldId="258"/>
            <ac:spMk id="3" creationId="{F039A9ED-ED76-4A13-B41D-FA10695AE6FF}"/>
          </ac:spMkLst>
        </pc:spChg>
      </pc:sldChg>
      <pc:sldChg chg="modSp new mod">
        <pc:chgData name="Marie Koch" userId="cba16f2f-a772-407b-baab-d3d62aea2d79" providerId="ADAL" clId="{E61BB22B-3998-4AD1-882D-C0E6634F8D6C}" dt="2021-08-18T13:04:17.373" v="807" actId="20577"/>
        <pc:sldMkLst>
          <pc:docMk/>
          <pc:sldMk cId="3180502514" sldId="259"/>
        </pc:sldMkLst>
        <pc:spChg chg="mod">
          <ac:chgData name="Marie Koch" userId="cba16f2f-a772-407b-baab-d3d62aea2d79" providerId="ADAL" clId="{E61BB22B-3998-4AD1-882D-C0E6634F8D6C}" dt="2021-08-18T12:44:21.933" v="493"/>
          <ac:spMkLst>
            <pc:docMk/>
            <pc:sldMk cId="3180502514" sldId="259"/>
            <ac:spMk id="2" creationId="{BC41540D-657C-4135-A002-AC736365ED0A}"/>
          </ac:spMkLst>
        </pc:spChg>
        <pc:spChg chg="mod">
          <ac:chgData name="Marie Koch" userId="cba16f2f-a772-407b-baab-d3d62aea2d79" providerId="ADAL" clId="{E61BB22B-3998-4AD1-882D-C0E6634F8D6C}" dt="2021-08-18T13:04:17.373" v="807" actId="20577"/>
          <ac:spMkLst>
            <pc:docMk/>
            <pc:sldMk cId="3180502514" sldId="259"/>
            <ac:spMk id="3" creationId="{53533D42-155F-4CB2-8B37-AB2D32CB0EB4}"/>
          </ac:spMkLst>
        </pc:spChg>
      </pc:sldChg>
      <pc:sldChg chg="addSp delSp modSp new mod">
        <pc:chgData name="Marie Koch" userId="cba16f2f-a772-407b-baab-d3d62aea2d79" providerId="ADAL" clId="{E61BB22B-3998-4AD1-882D-C0E6634F8D6C}" dt="2021-08-18T14:51:26.602" v="1014" actId="1076"/>
        <pc:sldMkLst>
          <pc:docMk/>
          <pc:sldMk cId="898633107" sldId="260"/>
        </pc:sldMkLst>
        <pc:spChg chg="mod">
          <ac:chgData name="Marie Koch" userId="cba16f2f-a772-407b-baab-d3d62aea2d79" providerId="ADAL" clId="{E61BB22B-3998-4AD1-882D-C0E6634F8D6C}" dt="2021-08-18T13:40:09.870" v="825" actId="1076"/>
          <ac:spMkLst>
            <pc:docMk/>
            <pc:sldMk cId="898633107" sldId="260"/>
            <ac:spMk id="2" creationId="{64F117E2-FDD5-4074-98C1-7493E62C561F}"/>
          </ac:spMkLst>
        </pc:spChg>
        <pc:spChg chg="del mod">
          <ac:chgData name="Marie Koch" userId="cba16f2f-a772-407b-baab-d3d62aea2d79" providerId="ADAL" clId="{E61BB22B-3998-4AD1-882D-C0E6634F8D6C}" dt="2021-08-18T14:49:27.962" v="1000" actId="26606"/>
          <ac:spMkLst>
            <pc:docMk/>
            <pc:sldMk cId="898633107" sldId="260"/>
            <ac:spMk id="3" creationId="{7F105E50-2E3D-4932-B919-568467698DDA}"/>
          </ac:spMkLst>
        </pc:spChg>
        <pc:spChg chg="add del mod">
          <ac:chgData name="Marie Koch" userId="cba16f2f-a772-407b-baab-d3d62aea2d79" providerId="ADAL" clId="{E61BB22B-3998-4AD1-882D-C0E6634F8D6C}" dt="2021-08-18T13:38:51.395" v="823"/>
          <ac:spMkLst>
            <pc:docMk/>
            <pc:sldMk cId="898633107" sldId="260"/>
            <ac:spMk id="4" creationId="{021B6F97-BDC4-45CD-86B2-DC1F8E5F4ACA}"/>
          </ac:spMkLst>
        </pc:spChg>
        <pc:spChg chg="add del mod">
          <ac:chgData name="Marie Koch" userId="cba16f2f-a772-407b-baab-d3d62aea2d79" providerId="ADAL" clId="{E61BB22B-3998-4AD1-882D-C0E6634F8D6C}" dt="2021-08-18T13:43:05.714" v="835"/>
          <ac:spMkLst>
            <pc:docMk/>
            <pc:sldMk cId="898633107" sldId="260"/>
            <ac:spMk id="5" creationId="{5284769D-9F54-494E-BACA-5D03E70261C0}"/>
          </ac:spMkLst>
        </pc:spChg>
        <pc:spChg chg="add mod">
          <ac:chgData name="Marie Koch" userId="cba16f2f-a772-407b-baab-d3d62aea2d79" providerId="ADAL" clId="{E61BB22B-3998-4AD1-882D-C0E6634F8D6C}" dt="2021-08-18T14:50:47.369" v="1009" actId="1076"/>
          <ac:spMkLst>
            <pc:docMk/>
            <pc:sldMk cId="898633107" sldId="260"/>
            <ac:spMk id="6" creationId="{D5D38724-B568-4762-946C-E7EC055D34EA}"/>
          </ac:spMkLst>
        </pc:spChg>
        <pc:spChg chg="add del mod">
          <ac:chgData name="Marie Koch" userId="cba16f2f-a772-407b-baab-d3d62aea2d79" providerId="ADAL" clId="{E61BB22B-3998-4AD1-882D-C0E6634F8D6C}" dt="2021-08-18T13:43:43.185" v="839"/>
          <ac:spMkLst>
            <pc:docMk/>
            <pc:sldMk cId="898633107" sldId="260"/>
            <ac:spMk id="7" creationId="{E251601F-A96F-4463-AB81-B79639CC28F9}"/>
          </ac:spMkLst>
        </pc:spChg>
        <pc:spChg chg="add del mod">
          <ac:chgData name="Marie Koch" userId="cba16f2f-a772-407b-baab-d3d62aea2d79" providerId="ADAL" clId="{E61BB22B-3998-4AD1-882D-C0E6634F8D6C}" dt="2021-08-18T13:43:43.191" v="841"/>
          <ac:spMkLst>
            <pc:docMk/>
            <pc:sldMk cId="898633107" sldId="260"/>
            <ac:spMk id="8" creationId="{B1835CD3-6292-4E2F-B1A3-B345C99E529F}"/>
          </ac:spMkLst>
        </pc:spChg>
        <pc:spChg chg="add mod">
          <ac:chgData name="Marie Koch" userId="cba16f2f-a772-407b-baab-d3d62aea2d79" providerId="ADAL" clId="{E61BB22B-3998-4AD1-882D-C0E6634F8D6C}" dt="2021-08-18T14:50:34.056" v="1008" actId="1076"/>
          <ac:spMkLst>
            <pc:docMk/>
            <pc:sldMk cId="898633107" sldId="260"/>
            <ac:spMk id="9" creationId="{F98B0C9E-8DBD-448B-A435-79710E4883C6}"/>
          </ac:spMkLst>
        </pc:spChg>
        <pc:spChg chg="add mod">
          <ac:chgData name="Marie Koch" userId="cba16f2f-a772-407b-baab-d3d62aea2d79" providerId="ADAL" clId="{E61BB22B-3998-4AD1-882D-C0E6634F8D6C}" dt="2021-08-18T14:51:12.288" v="1012" actId="1076"/>
          <ac:spMkLst>
            <pc:docMk/>
            <pc:sldMk cId="898633107" sldId="260"/>
            <ac:spMk id="10" creationId="{C0B36280-2AE8-44A5-87BA-0C4536781BAF}"/>
          </ac:spMkLst>
        </pc:spChg>
        <pc:spChg chg="add mod">
          <ac:chgData name="Marie Koch" userId="cba16f2f-a772-407b-baab-d3d62aea2d79" providerId="ADAL" clId="{E61BB22B-3998-4AD1-882D-C0E6634F8D6C}" dt="2021-08-18T14:51:17.781" v="1013" actId="1076"/>
          <ac:spMkLst>
            <pc:docMk/>
            <pc:sldMk cId="898633107" sldId="260"/>
            <ac:spMk id="11" creationId="{1DE02244-6BEE-471D-B261-A976EE690559}"/>
          </ac:spMkLst>
        </pc:spChg>
        <pc:spChg chg="add mod">
          <ac:chgData name="Marie Koch" userId="cba16f2f-a772-407b-baab-d3d62aea2d79" providerId="ADAL" clId="{E61BB22B-3998-4AD1-882D-C0E6634F8D6C}" dt="2021-08-18T14:51:26.602" v="1014" actId="1076"/>
          <ac:spMkLst>
            <pc:docMk/>
            <pc:sldMk cId="898633107" sldId="260"/>
            <ac:spMk id="12" creationId="{FC1911EC-4C10-4A5D-A5D0-D8EB6D6395F0}"/>
          </ac:spMkLst>
        </pc:spChg>
        <pc:graphicFrameChg chg="add">
          <ac:chgData name="Marie Koch" userId="cba16f2f-a772-407b-baab-d3d62aea2d79" providerId="ADAL" clId="{E61BB22B-3998-4AD1-882D-C0E6634F8D6C}" dt="2021-08-18T14:49:27.962" v="1000" actId="26606"/>
          <ac:graphicFrameMkLst>
            <pc:docMk/>
            <pc:sldMk cId="898633107" sldId="260"/>
            <ac:graphicFrameMk id="14" creationId="{BB5EC8B7-EA35-4C37-86A2-C6F1269C540D}"/>
          </ac:graphicFrameMkLst>
        </pc:graphicFrameChg>
      </pc:sldChg>
      <pc:sldChg chg="modSp new mod">
        <pc:chgData name="Marie Koch" userId="cba16f2f-a772-407b-baab-d3d62aea2d79" providerId="ADAL" clId="{E61BB22B-3998-4AD1-882D-C0E6634F8D6C}" dt="2021-08-18T12:44:21.933" v="493"/>
        <pc:sldMkLst>
          <pc:docMk/>
          <pc:sldMk cId="198906892" sldId="261"/>
        </pc:sldMkLst>
        <pc:spChg chg="mod">
          <ac:chgData name="Marie Koch" userId="cba16f2f-a772-407b-baab-d3d62aea2d79" providerId="ADAL" clId="{E61BB22B-3998-4AD1-882D-C0E6634F8D6C}" dt="2021-08-18T12:44:21.933" v="493"/>
          <ac:spMkLst>
            <pc:docMk/>
            <pc:sldMk cId="198906892" sldId="261"/>
            <ac:spMk id="2" creationId="{B95DEC59-3506-401B-B951-6C1B0B178477}"/>
          </ac:spMkLst>
        </pc:spChg>
        <pc:spChg chg="mod">
          <ac:chgData name="Marie Koch" userId="cba16f2f-a772-407b-baab-d3d62aea2d79" providerId="ADAL" clId="{E61BB22B-3998-4AD1-882D-C0E6634F8D6C}" dt="2021-08-18T12:44:21.933" v="493"/>
          <ac:spMkLst>
            <pc:docMk/>
            <pc:sldMk cId="198906892" sldId="261"/>
            <ac:spMk id="3" creationId="{85DC9F21-1BC8-453F-ADC8-631FFB2909D5}"/>
          </ac:spMkLst>
        </pc:spChg>
      </pc:sldChg>
      <pc:sldChg chg="modSp new mod">
        <pc:chgData name="Marie Koch" userId="cba16f2f-a772-407b-baab-d3d62aea2d79" providerId="ADAL" clId="{E61BB22B-3998-4AD1-882D-C0E6634F8D6C}" dt="2021-08-18T12:44:21.933" v="493"/>
        <pc:sldMkLst>
          <pc:docMk/>
          <pc:sldMk cId="3693380302" sldId="262"/>
        </pc:sldMkLst>
        <pc:spChg chg="mod">
          <ac:chgData name="Marie Koch" userId="cba16f2f-a772-407b-baab-d3d62aea2d79" providerId="ADAL" clId="{E61BB22B-3998-4AD1-882D-C0E6634F8D6C}" dt="2021-08-18T12:44:21.933" v="493"/>
          <ac:spMkLst>
            <pc:docMk/>
            <pc:sldMk cId="3693380302" sldId="262"/>
            <ac:spMk id="2" creationId="{7827995D-AB53-4FA9-9984-20983DF65401}"/>
          </ac:spMkLst>
        </pc:spChg>
        <pc:spChg chg="mod">
          <ac:chgData name="Marie Koch" userId="cba16f2f-a772-407b-baab-d3d62aea2d79" providerId="ADAL" clId="{E61BB22B-3998-4AD1-882D-C0E6634F8D6C}" dt="2021-08-18T12:44:21.933" v="493"/>
          <ac:spMkLst>
            <pc:docMk/>
            <pc:sldMk cId="3693380302" sldId="262"/>
            <ac:spMk id="3" creationId="{2ADF7487-B46C-44C2-97A1-5432A97B2664}"/>
          </ac:spMkLst>
        </pc:spChg>
      </pc:sldChg>
    </pc:docChg>
  </pc:docChgLst>
  <pc:docChgLst>
    <pc:chgData name="Nadine Schwäch" userId="2162dccb-9e3f-45b1-8fc0-ac72e63168fc" providerId="ADAL" clId="{1837E985-8FA1-4C50-B0E5-D50521AE2992}"/>
    <pc:docChg chg="custSel modSld">
      <pc:chgData name="Nadine Schwäch" userId="2162dccb-9e3f-45b1-8fc0-ac72e63168fc" providerId="ADAL" clId="{1837E985-8FA1-4C50-B0E5-D50521AE2992}" dt="2021-08-18T21:01:44.598" v="5" actId="14100"/>
      <pc:docMkLst>
        <pc:docMk/>
      </pc:docMkLst>
      <pc:sldChg chg="addSp delSp modSp mod">
        <pc:chgData name="Nadine Schwäch" userId="2162dccb-9e3f-45b1-8fc0-ac72e63168fc" providerId="ADAL" clId="{1837E985-8FA1-4C50-B0E5-D50521AE2992}" dt="2021-08-18T21:01:44.598" v="5" actId="14100"/>
        <pc:sldMkLst>
          <pc:docMk/>
          <pc:sldMk cId="61749172" sldId="265"/>
        </pc:sldMkLst>
        <pc:spChg chg="mod">
          <ac:chgData name="Nadine Schwäch" userId="2162dccb-9e3f-45b1-8fc0-ac72e63168fc" providerId="ADAL" clId="{1837E985-8FA1-4C50-B0E5-D50521AE2992}" dt="2021-08-18T21:01:41.245" v="4" actId="26606"/>
          <ac:spMkLst>
            <pc:docMk/>
            <pc:sldMk cId="61749172" sldId="265"/>
            <ac:spMk id="2" creationId="{64F117E2-FDD5-4074-98C1-7493E62C561F}"/>
          </ac:spMkLst>
        </pc:spChg>
        <pc:spChg chg="add mod ord">
          <ac:chgData name="Nadine Schwäch" userId="2162dccb-9e3f-45b1-8fc0-ac72e63168fc" providerId="ADAL" clId="{1837E985-8FA1-4C50-B0E5-D50521AE2992}" dt="2021-08-18T21:01:44.598" v="5" actId="14100"/>
          <ac:spMkLst>
            <pc:docMk/>
            <pc:sldMk cId="61749172" sldId="265"/>
            <ac:spMk id="4" creationId="{1380D0C7-45E6-45E4-8C6D-8C7C696103C3}"/>
          </ac:spMkLst>
        </pc:spChg>
        <pc:spChg chg="ord">
          <ac:chgData name="Nadine Schwäch" userId="2162dccb-9e3f-45b1-8fc0-ac72e63168fc" providerId="ADAL" clId="{1837E985-8FA1-4C50-B0E5-D50521AE2992}" dt="2021-08-18T21:01:41.245" v="4" actId="26606"/>
          <ac:spMkLst>
            <pc:docMk/>
            <pc:sldMk cId="61749172" sldId="265"/>
            <ac:spMk id="5" creationId="{5284769D-9F54-494E-BACA-5D03E70261C0}"/>
          </ac:spMkLst>
        </pc:spChg>
        <pc:spChg chg="del">
          <ac:chgData name="Nadine Schwäch" userId="2162dccb-9e3f-45b1-8fc0-ac72e63168fc" providerId="ADAL" clId="{1837E985-8FA1-4C50-B0E5-D50521AE2992}" dt="2021-08-18T21:01:41.245" v="4" actId="26606"/>
          <ac:spMkLst>
            <pc:docMk/>
            <pc:sldMk cId="61749172" sldId="265"/>
            <ac:spMk id="6" creationId="{D5D38724-B568-4762-946C-E7EC055D34EA}"/>
          </ac:spMkLst>
        </pc:spChg>
        <pc:spChg chg="del">
          <ac:chgData name="Nadine Schwäch" userId="2162dccb-9e3f-45b1-8fc0-ac72e63168fc" providerId="ADAL" clId="{1837E985-8FA1-4C50-B0E5-D50521AE2992}" dt="2021-08-18T21:01:41.245" v="4" actId="26606"/>
          <ac:spMkLst>
            <pc:docMk/>
            <pc:sldMk cId="61749172" sldId="265"/>
            <ac:spMk id="76" creationId="{E4B7B3E3-827A-48BE-AD67-A57C45AA6949}"/>
          </ac:spMkLst>
        </pc:spChg>
        <pc:spChg chg="add">
          <ac:chgData name="Nadine Schwäch" userId="2162dccb-9e3f-45b1-8fc0-ac72e63168fc" providerId="ADAL" clId="{1837E985-8FA1-4C50-B0E5-D50521AE2992}" dt="2021-08-18T21:01:41.245" v="4" actId="26606"/>
          <ac:spMkLst>
            <pc:docMk/>
            <pc:sldMk cId="61749172" sldId="265"/>
            <ac:spMk id="81" creationId="{E4B7B3E3-827A-48BE-AD67-A57C45AA6949}"/>
          </ac:spMkLst>
        </pc:spChg>
        <pc:picChg chg="del">
          <ac:chgData name="Nadine Schwäch" userId="2162dccb-9e3f-45b1-8fc0-ac72e63168fc" providerId="ADAL" clId="{1837E985-8FA1-4C50-B0E5-D50521AE2992}" dt="2021-08-18T21:01:37.171" v="0" actId="478"/>
          <ac:picMkLst>
            <pc:docMk/>
            <pc:sldMk cId="61749172" sldId="265"/>
            <ac:picMk id="8" creationId="{0B949BD5-58C4-4C2D-8D74-960A3100C705}"/>
          </ac:picMkLst>
        </pc:picChg>
        <pc:picChg chg="add mod">
          <ac:chgData name="Nadine Schwäch" userId="2162dccb-9e3f-45b1-8fc0-ac72e63168fc" providerId="ADAL" clId="{1837E985-8FA1-4C50-B0E5-D50521AE2992}" dt="2021-08-18T21:01:41.245" v="4" actId="26606"/>
          <ac:picMkLst>
            <pc:docMk/>
            <pc:sldMk cId="61749172" sldId="265"/>
            <ac:picMk id="9" creationId="{9002A68C-C9AD-4255-A0E4-1A0F322A93C9}"/>
          </ac:picMkLst>
        </pc:picChg>
      </pc:sldChg>
    </pc:docChg>
  </pc:docChgLst>
  <pc:docChgLst>
    <pc:chgData name="Florian Saurwein" userId="S::florian.saurwein@thbingende.onmicrosoft.com::9a75013c-e0a0-4518-9481-2696ca38f6b4" providerId="AD" clId="Web-{754C49C9-E863-47EE-899A-34F60F3E7AEE}"/>
    <pc:docChg chg="modSld">
      <pc:chgData name="Florian Saurwein" userId="S::florian.saurwein@thbingende.onmicrosoft.com::9a75013c-e0a0-4518-9481-2696ca38f6b4" providerId="AD" clId="Web-{754C49C9-E863-47EE-899A-34F60F3E7AEE}" dt="2021-08-18T20:08:26.533" v="17" actId="20577"/>
      <pc:docMkLst>
        <pc:docMk/>
      </pc:docMkLst>
      <pc:sldChg chg="modSp">
        <pc:chgData name="Florian Saurwein" userId="S::florian.saurwein@thbingende.onmicrosoft.com::9a75013c-e0a0-4518-9481-2696ca38f6b4" providerId="AD" clId="Web-{754C49C9-E863-47EE-899A-34F60F3E7AEE}" dt="2021-08-18T20:08:26.533" v="17" actId="20577"/>
        <pc:sldMkLst>
          <pc:docMk/>
          <pc:sldMk cId="3693380302" sldId="262"/>
        </pc:sldMkLst>
        <pc:spChg chg="mod">
          <ac:chgData name="Florian Saurwein" userId="S::florian.saurwein@thbingende.onmicrosoft.com::9a75013c-e0a0-4518-9481-2696ca38f6b4" providerId="AD" clId="Web-{754C49C9-E863-47EE-899A-34F60F3E7AEE}" dt="2021-08-18T20:08:26.533" v="17" actId="20577"/>
          <ac:spMkLst>
            <pc:docMk/>
            <pc:sldMk cId="3693380302" sldId="262"/>
            <ac:spMk id="5" creationId="{C023DA41-FAB2-419E-9215-613C6CF61756}"/>
          </ac:spMkLst>
        </pc:spChg>
      </pc:sldChg>
    </pc:docChg>
  </pc:docChgLst>
  <pc:docChgLst>
    <pc:chgData name="Florian Saurwein" userId="S::florian.saurwein@thbingende.onmicrosoft.com::9a75013c-e0a0-4518-9481-2696ca38f6b4" providerId="AD" clId="Web-{7D0248F5-8B27-43D6-9442-37C4E7CCD8BB}"/>
    <pc:docChg chg="addSld modSld">
      <pc:chgData name="Florian Saurwein" userId="S::florian.saurwein@thbingende.onmicrosoft.com::9a75013c-e0a0-4518-9481-2696ca38f6b4" providerId="AD" clId="Web-{7D0248F5-8B27-43D6-9442-37C4E7CCD8BB}" dt="2021-08-18T20:59:50.239" v="40" actId="14100"/>
      <pc:docMkLst>
        <pc:docMk/>
      </pc:docMkLst>
      <pc:sldChg chg="addSp delSp modSp mod setBg">
        <pc:chgData name="Florian Saurwein" userId="S::florian.saurwein@thbingende.onmicrosoft.com::9a75013c-e0a0-4518-9481-2696ca38f6b4" providerId="AD" clId="Web-{7D0248F5-8B27-43D6-9442-37C4E7CCD8BB}" dt="2021-08-18T20:55:18.966" v="25"/>
        <pc:sldMkLst>
          <pc:docMk/>
          <pc:sldMk cId="1625671354" sldId="274"/>
        </pc:sldMkLst>
        <pc:spChg chg="mod">
          <ac:chgData name="Florian Saurwein" userId="S::florian.saurwein@thbingende.onmicrosoft.com::9a75013c-e0a0-4518-9481-2696ca38f6b4" providerId="AD" clId="Web-{7D0248F5-8B27-43D6-9442-37C4E7CCD8BB}" dt="2021-08-18T20:54:27.511" v="20"/>
          <ac:spMkLst>
            <pc:docMk/>
            <pc:sldMk cId="1625671354" sldId="274"/>
            <ac:spMk id="2" creationId="{3880167B-30CF-4BD5-A903-FD5BBCB85200}"/>
          </ac:spMkLst>
        </pc:spChg>
        <pc:spChg chg="del">
          <ac:chgData name="Florian Saurwein" userId="S::florian.saurwein@thbingende.onmicrosoft.com::9a75013c-e0a0-4518-9481-2696ca38f6b4" providerId="AD" clId="Web-{7D0248F5-8B27-43D6-9442-37C4E7CCD8BB}" dt="2021-08-18T20:54:27.511" v="20"/>
          <ac:spMkLst>
            <pc:docMk/>
            <pc:sldMk cId="1625671354" sldId="274"/>
            <ac:spMk id="3" creationId="{A8A86118-7A06-4A0B-943A-F08B13C13170}"/>
          </ac:spMkLst>
        </pc:spChg>
        <pc:spChg chg="del">
          <ac:chgData name="Florian Saurwein" userId="S::florian.saurwein@thbingende.onmicrosoft.com::9a75013c-e0a0-4518-9481-2696ca38f6b4" providerId="AD" clId="Web-{7D0248F5-8B27-43D6-9442-37C4E7CCD8BB}" dt="2021-08-18T20:54:27.511" v="20"/>
          <ac:spMkLst>
            <pc:docMk/>
            <pc:sldMk cId="1625671354" sldId="274"/>
            <ac:spMk id="53" creationId="{E978A47D-4F17-40FE-AB70-7AF78A9575EB}"/>
          </ac:spMkLst>
        </pc:spChg>
        <pc:spChg chg="add del">
          <ac:chgData name="Florian Saurwein" userId="S::florian.saurwein@thbingende.onmicrosoft.com::9a75013c-e0a0-4518-9481-2696ca38f6b4" providerId="AD" clId="Web-{7D0248F5-8B27-43D6-9442-37C4E7CCD8BB}" dt="2021-08-18T20:55:18.950" v="24"/>
          <ac:spMkLst>
            <pc:docMk/>
            <pc:sldMk cId="1625671354" sldId="274"/>
            <ac:spMk id="67" creationId="{01F67CC9-D773-4B4B-8A55-D5DAEC3414BD}"/>
          </ac:spMkLst>
        </pc:spChg>
        <pc:spChg chg="add del">
          <ac:chgData name="Florian Saurwein" userId="S::florian.saurwein@thbingende.onmicrosoft.com::9a75013c-e0a0-4518-9481-2696ca38f6b4" providerId="AD" clId="Web-{7D0248F5-8B27-43D6-9442-37C4E7CCD8BB}" dt="2021-08-18T20:55:10.653" v="22"/>
          <ac:spMkLst>
            <pc:docMk/>
            <pc:sldMk cId="1625671354" sldId="274"/>
            <ac:spMk id="72" creationId="{DD276684-B387-4740-B467-9F85F45A3C86}"/>
          </ac:spMkLst>
        </pc:spChg>
        <pc:grpChg chg="del">
          <ac:chgData name="Florian Saurwein" userId="S::florian.saurwein@thbingende.onmicrosoft.com::9a75013c-e0a0-4518-9481-2696ca38f6b4" providerId="AD" clId="Web-{7D0248F5-8B27-43D6-9442-37C4E7CCD8BB}" dt="2021-08-18T20:54:27.511" v="20"/>
          <ac:grpSpMkLst>
            <pc:docMk/>
            <pc:sldMk cId="1625671354" sldId="274"/>
            <ac:grpSpMk id="55" creationId="{85BE3A7E-6A3F-401E-A025-BBB8FDB8DD30}"/>
          </ac:grpSpMkLst>
        </pc:grpChg>
        <pc:grpChg chg="del">
          <ac:chgData name="Florian Saurwein" userId="S::florian.saurwein@thbingende.onmicrosoft.com::9a75013c-e0a0-4518-9481-2696ca38f6b4" providerId="AD" clId="Web-{7D0248F5-8B27-43D6-9442-37C4E7CCD8BB}" dt="2021-08-18T20:54:27.511" v="20"/>
          <ac:grpSpMkLst>
            <pc:docMk/>
            <pc:sldMk cId="1625671354" sldId="274"/>
            <ac:grpSpMk id="58" creationId="{F4E035BE-9FF4-43D3-BC25-CF582D7FF85E}"/>
          </ac:grpSpMkLst>
        </pc:grpChg>
        <pc:graphicFrameChg chg="add mod modGraphic">
          <ac:chgData name="Florian Saurwein" userId="S::florian.saurwein@thbingende.onmicrosoft.com::9a75013c-e0a0-4518-9481-2696ca38f6b4" providerId="AD" clId="Web-{7D0248F5-8B27-43D6-9442-37C4E7CCD8BB}" dt="2021-08-18T20:55:18.966" v="25"/>
          <ac:graphicFrameMkLst>
            <pc:docMk/>
            <pc:sldMk cId="1625671354" sldId="274"/>
            <ac:graphicFrameMk id="63" creationId="{5D56F34E-2E51-4C5F-8908-839D3C3A3787}"/>
          </ac:graphicFrameMkLst>
        </pc:graphicFrameChg>
        <pc:cxnChg chg="del">
          <ac:chgData name="Florian Saurwein" userId="S::florian.saurwein@thbingende.onmicrosoft.com::9a75013c-e0a0-4518-9481-2696ca38f6b4" providerId="AD" clId="Web-{7D0248F5-8B27-43D6-9442-37C4E7CCD8BB}" dt="2021-08-18T20:54:27.511" v="20"/>
          <ac:cxnSpMkLst>
            <pc:docMk/>
            <pc:sldMk cId="1625671354" sldId="274"/>
            <ac:cxnSpMk id="57" creationId="{085ECEC0-FF5D-4348-92C7-1EA7C61E770C}"/>
          </ac:cxnSpMkLst>
        </pc:cxnChg>
      </pc:sldChg>
      <pc:sldChg chg="addSp delSp modSp add replId">
        <pc:chgData name="Florian Saurwein" userId="S::florian.saurwein@thbingende.onmicrosoft.com::9a75013c-e0a0-4518-9481-2696ca38f6b4" providerId="AD" clId="Web-{7D0248F5-8B27-43D6-9442-37C4E7CCD8BB}" dt="2021-08-18T20:53:23.775" v="19" actId="1076"/>
        <pc:sldMkLst>
          <pc:docMk/>
          <pc:sldMk cId="1383956351" sldId="283"/>
        </pc:sldMkLst>
        <pc:spChg chg="add del mod">
          <ac:chgData name="Florian Saurwein" userId="S::florian.saurwein@thbingende.onmicrosoft.com::9a75013c-e0a0-4518-9481-2696ca38f6b4" providerId="AD" clId="Web-{7D0248F5-8B27-43D6-9442-37C4E7CCD8BB}" dt="2021-08-18T20:51:24.288" v="2"/>
          <ac:spMkLst>
            <pc:docMk/>
            <pc:sldMk cId="1383956351" sldId="283"/>
            <ac:spMk id="5" creationId="{F70D889E-0551-4C1C-A96D-F79F82FFC546}"/>
          </ac:spMkLst>
        </pc:spChg>
        <pc:picChg chg="del">
          <ac:chgData name="Florian Saurwein" userId="S::florian.saurwein@thbingende.onmicrosoft.com::9a75013c-e0a0-4518-9481-2696ca38f6b4" providerId="AD" clId="Web-{7D0248F5-8B27-43D6-9442-37C4E7CCD8BB}" dt="2021-08-18T20:51:14.866" v="1"/>
          <ac:picMkLst>
            <pc:docMk/>
            <pc:sldMk cId="1383956351" sldId="283"/>
            <ac:picMk id="4" creationId="{1761F74A-AE5D-4D10-885F-7B90E02E6AB4}"/>
          </ac:picMkLst>
        </pc:picChg>
        <pc:picChg chg="add mod modCrop">
          <ac:chgData name="Florian Saurwein" userId="S::florian.saurwein@thbingende.onmicrosoft.com::9a75013c-e0a0-4518-9481-2696ca38f6b4" providerId="AD" clId="Web-{7D0248F5-8B27-43D6-9442-37C4E7CCD8BB}" dt="2021-08-18T20:52:14.789" v="11" actId="14100"/>
          <ac:picMkLst>
            <pc:docMk/>
            <pc:sldMk cId="1383956351" sldId="283"/>
            <ac:picMk id="6" creationId="{54478711-206C-439C-82C2-03B490019D78}"/>
          </ac:picMkLst>
        </pc:picChg>
        <pc:picChg chg="add mod">
          <ac:chgData name="Florian Saurwein" userId="S::florian.saurwein@thbingende.onmicrosoft.com::9a75013c-e0a0-4518-9481-2696ca38f6b4" providerId="AD" clId="Web-{7D0248F5-8B27-43D6-9442-37C4E7CCD8BB}" dt="2021-08-18T20:53:23.775" v="19" actId="1076"/>
          <ac:picMkLst>
            <pc:docMk/>
            <pc:sldMk cId="1383956351" sldId="283"/>
            <ac:picMk id="8" creationId="{EE700D52-4830-4BDA-A40B-C40D4A268C3D}"/>
          </ac:picMkLst>
        </pc:picChg>
      </pc:sldChg>
      <pc:sldChg chg="addSp delSp modSp add replId">
        <pc:chgData name="Florian Saurwein" userId="S::florian.saurwein@thbingende.onmicrosoft.com::9a75013c-e0a0-4518-9481-2696ca38f6b4" providerId="AD" clId="Web-{7D0248F5-8B27-43D6-9442-37C4E7CCD8BB}" dt="2021-08-18T20:59:50.239" v="40" actId="14100"/>
        <pc:sldMkLst>
          <pc:docMk/>
          <pc:sldMk cId="3327842001" sldId="284"/>
        </pc:sldMkLst>
        <pc:spChg chg="add mod">
          <ac:chgData name="Florian Saurwein" userId="S::florian.saurwein@thbingende.onmicrosoft.com::9a75013c-e0a0-4518-9481-2696ca38f6b4" providerId="AD" clId="Web-{7D0248F5-8B27-43D6-9442-37C4E7CCD8BB}" dt="2021-08-18T20:59:50.239" v="40" actId="14100"/>
          <ac:spMkLst>
            <pc:docMk/>
            <pc:sldMk cId="3327842001" sldId="284"/>
            <ac:spMk id="22" creationId="{3F94E11F-9337-4305-9510-0DB67A3B4D76}"/>
          </ac:spMkLst>
        </pc:spChg>
        <pc:graphicFrameChg chg="del">
          <ac:chgData name="Florian Saurwein" userId="S::florian.saurwein@thbingende.onmicrosoft.com::9a75013c-e0a0-4518-9481-2696ca38f6b4" providerId="AD" clId="Web-{7D0248F5-8B27-43D6-9442-37C4E7CCD8BB}" dt="2021-08-18T20:56:20.686" v="27"/>
          <ac:graphicFrameMkLst>
            <pc:docMk/>
            <pc:sldMk cId="3327842001" sldId="284"/>
            <ac:graphicFrameMk id="63" creationId="{5D56F34E-2E51-4C5F-8908-839D3C3A3787}"/>
          </ac:graphicFrameMkLst>
        </pc:graphicFrameChg>
      </pc:sldChg>
    </pc:docChg>
  </pc:docChgLst>
  <pc:docChgLst>
    <pc:chgData name="Nadine Schwäch" userId="S::nadine.schwaech@thbingende.onmicrosoft.com::2162dccb-9e3f-45b1-8fc0-ac72e63168fc" providerId="AD" clId="Web-{5189785A-587E-4479-A2AE-20A4B3B5D02E}"/>
    <pc:docChg chg="addSld delSld modSld sldOrd">
      <pc:chgData name="Nadine Schwäch" userId="S::nadine.schwaech@thbingende.onmicrosoft.com::2162dccb-9e3f-45b1-8fc0-ac72e63168fc" providerId="AD" clId="Web-{5189785A-587E-4479-A2AE-20A4B3B5D02E}" dt="2021-08-18T19:21:19.323" v="58"/>
      <pc:docMkLst>
        <pc:docMk/>
      </pc:docMkLst>
      <pc:sldChg chg="ord">
        <pc:chgData name="Nadine Schwäch" userId="S::nadine.schwaech@thbingende.onmicrosoft.com::2162dccb-9e3f-45b1-8fc0-ac72e63168fc" providerId="AD" clId="Web-{5189785A-587E-4479-A2AE-20A4B3B5D02E}" dt="2021-08-18T19:15:47.107" v="3"/>
        <pc:sldMkLst>
          <pc:docMk/>
          <pc:sldMk cId="3693380302" sldId="262"/>
        </pc:sldMkLst>
      </pc:sldChg>
      <pc:sldChg chg="ord">
        <pc:chgData name="Nadine Schwäch" userId="S::nadine.schwaech@thbingende.onmicrosoft.com::2162dccb-9e3f-45b1-8fc0-ac72e63168fc" providerId="AD" clId="Web-{5189785A-587E-4479-A2AE-20A4B3B5D02E}" dt="2021-08-18T19:15:48.810" v="4"/>
        <pc:sldMkLst>
          <pc:docMk/>
          <pc:sldMk cId="296674575" sldId="263"/>
        </pc:sldMkLst>
      </pc:sldChg>
      <pc:sldChg chg="ord">
        <pc:chgData name="Nadine Schwäch" userId="S::nadine.schwaech@thbingende.onmicrosoft.com::2162dccb-9e3f-45b1-8fc0-ac72e63168fc" providerId="AD" clId="Web-{5189785A-587E-4479-A2AE-20A4B3B5D02E}" dt="2021-08-18T19:15:50.248" v="5"/>
        <pc:sldMkLst>
          <pc:docMk/>
          <pc:sldMk cId="137226007" sldId="264"/>
        </pc:sldMkLst>
      </pc:sldChg>
      <pc:sldChg chg="modSp">
        <pc:chgData name="Nadine Schwäch" userId="S::nadine.schwaech@thbingende.onmicrosoft.com::2162dccb-9e3f-45b1-8fc0-ac72e63168fc" providerId="AD" clId="Web-{5189785A-587E-4479-A2AE-20A4B3B5D02E}" dt="2021-08-18T19:19:55.867" v="47" actId="1076"/>
        <pc:sldMkLst>
          <pc:docMk/>
          <pc:sldMk cId="61749172" sldId="265"/>
        </pc:sldMkLst>
        <pc:spChg chg="mod">
          <ac:chgData name="Nadine Schwäch" userId="S::nadine.schwaech@thbingende.onmicrosoft.com::2162dccb-9e3f-45b1-8fc0-ac72e63168fc" providerId="AD" clId="Web-{5189785A-587E-4479-A2AE-20A4B3B5D02E}" dt="2021-08-18T19:19:55.867" v="47" actId="1076"/>
          <ac:spMkLst>
            <pc:docMk/>
            <pc:sldMk cId="61749172" sldId="265"/>
            <ac:spMk id="2" creationId="{64F117E2-FDD5-4074-98C1-7493E62C561F}"/>
          </ac:spMkLst>
        </pc:spChg>
      </pc:sldChg>
      <pc:sldChg chg="modSp new">
        <pc:chgData name="Nadine Schwäch" userId="S::nadine.schwaech@thbingende.onmicrosoft.com::2162dccb-9e3f-45b1-8fc0-ac72e63168fc" providerId="AD" clId="Web-{5189785A-587E-4479-A2AE-20A4B3B5D02E}" dt="2021-08-18T19:19:59.586" v="48" actId="20577"/>
        <pc:sldMkLst>
          <pc:docMk/>
          <pc:sldMk cId="3295664655" sldId="275"/>
        </pc:sldMkLst>
        <pc:spChg chg="mod">
          <ac:chgData name="Nadine Schwäch" userId="S::nadine.schwaech@thbingende.onmicrosoft.com::2162dccb-9e3f-45b1-8fc0-ac72e63168fc" providerId="AD" clId="Web-{5189785A-587E-4479-A2AE-20A4B3B5D02E}" dt="2021-08-18T19:19:59.586" v="48" actId="20577"/>
          <ac:spMkLst>
            <pc:docMk/>
            <pc:sldMk cId="3295664655" sldId="275"/>
            <ac:spMk id="2" creationId="{B8D00C78-EA98-4AE2-843B-50BD600389E8}"/>
          </ac:spMkLst>
        </pc:spChg>
      </pc:sldChg>
      <pc:sldChg chg="modSp new">
        <pc:chgData name="Nadine Schwäch" userId="S::nadine.schwaech@thbingende.onmicrosoft.com::2162dccb-9e3f-45b1-8fc0-ac72e63168fc" providerId="AD" clId="Web-{5189785A-587E-4479-A2AE-20A4B3B5D02E}" dt="2021-08-18T19:19:53.008" v="46" actId="20577"/>
        <pc:sldMkLst>
          <pc:docMk/>
          <pc:sldMk cId="747574492" sldId="276"/>
        </pc:sldMkLst>
        <pc:spChg chg="mod">
          <ac:chgData name="Nadine Schwäch" userId="S::nadine.schwaech@thbingende.onmicrosoft.com::2162dccb-9e3f-45b1-8fc0-ac72e63168fc" providerId="AD" clId="Web-{5189785A-587E-4479-A2AE-20A4B3B5D02E}" dt="2021-08-18T19:19:53.008" v="46" actId="20577"/>
          <ac:spMkLst>
            <pc:docMk/>
            <pc:sldMk cId="747574492" sldId="276"/>
            <ac:spMk id="2" creationId="{25F84847-C93B-4B1A-8758-7643EAE86E38}"/>
          </ac:spMkLst>
        </pc:spChg>
      </pc:sldChg>
      <pc:sldChg chg="modSp new del">
        <pc:chgData name="Nadine Schwäch" userId="S::nadine.schwaech@thbingende.onmicrosoft.com::2162dccb-9e3f-45b1-8fc0-ac72e63168fc" providerId="AD" clId="Web-{5189785A-587E-4479-A2AE-20A4B3B5D02E}" dt="2021-08-18T19:21:19.323" v="58"/>
        <pc:sldMkLst>
          <pc:docMk/>
          <pc:sldMk cId="142558353" sldId="278"/>
        </pc:sldMkLst>
        <pc:spChg chg="mod">
          <ac:chgData name="Nadine Schwäch" userId="S::nadine.schwaech@thbingende.onmicrosoft.com::2162dccb-9e3f-45b1-8fc0-ac72e63168fc" providerId="AD" clId="Web-{5189785A-587E-4479-A2AE-20A4B3B5D02E}" dt="2021-08-18T19:20:43.978" v="57" actId="20577"/>
          <ac:spMkLst>
            <pc:docMk/>
            <pc:sldMk cId="142558353" sldId="278"/>
            <ac:spMk id="2" creationId="{A8BB3198-E1DF-4611-8C12-46F6D91E8E64}"/>
          </ac:spMkLst>
        </pc:spChg>
      </pc:sldChg>
    </pc:docChg>
  </pc:docChgLst>
  <pc:docChgLst>
    <pc:chgData name="Florian Saurwein" userId="S::florian.saurwein@thbingende.onmicrosoft.com::9a75013c-e0a0-4518-9481-2696ca38f6b4" providerId="AD" clId="Web-{F78A6759-B175-44E1-B25F-B501D926E438}"/>
    <pc:docChg chg="modSld">
      <pc:chgData name="Florian Saurwein" userId="S::florian.saurwein@thbingende.onmicrosoft.com::9a75013c-e0a0-4518-9481-2696ca38f6b4" providerId="AD" clId="Web-{F78A6759-B175-44E1-B25F-B501D926E438}" dt="2021-08-18T20:06:56.514" v="28" actId="20577"/>
      <pc:docMkLst>
        <pc:docMk/>
      </pc:docMkLst>
      <pc:sldChg chg="modSp">
        <pc:chgData name="Florian Saurwein" userId="S::florian.saurwein@thbingende.onmicrosoft.com::9a75013c-e0a0-4518-9481-2696ca38f6b4" providerId="AD" clId="Web-{F78A6759-B175-44E1-B25F-B501D926E438}" dt="2021-08-18T20:06:56.514" v="28" actId="20577"/>
        <pc:sldMkLst>
          <pc:docMk/>
          <pc:sldMk cId="3693380302" sldId="262"/>
        </pc:sldMkLst>
        <pc:spChg chg="mod">
          <ac:chgData name="Florian Saurwein" userId="S::florian.saurwein@thbingende.onmicrosoft.com::9a75013c-e0a0-4518-9481-2696ca38f6b4" providerId="AD" clId="Web-{F78A6759-B175-44E1-B25F-B501D926E438}" dt="2021-08-18T20:06:56.514" v="28" actId="20577"/>
          <ac:spMkLst>
            <pc:docMk/>
            <pc:sldMk cId="3693380302" sldId="262"/>
            <ac:spMk id="5" creationId="{C023DA41-FAB2-419E-9215-613C6CF61756}"/>
          </ac:spMkLst>
        </pc:spChg>
      </pc:sldChg>
    </pc:docChg>
  </pc:docChgLst>
  <pc:docChgLst>
    <pc:chgData name="Florian Saurwein" userId="S::florian.saurwein@thbingende.onmicrosoft.com::9a75013c-e0a0-4518-9481-2696ca38f6b4" providerId="AD" clId="Web-{4E7663BE-D4E6-4B4A-8B61-162BE400CCD8}"/>
    <pc:docChg chg="addSld modSld">
      <pc:chgData name="Florian Saurwein" userId="S::florian.saurwein@thbingende.onmicrosoft.com::9a75013c-e0a0-4518-9481-2696ca38f6b4" providerId="AD" clId="Web-{4E7663BE-D4E6-4B4A-8B61-162BE400CCD8}" dt="2021-08-18T19:56:21.860" v="118"/>
      <pc:docMkLst>
        <pc:docMk/>
      </pc:docMkLst>
      <pc:sldChg chg="modSp">
        <pc:chgData name="Florian Saurwein" userId="S::florian.saurwein@thbingende.onmicrosoft.com::9a75013c-e0a0-4518-9481-2696ca38f6b4" providerId="AD" clId="Web-{4E7663BE-D4E6-4B4A-8B61-162BE400CCD8}" dt="2021-08-18T19:48:44.832" v="34" actId="1076"/>
        <pc:sldMkLst>
          <pc:docMk/>
          <pc:sldMk cId="1196046540" sldId="258"/>
        </pc:sldMkLst>
        <pc:picChg chg="mod modCrop">
          <ac:chgData name="Florian Saurwein" userId="S::florian.saurwein@thbingende.onmicrosoft.com::9a75013c-e0a0-4518-9481-2696ca38f6b4" providerId="AD" clId="Web-{4E7663BE-D4E6-4B4A-8B61-162BE400CCD8}" dt="2021-08-18T19:48:44.832" v="34" actId="1076"/>
          <ac:picMkLst>
            <pc:docMk/>
            <pc:sldMk cId="1196046540" sldId="258"/>
            <ac:picMk id="5" creationId="{FFED444B-7407-41C0-B227-AF83646EE93E}"/>
          </ac:picMkLst>
        </pc:picChg>
      </pc:sldChg>
      <pc:sldChg chg="modSp">
        <pc:chgData name="Florian Saurwein" userId="S::florian.saurwein@thbingende.onmicrosoft.com::9a75013c-e0a0-4518-9481-2696ca38f6b4" providerId="AD" clId="Web-{4E7663BE-D4E6-4B4A-8B61-162BE400CCD8}" dt="2021-08-18T19:52:16.478" v="71" actId="20577"/>
        <pc:sldMkLst>
          <pc:docMk/>
          <pc:sldMk cId="1625671354" sldId="274"/>
        </pc:sldMkLst>
        <pc:spChg chg="mod">
          <ac:chgData name="Florian Saurwein" userId="S::florian.saurwein@thbingende.onmicrosoft.com::9a75013c-e0a0-4518-9481-2696ca38f6b4" providerId="AD" clId="Web-{4E7663BE-D4E6-4B4A-8B61-162BE400CCD8}" dt="2021-08-18T19:52:16.478" v="71" actId="20577"/>
          <ac:spMkLst>
            <pc:docMk/>
            <pc:sldMk cId="1625671354" sldId="274"/>
            <ac:spMk id="3" creationId="{A8A86118-7A06-4A0B-943A-F08B13C13170}"/>
          </ac:spMkLst>
        </pc:spChg>
      </pc:sldChg>
      <pc:sldChg chg="addSp modSp">
        <pc:chgData name="Florian Saurwein" userId="S::florian.saurwein@thbingende.onmicrosoft.com::9a75013c-e0a0-4518-9481-2696ca38f6b4" providerId="AD" clId="Web-{4E7663BE-D4E6-4B4A-8B61-162BE400CCD8}" dt="2021-08-18T19:38:59.424" v="28" actId="1076"/>
        <pc:sldMkLst>
          <pc:docMk/>
          <pc:sldMk cId="3923323123" sldId="279"/>
        </pc:sldMkLst>
        <pc:spChg chg="mod">
          <ac:chgData name="Florian Saurwein" userId="S::florian.saurwein@thbingende.onmicrosoft.com::9a75013c-e0a0-4518-9481-2696ca38f6b4" providerId="AD" clId="Web-{4E7663BE-D4E6-4B4A-8B61-162BE400CCD8}" dt="2021-08-18T19:38:59.424" v="28" actId="1076"/>
          <ac:spMkLst>
            <pc:docMk/>
            <pc:sldMk cId="3923323123" sldId="279"/>
            <ac:spMk id="3" creationId="{85DC9F21-1BC8-453F-ADC8-631FFB2909D5}"/>
          </ac:spMkLst>
        </pc:spChg>
        <pc:picChg chg="add mod">
          <ac:chgData name="Florian Saurwein" userId="S::florian.saurwein@thbingende.onmicrosoft.com::9a75013c-e0a0-4518-9481-2696ca38f6b4" providerId="AD" clId="Web-{4E7663BE-D4E6-4B4A-8B61-162BE400CCD8}" dt="2021-08-18T19:38:54.096" v="27" actId="1076"/>
          <ac:picMkLst>
            <pc:docMk/>
            <pc:sldMk cId="3923323123" sldId="279"/>
            <ac:picMk id="5" creationId="{968D84BD-74E5-4A17-B33C-5433894C0BE9}"/>
          </ac:picMkLst>
        </pc:picChg>
      </pc:sldChg>
      <pc:sldChg chg="modSp">
        <pc:chgData name="Florian Saurwein" userId="S::florian.saurwein@thbingende.onmicrosoft.com::9a75013c-e0a0-4518-9481-2696ca38f6b4" providerId="AD" clId="Web-{4E7663BE-D4E6-4B4A-8B61-162BE400CCD8}" dt="2021-08-18T19:50:25.163" v="38" actId="1076"/>
        <pc:sldMkLst>
          <pc:docMk/>
          <pc:sldMk cId="4236914387" sldId="280"/>
        </pc:sldMkLst>
        <pc:picChg chg="mod modCrop">
          <ac:chgData name="Florian Saurwein" userId="S::florian.saurwein@thbingende.onmicrosoft.com::9a75013c-e0a0-4518-9481-2696ca38f6b4" providerId="AD" clId="Web-{4E7663BE-D4E6-4B4A-8B61-162BE400CCD8}" dt="2021-08-18T19:50:21.538" v="37" actId="1076"/>
          <ac:picMkLst>
            <pc:docMk/>
            <pc:sldMk cId="4236914387" sldId="280"/>
            <ac:picMk id="5" creationId="{FFED444B-7407-41C0-B227-AF83646EE93E}"/>
          </ac:picMkLst>
        </pc:picChg>
        <pc:picChg chg="mod">
          <ac:chgData name="Florian Saurwein" userId="S::florian.saurwein@thbingende.onmicrosoft.com::9a75013c-e0a0-4518-9481-2696ca38f6b4" providerId="AD" clId="Web-{4E7663BE-D4E6-4B4A-8B61-162BE400CCD8}" dt="2021-08-18T19:50:25.163" v="38" actId="1076"/>
          <ac:picMkLst>
            <pc:docMk/>
            <pc:sldMk cId="4236914387" sldId="280"/>
            <ac:picMk id="6" creationId="{16498454-2466-46A1-A4BA-33E6ECB8182D}"/>
          </ac:picMkLst>
        </pc:picChg>
      </pc:sldChg>
      <pc:sldChg chg="addSp delSp modSp add replId">
        <pc:chgData name="Florian Saurwein" userId="S::florian.saurwein@thbingende.onmicrosoft.com::9a75013c-e0a0-4518-9481-2696ca38f6b4" providerId="AD" clId="Web-{4E7663BE-D4E6-4B4A-8B61-162BE400CCD8}" dt="2021-08-18T19:55:02.249" v="109" actId="1076"/>
        <pc:sldMkLst>
          <pc:docMk/>
          <pc:sldMk cId="3254390574" sldId="281"/>
        </pc:sldMkLst>
        <pc:spChg chg="mod">
          <ac:chgData name="Florian Saurwein" userId="S::florian.saurwein@thbingende.onmicrosoft.com::9a75013c-e0a0-4518-9481-2696ca38f6b4" providerId="AD" clId="Web-{4E7663BE-D4E6-4B4A-8B61-162BE400CCD8}" dt="2021-08-18T19:54:49.623" v="104"/>
          <ac:spMkLst>
            <pc:docMk/>
            <pc:sldMk cId="3254390574" sldId="281"/>
            <ac:spMk id="2" creationId="{E3B68519-1419-409A-97AA-44CA0FA6383B}"/>
          </ac:spMkLst>
        </pc:spChg>
        <pc:spChg chg="mod ord">
          <ac:chgData name="Florian Saurwein" userId="S::florian.saurwein@thbingende.onmicrosoft.com::9a75013c-e0a0-4518-9481-2696ca38f6b4" providerId="AD" clId="Web-{4E7663BE-D4E6-4B4A-8B61-162BE400CCD8}" dt="2021-08-18T19:54:49.623" v="104"/>
          <ac:spMkLst>
            <pc:docMk/>
            <pc:sldMk cId="3254390574" sldId="281"/>
            <ac:spMk id="4" creationId="{8DA44181-6B16-46D8-BF8D-A3B5433221D2}"/>
          </ac:spMkLst>
        </pc:spChg>
        <pc:spChg chg="add">
          <ac:chgData name="Florian Saurwein" userId="S::florian.saurwein@thbingende.onmicrosoft.com::9a75013c-e0a0-4518-9481-2696ca38f6b4" providerId="AD" clId="Web-{4E7663BE-D4E6-4B4A-8B61-162BE400CCD8}" dt="2021-08-18T19:54:49.623" v="104"/>
          <ac:spMkLst>
            <pc:docMk/>
            <pc:sldMk cId="3254390574" sldId="281"/>
            <ac:spMk id="10" creationId="{E4B7B3E3-827A-48BE-AD67-A57C45AA6949}"/>
          </ac:spMkLst>
        </pc:spChg>
        <pc:grpChg chg="del">
          <ac:chgData name="Florian Saurwein" userId="S::florian.saurwein@thbingende.onmicrosoft.com::9a75013c-e0a0-4518-9481-2696ca38f6b4" providerId="AD" clId="Web-{4E7663BE-D4E6-4B4A-8B61-162BE400CCD8}" dt="2021-08-18T19:53:52.418" v="73"/>
          <ac:grpSpMkLst>
            <pc:docMk/>
            <pc:sldMk cId="3254390574" sldId="281"/>
            <ac:grpSpMk id="11" creationId="{F21A37DB-EDD2-4025-A254-7FE5E4C7AE2B}"/>
          </ac:grpSpMkLst>
        </pc:grpChg>
        <pc:grpChg chg="del">
          <ac:chgData name="Florian Saurwein" userId="S::florian.saurwein@thbingende.onmicrosoft.com::9a75013c-e0a0-4518-9481-2696ca38f6b4" providerId="AD" clId="Web-{4E7663BE-D4E6-4B4A-8B61-162BE400CCD8}" dt="2021-08-18T19:53:52.418" v="73"/>
          <ac:grpSpMkLst>
            <pc:docMk/>
            <pc:sldMk cId="3254390574" sldId="281"/>
            <ac:grpSpMk id="67" creationId="{B2F086B1-0CCC-48A9-89DB-8105F2159CA9}"/>
          </ac:grpSpMkLst>
        </pc:grpChg>
        <pc:picChg chg="del mod">
          <ac:chgData name="Florian Saurwein" userId="S::florian.saurwein@thbingende.onmicrosoft.com::9a75013c-e0a0-4518-9481-2696ca38f6b4" providerId="AD" clId="Web-{4E7663BE-D4E6-4B4A-8B61-162BE400CCD8}" dt="2021-08-18T19:53:55.106" v="74"/>
          <ac:picMkLst>
            <pc:docMk/>
            <pc:sldMk cId="3254390574" sldId="281"/>
            <ac:picMk id="3" creationId="{FFD7CD4B-E815-4975-AF1D-E00DC56C976A}"/>
          </ac:picMkLst>
        </pc:picChg>
        <pc:picChg chg="add mod">
          <ac:chgData name="Florian Saurwein" userId="S::florian.saurwein@thbingende.onmicrosoft.com::9a75013c-e0a0-4518-9481-2696ca38f6b4" providerId="AD" clId="Web-{4E7663BE-D4E6-4B4A-8B61-162BE400CCD8}" dt="2021-08-18T19:55:02.249" v="109" actId="1076"/>
          <ac:picMkLst>
            <pc:docMk/>
            <pc:sldMk cId="3254390574" sldId="281"/>
            <ac:picMk id="5" creationId="{76FE40B0-644D-4A89-9D91-EA6683AE5F03}"/>
          </ac:picMkLst>
        </pc:picChg>
        <pc:picChg chg="del">
          <ac:chgData name="Florian Saurwein" userId="S::florian.saurwein@thbingende.onmicrosoft.com::9a75013c-e0a0-4518-9481-2696ca38f6b4" providerId="AD" clId="Web-{4E7663BE-D4E6-4B4A-8B61-162BE400CCD8}" dt="2021-08-18T19:53:52.418" v="73"/>
          <ac:picMkLst>
            <pc:docMk/>
            <pc:sldMk cId="3254390574" sldId="281"/>
            <ac:picMk id="6" creationId="{38BFA449-4933-478B-B27D-ACCC557FF970}"/>
          </ac:picMkLst>
        </pc:picChg>
      </pc:sldChg>
      <pc:sldChg chg="addSp delSp modSp add replId delAnim">
        <pc:chgData name="Florian Saurwein" userId="S::florian.saurwein@thbingende.onmicrosoft.com::9a75013c-e0a0-4518-9481-2696ca38f6b4" providerId="AD" clId="Web-{4E7663BE-D4E6-4B4A-8B61-162BE400CCD8}" dt="2021-08-18T19:56:21.860" v="118"/>
        <pc:sldMkLst>
          <pc:docMk/>
          <pc:sldMk cId="4151996533" sldId="282"/>
        </pc:sldMkLst>
        <pc:spChg chg="mod">
          <ac:chgData name="Florian Saurwein" userId="S::florian.saurwein@thbingende.onmicrosoft.com::9a75013c-e0a0-4518-9481-2696ca38f6b4" providerId="AD" clId="Web-{4E7663BE-D4E6-4B4A-8B61-162BE400CCD8}" dt="2021-08-18T19:56:21.845" v="117"/>
          <ac:spMkLst>
            <pc:docMk/>
            <pc:sldMk cId="4151996533" sldId="282"/>
            <ac:spMk id="2" creationId="{E3B68519-1419-409A-97AA-44CA0FA6383B}"/>
          </ac:spMkLst>
        </pc:spChg>
        <pc:spChg chg="mod ord">
          <ac:chgData name="Florian Saurwein" userId="S::florian.saurwein@thbingende.onmicrosoft.com::9a75013c-e0a0-4518-9481-2696ca38f6b4" providerId="AD" clId="Web-{4E7663BE-D4E6-4B4A-8B61-162BE400CCD8}" dt="2021-08-18T19:56:21.860" v="118"/>
          <ac:spMkLst>
            <pc:docMk/>
            <pc:sldMk cId="4151996533" sldId="282"/>
            <ac:spMk id="4" creationId="{8DA44181-6B16-46D8-BF8D-A3B5433221D2}"/>
          </ac:spMkLst>
        </pc:spChg>
        <pc:spChg chg="add del">
          <ac:chgData name="Florian Saurwein" userId="S::florian.saurwein@thbingende.onmicrosoft.com::9a75013c-e0a0-4518-9481-2696ca38f6b4" providerId="AD" clId="Web-{4E7663BE-D4E6-4B4A-8B61-162BE400CCD8}" dt="2021-08-18T19:56:21.860" v="118"/>
          <ac:spMkLst>
            <pc:docMk/>
            <pc:sldMk cId="4151996533" sldId="282"/>
            <ac:spMk id="10" creationId="{E4B7B3E3-827A-48BE-AD67-A57C45AA6949}"/>
          </ac:spMkLst>
        </pc:spChg>
        <pc:spChg chg="add">
          <ac:chgData name="Florian Saurwein" userId="S::florian.saurwein@thbingende.onmicrosoft.com::9a75013c-e0a0-4518-9481-2696ca38f6b4" providerId="AD" clId="Web-{4E7663BE-D4E6-4B4A-8B61-162BE400CCD8}" dt="2021-08-18T19:56:21.860" v="118"/>
          <ac:spMkLst>
            <pc:docMk/>
            <pc:sldMk cId="4151996533" sldId="282"/>
            <ac:spMk id="12" creationId="{E4B7B3E3-827A-48BE-AD67-A57C45AA6949}"/>
          </ac:spMkLst>
        </pc:spChg>
        <pc:grpChg chg="add del">
          <ac:chgData name="Florian Saurwein" userId="S::florian.saurwein@thbingende.onmicrosoft.com::9a75013c-e0a0-4518-9481-2696ca38f6b4" providerId="AD" clId="Web-{4E7663BE-D4E6-4B4A-8B61-162BE400CCD8}" dt="2021-08-18T19:56:21.845" v="117"/>
          <ac:grpSpMkLst>
            <pc:docMk/>
            <pc:sldMk cId="4151996533" sldId="282"/>
            <ac:grpSpMk id="17" creationId="{F21A37DB-EDD2-4025-A254-7FE5E4C7AE2B}"/>
          </ac:grpSpMkLst>
        </pc:grpChg>
        <pc:grpChg chg="add del">
          <ac:chgData name="Florian Saurwein" userId="S::florian.saurwein@thbingende.onmicrosoft.com::9a75013c-e0a0-4518-9481-2696ca38f6b4" providerId="AD" clId="Web-{4E7663BE-D4E6-4B4A-8B61-162BE400CCD8}" dt="2021-08-18T19:56:21.845" v="117"/>
          <ac:grpSpMkLst>
            <pc:docMk/>
            <pc:sldMk cId="4151996533" sldId="282"/>
            <ac:grpSpMk id="73" creationId="{AC7171C6-EA46-47D6-AAE3-DD4CA0393C5E}"/>
          </ac:grpSpMkLst>
        </pc:grpChg>
        <pc:grpChg chg="add del">
          <ac:chgData name="Florian Saurwein" userId="S::florian.saurwein@thbingende.onmicrosoft.com::9a75013c-e0a0-4518-9481-2696ca38f6b4" providerId="AD" clId="Web-{4E7663BE-D4E6-4B4A-8B61-162BE400CCD8}" dt="2021-08-18T19:56:21.845" v="117"/>
          <ac:grpSpMkLst>
            <pc:docMk/>
            <pc:sldMk cId="4151996533" sldId="282"/>
            <ac:grpSpMk id="77" creationId="{1A7C43DF-6C62-45B8-95AA-FD5810A86604}"/>
          </ac:grpSpMkLst>
        </pc:grpChg>
        <pc:grpChg chg="add del">
          <ac:chgData name="Florian Saurwein" userId="S::florian.saurwein@thbingende.onmicrosoft.com::9a75013c-e0a0-4518-9481-2696ca38f6b4" providerId="AD" clId="Web-{4E7663BE-D4E6-4B4A-8B61-162BE400CCD8}" dt="2021-08-18T19:56:21.845" v="117"/>
          <ac:grpSpMkLst>
            <pc:docMk/>
            <pc:sldMk cId="4151996533" sldId="282"/>
            <ac:grpSpMk id="133" creationId="{D0D26923-EE65-4E57-B679-61B80FBCAAB1}"/>
          </ac:grpSpMkLst>
        </pc:grpChg>
        <pc:picChg chg="add mod">
          <ac:chgData name="Florian Saurwein" userId="S::florian.saurwein@thbingende.onmicrosoft.com::9a75013c-e0a0-4518-9481-2696ca38f6b4" providerId="AD" clId="Web-{4E7663BE-D4E6-4B4A-8B61-162BE400CCD8}" dt="2021-08-18T19:56:21.860" v="118"/>
          <ac:picMkLst>
            <pc:docMk/>
            <pc:sldMk cId="4151996533" sldId="282"/>
            <ac:picMk id="3" creationId="{AF30282C-FA7B-4EBF-AA70-8AF2723FE021}"/>
          </ac:picMkLst>
        </pc:picChg>
        <pc:picChg chg="del">
          <ac:chgData name="Florian Saurwein" userId="S::florian.saurwein@thbingende.onmicrosoft.com::9a75013c-e0a0-4518-9481-2696ca38f6b4" providerId="AD" clId="Web-{4E7663BE-D4E6-4B4A-8B61-162BE400CCD8}" dt="2021-08-18T19:55:10.906" v="111"/>
          <ac:picMkLst>
            <pc:docMk/>
            <pc:sldMk cId="4151996533" sldId="282"/>
            <ac:picMk id="5" creationId="{76FE40B0-644D-4A89-9D91-EA6683AE5F03}"/>
          </ac:picMkLst>
        </pc:picChg>
        <pc:picChg chg="add del">
          <ac:chgData name="Florian Saurwein" userId="S::florian.saurwein@thbingende.onmicrosoft.com::9a75013c-e0a0-4518-9481-2696ca38f6b4" providerId="AD" clId="Web-{4E7663BE-D4E6-4B4A-8B61-162BE400CCD8}" dt="2021-08-18T19:56:21.845" v="117"/>
          <ac:picMkLst>
            <pc:docMk/>
            <pc:sldMk cId="4151996533" sldId="282"/>
            <ac:picMk id="15" creationId="{38BFA449-4933-478B-B27D-ACCC557FF970}"/>
          </ac:picMkLst>
        </pc:picChg>
      </pc:sldChg>
    </pc:docChg>
  </pc:docChgLst>
  <pc:docChgLst>
    <pc:chgData name="Florian Saurwein" userId="S::florian.saurwein@thbingende.onmicrosoft.com::9a75013c-e0a0-4518-9481-2696ca38f6b4" providerId="AD" clId="Web-{9BEDBFE9-5197-4190-883B-39715368EBA3}"/>
    <pc:docChg chg="addSld delSld">
      <pc:chgData name="Florian Saurwein" userId="S::florian.saurwein@thbingende.onmicrosoft.com::9a75013c-e0a0-4518-9481-2696ca38f6b4" providerId="AD" clId="Web-{9BEDBFE9-5197-4190-883B-39715368EBA3}" dt="2021-08-18T14:56:27.385" v="1"/>
      <pc:docMkLst>
        <pc:docMk/>
      </pc:docMkLst>
      <pc:sldChg chg="add del replId">
        <pc:chgData name="Florian Saurwein" userId="S::florian.saurwein@thbingende.onmicrosoft.com::9a75013c-e0a0-4518-9481-2696ca38f6b4" providerId="AD" clId="Web-{9BEDBFE9-5197-4190-883B-39715368EBA3}" dt="2021-08-18T14:56:27.385" v="1"/>
        <pc:sldMkLst>
          <pc:docMk/>
          <pc:sldMk cId="3565176672" sldId="275"/>
        </pc:sldMkLst>
      </pc:sldChg>
    </pc:docChg>
  </pc:docChgLst>
  <pc:docChgLst>
    <pc:chgData name="Nadine Schwäch" userId="S::nadine.schwaech@thbingende.onmicrosoft.com::2162dccb-9e3f-45b1-8fc0-ac72e63168fc" providerId="AD" clId="Web-{B29B3DEE-597B-433D-87F1-16097E2F7BBC}"/>
    <pc:docChg chg="modSld">
      <pc:chgData name="Nadine Schwäch" userId="S::nadine.schwaech@thbingende.onmicrosoft.com::2162dccb-9e3f-45b1-8fc0-ac72e63168fc" providerId="AD" clId="Web-{B29B3DEE-597B-433D-87F1-16097E2F7BBC}" dt="2021-08-18T19:54:34.599" v="15" actId="20577"/>
      <pc:docMkLst>
        <pc:docMk/>
      </pc:docMkLst>
      <pc:sldChg chg="modSp">
        <pc:chgData name="Nadine Schwäch" userId="S::nadine.schwaech@thbingende.onmicrosoft.com::2162dccb-9e3f-45b1-8fc0-ac72e63168fc" providerId="AD" clId="Web-{B29B3DEE-597B-433D-87F1-16097E2F7BBC}" dt="2021-08-18T19:54:34.599" v="15" actId="20577"/>
        <pc:sldMkLst>
          <pc:docMk/>
          <pc:sldMk cId="3180502514" sldId="259"/>
        </pc:sldMkLst>
        <pc:spChg chg="mod">
          <ac:chgData name="Nadine Schwäch" userId="S::nadine.schwaech@thbingende.onmicrosoft.com::2162dccb-9e3f-45b1-8fc0-ac72e63168fc" providerId="AD" clId="Web-{B29B3DEE-597B-433D-87F1-16097E2F7BBC}" dt="2021-08-18T19:54:34.599" v="15" actId="20577"/>
          <ac:spMkLst>
            <pc:docMk/>
            <pc:sldMk cId="3180502514" sldId="259"/>
            <ac:spMk id="3" creationId="{53533D42-155F-4CB2-8B37-AB2D32CB0EB4}"/>
          </ac:spMkLst>
        </pc:spChg>
      </pc:sldChg>
      <pc:sldChg chg="modSp">
        <pc:chgData name="Nadine Schwäch" userId="S::nadine.schwaech@thbingende.onmicrosoft.com::2162dccb-9e3f-45b1-8fc0-ac72e63168fc" providerId="AD" clId="Web-{B29B3DEE-597B-433D-87F1-16097E2F7BBC}" dt="2021-08-18T19:54:14.254" v="7" actId="20577"/>
        <pc:sldMkLst>
          <pc:docMk/>
          <pc:sldMk cId="1625671354" sldId="274"/>
        </pc:sldMkLst>
        <pc:spChg chg="mod">
          <ac:chgData name="Nadine Schwäch" userId="S::nadine.schwaech@thbingende.onmicrosoft.com::2162dccb-9e3f-45b1-8fc0-ac72e63168fc" providerId="AD" clId="Web-{B29B3DEE-597B-433D-87F1-16097E2F7BBC}" dt="2021-08-18T19:54:14.254" v="7" actId="20577"/>
          <ac:spMkLst>
            <pc:docMk/>
            <pc:sldMk cId="1625671354" sldId="274"/>
            <ac:spMk id="3" creationId="{A8A86118-7A06-4A0B-943A-F08B13C13170}"/>
          </ac:spMkLst>
        </pc:spChg>
      </pc:sldChg>
    </pc:docChg>
  </pc:docChgLst>
  <pc:docChgLst>
    <pc:chgData name="Florian Saurwein" userId="S::florian.saurwein@thbingende.onmicrosoft.com::9a75013c-e0a0-4518-9481-2696ca38f6b4" providerId="AD" clId="Web-{764BAB7D-FDDF-45F7-9BAD-CA01F3FB6354}"/>
    <pc:docChg chg="modSld">
      <pc:chgData name="Florian Saurwein" userId="S::florian.saurwein@thbingende.onmicrosoft.com::9a75013c-e0a0-4518-9481-2696ca38f6b4" providerId="AD" clId="Web-{764BAB7D-FDDF-45F7-9BAD-CA01F3FB6354}" dt="2021-08-18T20:02:51.634" v="12" actId="20577"/>
      <pc:docMkLst>
        <pc:docMk/>
      </pc:docMkLst>
      <pc:sldChg chg="modSp">
        <pc:chgData name="Florian Saurwein" userId="S::florian.saurwein@thbingende.onmicrosoft.com::9a75013c-e0a0-4518-9481-2696ca38f6b4" providerId="AD" clId="Web-{764BAB7D-FDDF-45F7-9BAD-CA01F3FB6354}" dt="2021-08-18T20:02:51.634" v="12" actId="20577"/>
        <pc:sldMkLst>
          <pc:docMk/>
          <pc:sldMk cId="3180502514" sldId="259"/>
        </pc:sldMkLst>
        <pc:spChg chg="mod">
          <ac:chgData name="Florian Saurwein" userId="S::florian.saurwein@thbingende.onmicrosoft.com::9a75013c-e0a0-4518-9481-2696ca38f6b4" providerId="AD" clId="Web-{764BAB7D-FDDF-45F7-9BAD-CA01F3FB6354}" dt="2021-08-18T20:02:51.634" v="12" actId="20577"/>
          <ac:spMkLst>
            <pc:docMk/>
            <pc:sldMk cId="3180502514" sldId="259"/>
            <ac:spMk id="3" creationId="{53533D42-155F-4CB2-8B37-AB2D32CB0EB4}"/>
          </ac:spMkLst>
        </pc:spChg>
      </pc:sldChg>
    </pc:docChg>
  </pc:docChgLst>
  <pc:docChgLst>
    <pc:chgData name="Florian Saurwein" userId="S::florian.saurwein@thbingende.onmicrosoft.com::9a75013c-e0a0-4518-9481-2696ca38f6b4" providerId="AD" clId="Web-{0A385D4B-6417-466E-865F-CDC9323F8729}"/>
    <pc:docChg chg="addSld delSld modSld sldOrd">
      <pc:chgData name="Florian Saurwein" userId="S::florian.saurwein@thbingende.onmicrosoft.com::9a75013c-e0a0-4518-9481-2696ca38f6b4" providerId="AD" clId="Web-{0A385D4B-6417-466E-865F-CDC9323F8729}" dt="2021-08-18T19:36:23.099" v="436"/>
      <pc:docMkLst>
        <pc:docMk/>
      </pc:docMkLst>
      <pc:sldChg chg="delSp">
        <pc:chgData name="Florian Saurwein" userId="S::florian.saurwein@thbingende.onmicrosoft.com::9a75013c-e0a0-4518-9481-2696ca38f6b4" providerId="AD" clId="Web-{0A385D4B-6417-466E-865F-CDC9323F8729}" dt="2021-08-18T19:28:42.665" v="114"/>
        <pc:sldMkLst>
          <pc:docMk/>
          <pc:sldMk cId="1196046540" sldId="258"/>
        </pc:sldMkLst>
        <pc:picChg chg="del">
          <ac:chgData name="Florian Saurwein" userId="S::florian.saurwein@thbingende.onmicrosoft.com::9a75013c-e0a0-4518-9481-2696ca38f6b4" providerId="AD" clId="Web-{0A385D4B-6417-466E-865F-CDC9323F8729}" dt="2021-08-18T19:28:42.665" v="114"/>
          <ac:picMkLst>
            <pc:docMk/>
            <pc:sldMk cId="1196046540" sldId="258"/>
            <ac:picMk id="9" creationId="{1002FEA1-9FB5-45D7-94C2-CD89C289F17B}"/>
          </ac:picMkLst>
        </pc:picChg>
      </pc:sldChg>
      <pc:sldChg chg="addSp delSp modSp">
        <pc:chgData name="Florian Saurwein" userId="S::florian.saurwein@thbingende.onmicrosoft.com::9a75013c-e0a0-4518-9481-2696ca38f6b4" providerId="AD" clId="Web-{0A385D4B-6417-466E-865F-CDC9323F8729}" dt="2021-08-18T19:32:21.374" v="309" actId="20577"/>
        <pc:sldMkLst>
          <pc:docMk/>
          <pc:sldMk cId="3693380302" sldId="262"/>
        </pc:sldMkLst>
        <pc:spChg chg="del">
          <ac:chgData name="Florian Saurwein" userId="S::florian.saurwein@thbingende.onmicrosoft.com::9a75013c-e0a0-4518-9481-2696ca38f6b4" providerId="AD" clId="Web-{0A385D4B-6417-466E-865F-CDC9323F8729}" dt="2021-08-18T19:20:18.308" v="4"/>
          <ac:spMkLst>
            <pc:docMk/>
            <pc:sldMk cId="3693380302" sldId="262"/>
            <ac:spMk id="3" creationId="{293C77EF-1EF0-4DCA-86C3-7CF06CACEFC9}"/>
          </ac:spMkLst>
        </pc:spChg>
        <pc:spChg chg="add mod">
          <ac:chgData name="Florian Saurwein" userId="S::florian.saurwein@thbingende.onmicrosoft.com::9a75013c-e0a0-4518-9481-2696ca38f6b4" providerId="AD" clId="Web-{0A385D4B-6417-466E-865F-CDC9323F8729}" dt="2021-08-18T19:32:21.374" v="309" actId="20577"/>
          <ac:spMkLst>
            <pc:docMk/>
            <pc:sldMk cId="3693380302" sldId="262"/>
            <ac:spMk id="5" creationId="{C023DA41-FAB2-419E-9215-613C6CF61756}"/>
          </ac:spMkLst>
        </pc:spChg>
        <pc:spChg chg="del">
          <ac:chgData name="Florian Saurwein" userId="S::florian.saurwein@thbingende.onmicrosoft.com::9a75013c-e0a0-4518-9481-2696ca38f6b4" providerId="AD" clId="Web-{0A385D4B-6417-466E-865F-CDC9323F8729}" dt="2021-08-18T19:20:22.136" v="6"/>
          <ac:spMkLst>
            <pc:docMk/>
            <pc:sldMk cId="3693380302" sldId="262"/>
            <ac:spMk id="7" creationId="{E51872C4-5DAE-4584-886B-D9A8A253FE8C}"/>
          </ac:spMkLst>
        </pc:spChg>
        <pc:spChg chg="del">
          <ac:chgData name="Florian Saurwein" userId="S::florian.saurwein@thbingende.onmicrosoft.com::9a75013c-e0a0-4518-9481-2696ca38f6b4" providerId="AD" clId="Web-{0A385D4B-6417-466E-865F-CDC9323F8729}" dt="2021-08-18T19:20:16.886" v="3"/>
          <ac:spMkLst>
            <pc:docMk/>
            <pc:sldMk cId="3693380302" sldId="262"/>
            <ac:spMk id="12" creationId="{C47B0DA1-50A5-4774-9853-AEEA55CB6816}"/>
          </ac:spMkLst>
        </pc:spChg>
        <pc:spChg chg="del">
          <ac:chgData name="Florian Saurwein" userId="S::florian.saurwein@thbingende.onmicrosoft.com::9a75013c-e0a0-4518-9481-2696ca38f6b4" providerId="AD" clId="Web-{0A385D4B-6417-466E-865F-CDC9323F8729}" dt="2021-08-18T19:20:21.011" v="5"/>
          <ac:spMkLst>
            <pc:docMk/>
            <pc:sldMk cId="3693380302" sldId="262"/>
            <ac:spMk id="13" creationId="{78906EEB-08F3-4412-A9F0-C20E5AA02682}"/>
          </ac:spMkLst>
        </pc:spChg>
        <pc:picChg chg="add mod">
          <ac:chgData name="Florian Saurwein" userId="S::florian.saurwein@thbingende.onmicrosoft.com::9a75013c-e0a0-4518-9481-2696ca38f6b4" providerId="AD" clId="Web-{0A385D4B-6417-466E-865F-CDC9323F8729}" dt="2021-08-18T19:31:26.716" v="260" actId="1076"/>
          <ac:picMkLst>
            <pc:docMk/>
            <pc:sldMk cId="3693380302" sldId="262"/>
            <ac:picMk id="6" creationId="{71C42A6C-B892-4775-A9B7-2320285BF4CA}"/>
          </ac:picMkLst>
        </pc:picChg>
        <pc:picChg chg="del">
          <ac:chgData name="Florian Saurwein" userId="S::florian.saurwein@thbingende.onmicrosoft.com::9a75013c-e0a0-4518-9481-2696ca38f6b4" providerId="AD" clId="Web-{0A385D4B-6417-466E-865F-CDC9323F8729}" dt="2021-08-18T19:20:04.839" v="1"/>
          <ac:picMkLst>
            <pc:docMk/>
            <pc:sldMk cId="3693380302" sldId="262"/>
            <ac:picMk id="10" creationId="{EE763EC1-8469-4FEC-96D4-50D33BB4B316}"/>
          </ac:picMkLst>
        </pc:picChg>
      </pc:sldChg>
      <pc:sldChg chg="ord">
        <pc:chgData name="Florian Saurwein" userId="S::florian.saurwein@thbingende.onmicrosoft.com::9a75013c-e0a0-4518-9481-2696ca38f6b4" providerId="AD" clId="Web-{0A385D4B-6417-466E-865F-CDC9323F8729}" dt="2021-08-18T19:35:43.676" v="435"/>
        <pc:sldMkLst>
          <pc:docMk/>
          <pc:sldMk cId="296674575" sldId="263"/>
        </pc:sldMkLst>
      </pc:sldChg>
      <pc:sldChg chg="addSp delSp modSp ord">
        <pc:chgData name="Florian Saurwein" userId="S::florian.saurwein@thbingende.onmicrosoft.com::9a75013c-e0a0-4518-9481-2696ca38f6b4" providerId="AD" clId="Web-{0A385D4B-6417-466E-865F-CDC9323F8729}" dt="2021-08-18T19:26:48.037" v="88" actId="20577"/>
        <pc:sldMkLst>
          <pc:docMk/>
          <pc:sldMk cId="137226007" sldId="264"/>
        </pc:sldMkLst>
        <pc:spChg chg="mod">
          <ac:chgData name="Florian Saurwein" userId="S::florian.saurwein@thbingende.onmicrosoft.com::9a75013c-e0a0-4518-9481-2696ca38f6b4" providerId="AD" clId="Web-{0A385D4B-6417-466E-865F-CDC9323F8729}" dt="2021-08-18T19:26:48.037" v="88" actId="20577"/>
          <ac:spMkLst>
            <pc:docMk/>
            <pc:sldMk cId="137226007" sldId="264"/>
            <ac:spMk id="2" creationId="{7827995D-AB53-4FA9-9984-20983DF65401}"/>
          </ac:spMkLst>
        </pc:spChg>
        <pc:spChg chg="add mod">
          <ac:chgData name="Florian Saurwein" userId="S::florian.saurwein@thbingende.onmicrosoft.com::9a75013c-e0a0-4518-9481-2696ca38f6b4" providerId="AD" clId="Web-{0A385D4B-6417-466E-865F-CDC9323F8729}" dt="2021-08-18T19:25:00.487" v="76" actId="20577"/>
          <ac:spMkLst>
            <pc:docMk/>
            <pc:sldMk cId="137226007" sldId="264"/>
            <ac:spMk id="7" creationId="{7CD193EE-CAD0-444A-9F9A-EFD27CE44683}"/>
          </ac:spMkLst>
        </pc:spChg>
        <pc:picChg chg="add del mod">
          <ac:chgData name="Florian Saurwein" userId="S::florian.saurwein@thbingende.onmicrosoft.com::9a75013c-e0a0-4518-9481-2696ca38f6b4" providerId="AD" clId="Web-{0A385D4B-6417-466E-865F-CDC9323F8729}" dt="2021-08-18T19:24:43.909" v="61"/>
          <ac:picMkLst>
            <pc:docMk/>
            <pc:sldMk cId="137226007" sldId="264"/>
            <ac:picMk id="3" creationId="{FCCEDEEE-3CCA-4692-9671-EB03F8A31F28}"/>
          </ac:picMkLst>
        </pc:picChg>
        <pc:picChg chg="mod">
          <ac:chgData name="Florian Saurwein" userId="S::florian.saurwein@thbingende.onmicrosoft.com::9a75013c-e0a0-4518-9481-2696ca38f6b4" providerId="AD" clId="Web-{0A385D4B-6417-466E-865F-CDC9323F8729}" dt="2021-08-18T19:24:57.003" v="71" actId="1076"/>
          <ac:picMkLst>
            <pc:docMk/>
            <pc:sldMk cId="137226007" sldId="264"/>
            <ac:picMk id="4" creationId="{400C4BE0-C241-419D-BE61-D3332344FD60}"/>
          </ac:picMkLst>
        </pc:picChg>
      </pc:sldChg>
      <pc:sldChg chg="ord">
        <pc:chgData name="Florian Saurwein" userId="S::florian.saurwein@thbingende.onmicrosoft.com::9a75013c-e0a0-4518-9481-2696ca38f6b4" providerId="AD" clId="Web-{0A385D4B-6417-466E-865F-CDC9323F8729}" dt="2021-08-18T19:23:54.970" v="40"/>
        <pc:sldMkLst>
          <pc:docMk/>
          <pc:sldMk cId="4141281676" sldId="268"/>
        </pc:sldMkLst>
      </pc:sldChg>
      <pc:sldChg chg="addSp modSp">
        <pc:chgData name="Florian Saurwein" userId="S::florian.saurwein@thbingende.onmicrosoft.com::9a75013c-e0a0-4518-9481-2696ca38f6b4" providerId="AD" clId="Web-{0A385D4B-6417-466E-865F-CDC9323F8729}" dt="2021-08-18T19:23:28.657" v="37" actId="1076"/>
        <pc:sldMkLst>
          <pc:docMk/>
          <pc:sldMk cId="3295664655" sldId="275"/>
        </pc:sldMkLst>
        <pc:spChg chg="mod">
          <ac:chgData name="Florian Saurwein" userId="S::florian.saurwein@thbingende.onmicrosoft.com::9a75013c-e0a0-4518-9481-2696ca38f6b4" providerId="AD" clId="Web-{0A385D4B-6417-466E-865F-CDC9323F8729}" dt="2021-08-18T19:23:11.391" v="33" actId="20577"/>
          <ac:spMkLst>
            <pc:docMk/>
            <pc:sldMk cId="3295664655" sldId="275"/>
            <ac:spMk id="3" creationId="{AF7F7C02-5D33-4DA9-A5C2-4BCDB4C06F65}"/>
          </ac:spMkLst>
        </pc:spChg>
        <pc:picChg chg="add mod modCrop">
          <ac:chgData name="Florian Saurwein" userId="S::florian.saurwein@thbingende.onmicrosoft.com::9a75013c-e0a0-4518-9481-2696ca38f6b4" providerId="AD" clId="Web-{0A385D4B-6417-466E-865F-CDC9323F8729}" dt="2021-08-18T19:23:28.657" v="37" actId="1076"/>
          <ac:picMkLst>
            <pc:docMk/>
            <pc:sldMk cId="3295664655" sldId="275"/>
            <ac:picMk id="5" creationId="{0300006C-ABAF-429A-B366-127AAB578C2C}"/>
          </ac:picMkLst>
        </pc:picChg>
      </pc:sldChg>
      <pc:sldChg chg="addSp modSp">
        <pc:chgData name="Florian Saurwein" userId="S::florian.saurwein@thbingende.onmicrosoft.com::9a75013c-e0a0-4518-9481-2696ca38f6b4" providerId="AD" clId="Web-{0A385D4B-6417-466E-865F-CDC9323F8729}" dt="2021-08-18T19:22:54.390" v="30" actId="14100"/>
        <pc:sldMkLst>
          <pc:docMk/>
          <pc:sldMk cId="747574492" sldId="276"/>
        </pc:sldMkLst>
        <pc:spChg chg="mod">
          <ac:chgData name="Florian Saurwein" userId="S::florian.saurwein@thbingende.onmicrosoft.com::9a75013c-e0a0-4518-9481-2696ca38f6b4" providerId="AD" clId="Web-{0A385D4B-6417-466E-865F-CDC9323F8729}" dt="2021-08-18T19:22:34.452" v="25" actId="20577"/>
          <ac:spMkLst>
            <pc:docMk/>
            <pc:sldMk cId="747574492" sldId="276"/>
            <ac:spMk id="3" creationId="{41E398D7-1DBA-459E-AB98-0DC10318D1DE}"/>
          </ac:spMkLst>
        </pc:spChg>
        <pc:picChg chg="add mod modCrop">
          <ac:chgData name="Florian Saurwein" userId="S::florian.saurwein@thbingende.onmicrosoft.com::9a75013c-e0a0-4518-9481-2696ca38f6b4" providerId="AD" clId="Web-{0A385D4B-6417-466E-865F-CDC9323F8729}" dt="2021-08-18T19:22:54.390" v="30" actId="14100"/>
          <ac:picMkLst>
            <pc:docMk/>
            <pc:sldMk cId="747574492" sldId="276"/>
            <ac:picMk id="5" creationId="{5617B317-AACB-4C02-A2C7-2A8782E13969}"/>
          </ac:picMkLst>
        </pc:picChg>
      </pc:sldChg>
      <pc:sldChg chg="addSp modSp add replId">
        <pc:chgData name="Florian Saurwein" userId="S::florian.saurwein@thbingende.onmicrosoft.com::9a75013c-e0a0-4518-9481-2696ca38f6b4" providerId="AD" clId="Web-{0A385D4B-6417-466E-865F-CDC9323F8729}" dt="2021-08-18T19:35:22.957" v="432" actId="1076"/>
        <pc:sldMkLst>
          <pc:docMk/>
          <pc:sldMk cId="3201809666" sldId="277"/>
        </pc:sldMkLst>
        <pc:spChg chg="mod">
          <ac:chgData name="Florian Saurwein" userId="S::florian.saurwein@thbingende.onmicrosoft.com::9a75013c-e0a0-4518-9481-2696ca38f6b4" providerId="AD" clId="Web-{0A385D4B-6417-466E-865F-CDC9323F8729}" dt="2021-08-18T19:34:00.111" v="362" actId="14100"/>
          <ac:spMkLst>
            <pc:docMk/>
            <pc:sldMk cId="3201809666" sldId="277"/>
            <ac:spMk id="3" creationId="{293C77EF-1EF0-4DCA-86C3-7CF06CACEFC9}"/>
          </ac:spMkLst>
        </pc:spChg>
        <pc:spChg chg="mod">
          <ac:chgData name="Florian Saurwein" userId="S::florian.saurwein@thbingende.onmicrosoft.com::9a75013c-e0a0-4518-9481-2696ca38f6b4" providerId="AD" clId="Web-{0A385D4B-6417-466E-865F-CDC9323F8729}" dt="2021-08-18T19:34:08.720" v="363" actId="14100"/>
          <ac:spMkLst>
            <pc:docMk/>
            <pc:sldMk cId="3201809666" sldId="277"/>
            <ac:spMk id="7" creationId="{E51872C4-5DAE-4584-886B-D9A8A253FE8C}"/>
          </ac:spMkLst>
        </pc:spChg>
        <pc:spChg chg="add mod">
          <ac:chgData name="Florian Saurwein" userId="S::florian.saurwein@thbingende.onmicrosoft.com::9a75013c-e0a0-4518-9481-2696ca38f6b4" providerId="AD" clId="Web-{0A385D4B-6417-466E-865F-CDC9323F8729}" dt="2021-08-18T19:32:34.858" v="313" actId="1076"/>
          <ac:spMkLst>
            <pc:docMk/>
            <pc:sldMk cId="3201809666" sldId="277"/>
            <ac:spMk id="8" creationId="{C59739D8-B89E-498C-BA40-4A9E1EE70AA7}"/>
          </ac:spMkLst>
        </pc:spChg>
        <pc:spChg chg="add mod">
          <ac:chgData name="Florian Saurwein" userId="S::florian.saurwein@thbingende.onmicrosoft.com::9a75013c-e0a0-4518-9481-2696ca38f6b4" providerId="AD" clId="Web-{0A385D4B-6417-466E-865F-CDC9323F8729}" dt="2021-08-18T19:32:51.593" v="323" actId="20577"/>
          <ac:spMkLst>
            <pc:docMk/>
            <pc:sldMk cId="3201809666" sldId="277"/>
            <ac:spMk id="9" creationId="{34444CFA-5AEA-487A-AA16-B5C373114F06}"/>
          </ac:spMkLst>
        </pc:spChg>
        <pc:spChg chg="add mod">
          <ac:chgData name="Florian Saurwein" userId="S::florian.saurwein@thbingende.onmicrosoft.com::9a75013c-e0a0-4518-9481-2696ca38f6b4" providerId="AD" clId="Web-{0A385D4B-6417-466E-865F-CDC9323F8729}" dt="2021-08-18T19:33:19.797" v="342" actId="14100"/>
          <ac:spMkLst>
            <pc:docMk/>
            <pc:sldMk cId="3201809666" sldId="277"/>
            <ac:spMk id="11" creationId="{A8DC5C0A-BD2D-4C9D-885D-F640E56586EA}"/>
          </ac:spMkLst>
        </pc:spChg>
        <pc:spChg chg="mod">
          <ac:chgData name="Florian Saurwein" userId="S::florian.saurwein@thbingende.onmicrosoft.com::9a75013c-e0a0-4518-9481-2696ca38f6b4" providerId="AD" clId="Web-{0A385D4B-6417-466E-865F-CDC9323F8729}" dt="2021-08-18T19:33:51.814" v="361" actId="20577"/>
          <ac:spMkLst>
            <pc:docMk/>
            <pc:sldMk cId="3201809666" sldId="277"/>
            <ac:spMk id="12" creationId="{C47B0DA1-50A5-4774-9853-AEEA55CB6816}"/>
          </ac:spMkLst>
        </pc:spChg>
        <pc:spChg chg="mod">
          <ac:chgData name="Florian Saurwein" userId="S::florian.saurwein@thbingende.onmicrosoft.com::9a75013c-e0a0-4518-9481-2696ca38f6b4" providerId="AD" clId="Web-{0A385D4B-6417-466E-865F-CDC9323F8729}" dt="2021-08-18T19:34:15.408" v="368" actId="14100"/>
          <ac:spMkLst>
            <pc:docMk/>
            <pc:sldMk cId="3201809666" sldId="277"/>
            <ac:spMk id="13" creationId="{78906EEB-08F3-4412-A9F0-C20E5AA02682}"/>
          </ac:spMkLst>
        </pc:spChg>
        <pc:spChg chg="add mod">
          <ac:chgData name="Florian Saurwein" userId="S::florian.saurwein@thbingende.onmicrosoft.com::9a75013c-e0a0-4518-9481-2696ca38f6b4" providerId="AD" clId="Web-{0A385D4B-6417-466E-865F-CDC9323F8729}" dt="2021-08-18T19:33:14.953" v="341" actId="20577"/>
          <ac:spMkLst>
            <pc:docMk/>
            <pc:sldMk cId="3201809666" sldId="277"/>
            <ac:spMk id="14" creationId="{EFD5E96A-E971-4ACB-BFC6-961662DC8F68}"/>
          </ac:spMkLst>
        </pc:spChg>
        <pc:spChg chg="add mod">
          <ac:chgData name="Florian Saurwein" userId="S::florian.saurwein@thbingende.onmicrosoft.com::9a75013c-e0a0-4518-9481-2696ca38f6b4" providerId="AD" clId="Web-{0A385D4B-6417-466E-865F-CDC9323F8729}" dt="2021-08-18T19:34:36.549" v="387" actId="20577"/>
          <ac:spMkLst>
            <pc:docMk/>
            <pc:sldMk cId="3201809666" sldId="277"/>
            <ac:spMk id="15" creationId="{8CD5BC37-69FD-4D42-B2B3-BDF13EE90340}"/>
          </ac:spMkLst>
        </pc:spChg>
        <pc:spChg chg="add mod">
          <ac:chgData name="Florian Saurwein" userId="S::florian.saurwein@thbingende.onmicrosoft.com::9a75013c-e0a0-4518-9481-2696ca38f6b4" providerId="AD" clId="Web-{0A385D4B-6417-466E-865F-CDC9323F8729}" dt="2021-08-18T19:35:00.940" v="418" actId="20577"/>
          <ac:spMkLst>
            <pc:docMk/>
            <pc:sldMk cId="3201809666" sldId="277"/>
            <ac:spMk id="16" creationId="{9CC9CFFB-AB4E-4BAC-97DC-3B198E25897F}"/>
          </ac:spMkLst>
        </pc:spChg>
        <pc:spChg chg="add mod">
          <ac:chgData name="Florian Saurwein" userId="S::florian.saurwein@thbingende.onmicrosoft.com::9a75013c-e0a0-4518-9481-2696ca38f6b4" providerId="AD" clId="Web-{0A385D4B-6417-466E-865F-CDC9323F8729}" dt="2021-08-18T19:35:16.425" v="430" actId="20577"/>
          <ac:spMkLst>
            <pc:docMk/>
            <pc:sldMk cId="3201809666" sldId="277"/>
            <ac:spMk id="17" creationId="{3B014162-DAD0-4797-A68F-1CB716EB3EF4}"/>
          </ac:spMkLst>
        </pc:spChg>
        <pc:spChg chg="add mod">
          <ac:chgData name="Florian Saurwein" userId="S::florian.saurwein@thbingende.onmicrosoft.com::9a75013c-e0a0-4518-9481-2696ca38f6b4" providerId="AD" clId="Web-{0A385D4B-6417-466E-865F-CDC9323F8729}" dt="2021-08-18T19:35:22.957" v="432" actId="1076"/>
          <ac:spMkLst>
            <pc:docMk/>
            <pc:sldMk cId="3201809666" sldId="277"/>
            <ac:spMk id="18" creationId="{6F840449-8362-4B86-979D-CFDD7004668D}"/>
          </ac:spMkLst>
        </pc:spChg>
      </pc:sldChg>
      <pc:sldChg chg="add del replId">
        <pc:chgData name="Florian Saurwein" userId="S::florian.saurwein@thbingende.onmicrosoft.com::9a75013c-e0a0-4518-9481-2696ca38f6b4" providerId="AD" clId="Web-{0A385D4B-6417-466E-865F-CDC9323F8729}" dt="2021-08-18T19:26:51.865" v="90"/>
        <pc:sldMkLst>
          <pc:docMk/>
          <pc:sldMk cId="1126767984" sldId="278"/>
        </pc:sldMkLst>
      </pc:sldChg>
      <pc:sldChg chg="addSp delSp modSp add mod replId setBg">
        <pc:chgData name="Florian Saurwein" userId="S::florian.saurwein@thbingende.onmicrosoft.com::9a75013c-e0a0-4518-9481-2696ca38f6b4" providerId="AD" clId="Web-{0A385D4B-6417-466E-865F-CDC9323F8729}" dt="2021-08-18T19:36:23.099" v="436"/>
        <pc:sldMkLst>
          <pc:docMk/>
          <pc:sldMk cId="1772900314" sldId="278"/>
        </pc:sldMkLst>
        <pc:spChg chg="mod">
          <ac:chgData name="Florian Saurwein" userId="S::florian.saurwein@thbingende.onmicrosoft.com::9a75013c-e0a0-4518-9481-2696ca38f6b4" providerId="AD" clId="Web-{0A385D4B-6417-466E-865F-CDC9323F8729}" dt="2021-08-18T19:36:23.099" v="436"/>
          <ac:spMkLst>
            <pc:docMk/>
            <pc:sldMk cId="1772900314" sldId="278"/>
            <ac:spMk id="2" creationId="{7827995D-AB53-4FA9-9984-20983DF65401}"/>
          </ac:spMkLst>
        </pc:spChg>
        <pc:spChg chg="add del mod">
          <ac:chgData name="Florian Saurwein" userId="S::florian.saurwein@thbingende.onmicrosoft.com::9a75013c-e0a0-4518-9481-2696ca38f6b4" providerId="AD" clId="Web-{0A385D4B-6417-466E-865F-CDC9323F8729}" dt="2021-08-18T19:27:14.413" v="94"/>
          <ac:spMkLst>
            <pc:docMk/>
            <pc:sldMk cId="1772900314" sldId="278"/>
            <ac:spMk id="5" creationId="{C55DF569-9B3D-496E-884E-9DFD717AC5C3}"/>
          </ac:spMkLst>
        </pc:spChg>
        <pc:spChg chg="del">
          <ac:chgData name="Florian Saurwein" userId="S::florian.saurwein@thbingende.onmicrosoft.com::9a75013c-e0a0-4518-9481-2696ca38f6b4" providerId="AD" clId="Web-{0A385D4B-6417-466E-865F-CDC9323F8729}" dt="2021-08-18T19:27:04.459" v="93"/>
          <ac:spMkLst>
            <pc:docMk/>
            <pc:sldMk cId="1772900314" sldId="278"/>
            <ac:spMk id="7" creationId="{7CD193EE-CAD0-444A-9F9A-EFD27CE44683}"/>
          </ac:spMkLst>
        </pc:spChg>
        <pc:spChg chg="add">
          <ac:chgData name="Florian Saurwein" userId="S::florian.saurwein@thbingende.onmicrosoft.com::9a75013c-e0a0-4518-9481-2696ca38f6b4" providerId="AD" clId="Web-{0A385D4B-6417-466E-865F-CDC9323F8729}" dt="2021-08-18T19:36:23.099" v="436"/>
          <ac:spMkLst>
            <pc:docMk/>
            <pc:sldMk cId="1772900314" sldId="278"/>
            <ac:spMk id="10" creationId="{AC94F7E7-98E2-4761-A5DE-C4B46054B0B4}"/>
          </ac:spMkLst>
        </pc:spChg>
        <pc:spChg chg="add">
          <ac:chgData name="Florian Saurwein" userId="S::florian.saurwein@thbingende.onmicrosoft.com::9a75013c-e0a0-4518-9481-2696ca38f6b4" providerId="AD" clId="Web-{0A385D4B-6417-466E-865F-CDC9323F8729}" dt="2021-08-18T19:36:23.099" v="436"/>
          <ac:spMkLst>
            <pc:docMk/>
            <pc:sldMk cId="1772900314" sldId="278"/>
            <ac:spMk id="13" creationId="{E4B7B3E3-827A-48BE-AD67-A57C45AA6949}"/>
          </ac:spMkLst>
        </pc:spChg>
        <pc:picChg chg="del">
          <ac:chgData name="Florian Saurwein" userId="S::florian.saurwein@thbingende.onmicrosoft.com::9a75013c-e0a0-4518-9481-2696ca38f6b4" providerId="AD" clId="Web-{0A385D4B-6417-466E-865F-CDC9323F8729}" dt="2021-08-18T19:27:01.506" v="92"/>
          <ac:picMkLst>
            <pc:docMk/>
            <pc:sldMk cId="1772900314" sldId="278"/>
            <ac:picMk id="4" creationId="{400C4BE0-C241-419D-BE61-D3332344FD60}"/>
          </ac:picMkLst>
        </pc:picChg>
        <pc:picChg chg="add mod ord">
          <ac:chgData name="Florian Saurwein" userId="S::florian.saurwein@thbingende.onmicrosoft.com::9a75013c-e0a0-4518-9481-2696ca38f6b4" providerId="AD" clId="Web-{0A385D4B-6417-466E-865F-CDC9323F8729}" dt="2021-08-18T19:36:23.099" v="436"/>
          <ac:picMkLst>
            <pc:docMk/>
            <pc:sldMk cId="1772900314" sldId="278"/>
            <ac:picMk id="6" creationId="{2F2F130D-A6BD-4FD3-A055-9012C3B88FB2}"/>
          </ac:picMkLst>
        </pc:picChg>
      </pc:sldChg>
      <pc:sldChg chg="addSp delSp modSp add replId">
        <pc:chgData name="Florian Saurwein" userId="S::florian.saurwein@thbingende.onmicrosoft.com::9a75013c-e0a0-4518-9481-2696ca38f6b4" providerId="AD" clId="Web-{0A385D4B-6417-466E-865F-CDC9323F8729}" dt="2021-08-18T19:28:14.024" v="111" actId="20577"/>
        <pc:sldMkLst>
          <pc:docMk/>
          <pc:sldMk cId="3923323123" sldId="279"/>
        </pc:sldMkLst>
        <pc:spChg chg="mod">
          <ac:chgData name="Florian Saurwein" userId="S::florian.saurwein@thbingende.onmicrosoft.com::9a75013c-e0a0-4518-9481-2696ca38f6b4" providerId="AD" clId="Web-{0A385D4B-6417-466E-865F-CDC9323F8729}" dt="2021-08-18T19:28:02.945" v="103"/>
          <ac:spMkLst>
            <pc:docMk/>
            <pc:sldMk cId="3923323123" sldId="279"/>
            <ac:spMk id="2" creationId="{B95DEC59-3506-401B-B951-6C1B0B178477}"/>
          </ac:spMkLst>
        </pc:spChg>
        <pc:spChg chg="mod">
          <ac:chgData name="Florian Saurwein" userId="S::florian.saurwein@thbingende.onmicrosoft.com::9a75013c-e0a0-4518-9481-2696ca38f6b4" providerId="AD" clId="Web-{0A385D4B-6417-466E-865F-CDC9323F8729}" dt="2021-08-18T19:28:14.024" v="111" actId="20577"/>
          <ac:spMkLst>
            <pc:docMk/>
            <pc:sldMk cId="3923323123" sldId="279"/>
            <ac:spMk id="3" creationId="{85DC9F21-1BC8-453F-ADC8-631FFB2909D5}"/>
          </ac:spMkLst>
        </pc:spChg>
        <pc:spChg chg="del">
          <ac:chgData name="Florian Saurwein" userId="S::florian.saurwein@thbingende.onmicrosoft.com::9a75013c-e0a0-4518-9481-2696ca38f6b4" providerId="AD" clId="Web-{0A385D4B-6417-466E-865F-CDC9323F8729}" dt="2021-08-18T19:28:02.945" v="103"/>
          <ac:spMkLst>
            <pc:docMk/>
            <pc:sldMk cId="3923323123" sldId="279"/>
            <ac:spMk id="7" creationId="{E4B7B3E3-827A-48BE-AD67-A57C45AA6949}"/>
          </ac:spMkLst>
        </pc:spChg>
        <pc:picChg chg="add del mod ord">
          <ac:chgData name="Florian Saurwein" userId="S::florian.saurwein@thbingende.onmicrosoft.com::9a75013c-e0a0-4518-9481-2696ca38f6b4" providerId="AD" clId="Web-{0A385D4B-6417-466E-865F-CDC9323F8729}" dt="2021-08-18T19:28:05.008" v="104"/>
          <ac:picMkLst>
            <pc:docMk/>
            <pc:sldMk cId="3923323123" sldId="279"/>
            <ac:picMk id="4" creationId="{FFC8D571-6C80-4C91-A23D-F0A890350960}"/>
          </ac:picMkLst>
        </pc:picChg>
      </pc:sldChg>
      <pc:sldChg chg="add ord replId">
        <pc:chgData name="Florian Saurwein" userId="S::florian.saurwein@thbingende.onmicrosoft.com::9a75013c-e0a0-4518-9481-2696ca38f6b4" providerId="AD" clId="Web-{0A385D4B-6417-466E-865F-CDC9323F8729}" dt="2021-08-18T19:28:38.946" v="113"/>
        <pc:sldMkLst>
          <pc:docMk/>
          <pc:sldMk cId="4236914387" sldId="280"/>
        </pc:sldMkLst>
      </pc:sldChg>
      <pc:sldChg chg="add del replId">
        <pc:chgData name="Florian Saurwein" userId="S::florian.saurwein@thbingende.onmicrosoft.com::9a75013c-e0a0-4518-9481-2696ca38f6b4" providerId="AD" clId="Web-{0A385D4B-6417-466E-865F-CDC9323F8729}" dt="2021-08-18T19:32:07.201" v="305"/>
        <pc:sldMkLst>
          <pc:docMk/>
          <pc:sldMk cId="3938229672" sldId="281"/>
        </pc:sldMkLst>
      </pc:sldChg>
    </pc:docChg>
  </pc:docChgLst>
  <pc:docChgLst>
    <pc:chgData name="Nadine Schwäch" userId="S::nadine.schwaech@thbingende.onmicrosoft.com::2162dccb-9e3f-45b1-8fc0-ac72e63168fc" providerId="AD" clId="Web-{4EA94A94-19DD-426E-9574-2C92AB39C08C}"/>
    <pc:docChg chg="addSld delSld modSld sldOrd modMainMaster">
      <pc:chgData name="Nadine Schwäch" userId="S::nadine.schwaech@thbingende.onmicrosoft.com::2162dccb-9e3f-45b1-8fc0-ac72e63168fc" providerId="AD" clId="Web-{4EA94A94-19DD-426E-9574-2C92AB39C08C}" dt="2021-08-18T14:42:05.093" v="314"/>
      <pc:docMkLst>
        <pc:docMk/>
      </pc:docMkLst>
      <pc:sldChg chg="modSp modTransition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1577499883" sldId="256"/>
        </pc:sldMkLst>
        <pc:spChg chg="mod">
          <ac:chgData name="Nadine Schwäch" userId="S::nadine.schwaech@thbingende.onmicrosoft.com::2162dccb-9e3f-45b1-8fc0-ac72e63168fc" providerId="AD" clId="Web-{4EA94A94-19DD-426E-9574-2C92AB39C08C}" dt="2021-08-18T14:36:06.725" v="284" actId="20577"/>
          <ac:spMkLst>
            <pc:docMk/>
            <pc:sldMk cId="1577499883" sldId="256"/>
            <ac:spMk id="4" creationId="{14586F9D-876C-43A7-B0E2-B1E5ECAC971C}"/>
          </ac:spMkLst>
        </pc:spChg>
      </pc:sldChg>
      <pc:sldChg chg="addSp delSp modSp modTransition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2611159975" sldId="257"/>
        </pc:sldMkLst>
        <pc:spChg chg="mod">
          <ac:chgData name="Nadine Schwäch" userId="S::nadine.schwaech@thbingende.onmicrosoft.com::2162dccb-9e3f-45b1-8fc0-ac72e63168fc" providerId="AD" clId="Web-{4EA94A94-19DD-426E-9574-2C92AB39C08C}" dt="2021-08-18T14:12:28.894" v="38" actId="1076"/>
          <ac:spMkLst>
            <pc:docMk/>
            <pc:sldMk cId="2611159975" sldId="257"/>
            <ac:spMk id="2" creationId="{3C67F90D-3AA9-4E1F-9F48-9F3F684C4CC0}"/>
          </ac:spMkLst>
        </pc:spChg>
        <pc:picChg chg="mod">
          <ac:chgData name="Nadine Schwäch" userId="S::nadine.schwaech@thbingende.onmicrosoft.com::2162dccb-9e3f-45b1-8fc0-ac72e63168fc" providerId="AD" clId="Web-{4EA94A94-19DD-426E-9574-2C92AB39C08C}" dt="2021-08-18T14:12:46.722" v="45" actId="1076"/>
          <ac:picMkLst>
            <pc:docMk/>
            <pc:sldMk cId="2611159975" sldId="257"/>
            <ac:picMk id="3" creationId="{ABC31E51-7123-431D-96F5-7B6384DCBB00}"/>
          </ac:picMkLst>
        </pc:picChg>
        <pc:picChg chg="add del mod">
          <ac:chgData name="Nadine Schwäch" userId="S::nadine.schwaech@thbingende.onmicrosoft.com::2162dccb-9e3f-45b1-8fc0-ac72e63168fc" providerId="AD" clId="Web-{4EA94A94-19DD-426E-9574-2C92AB39C08C}" dt="2021-08-18T14:11:35.721" v="34"/>
          <ac:picMkLst>
            <pc:docMk/>
            <pc:sldMk cId="2611159975" sldId="257"/>
            <ac:picMk id="4" creationId="{DA6BB5A9-A56C-46D1-9011-0AE4FFC7887C}"/>
          </ac:picMkLst>
        </pc:picChg>
        <pc:picChg chg="add mod">
          <ac:chgData name="Nadine Schwäch" userId="S::nadine.schwaech@thbingende.onmicrosoft.com::2162dccb-9e3f-45b1-8fc0-ac72e63168fc" providerId="AD" clId="Web-{4EA94A94-19DD-426E-9574-2C92AB39C08C}" dt="2021-08-18T14:12:49.582" v="48" actId="1076"/>
          <ac:picMkLst>
            <pc:docMk/>
            <pc:sldMk cId="2611159975" sldId="257"/>
            <ac:picMk id="6" creationId="{E0C88ED0-725B-492C-B2E3-BA56A19F9079}"/>
          </ac:picMkLst>
        </pc:picChg>
        <pc:picChg chg="mod">
          <ac:chgData name="Nadine Schwäch" userId="S::nadine.schwaech@thbingende.onmicrosoft.com::2162dccb-9e3f-45b1-8fc0-ac72e63168fc" providerId="AD" clId="Web-{4EA94A94-19DD-426E-9574-2C92AB39C08C}" dt="2021-08-18T14:12:44.691" v="44" actId="1076"/>
          <ac:picMkLst>
            <pc:docMk/>
            <pc:sldMk cId="2611159975" sldId="257"/>
            <ac:picMk id="7" creationId="{CDCDBC47-208C-4947-8E97-621DA47D9082}"/>
          </ac:picMkLst>
        </pc:picChg>
        <pc:picChg chg="mod">
          <ac:chgData name="Nadine Schwäch" userId="S::nadine.schwaech@thbingende.onmicrosoft.com::2162dccb-9e3f-45b1-8fc0-ac72e63168fc" providerId="AD" clId="Web-{4EA94A94-19DD-426E-9574-2C92AB39C08C}" dt="2021-08-18T14:12:36.566" v="41" actId="1076"/>
          <ac:picMkLst>
            <pc:docMk/>
            <pc:sldMk cId="2611159975" sldId="257"/>
            <ac:picMk id="11" creationId="{51ED3307-2C90-497F-9385-3973FBD1DC35}"/>
          </ac:picMkLst>
        </pc:picChg>
      </pc:sldChg>
      <pc:sldChg chg="addSp modSp mod modTransition setBg addAnim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1196046540" sldId="258"/>
        </pc:sldMkLst>
        <pc:spChg chg="mod">
          <ac:chgData name="Nadine Schwäch" userId="S::nadine.schwaech@thbingende.onmicrosoft.com::2162dccb-9e3f-45b1-8fc0-ac72e63168fc" providerId="AD" clId="Web-{4EA94A94-19DD-426E-9574-2C92AB39C08C}" dt="2021-08-18T14:35:07.895" v="279" actId="20577"/>
          <ac:spMkLst>
            <pc:docMk/>
            <pc:sldMk cId="1196046540" sldId="258"/>
            <ac:spMk id="2" creationId="{F67290C6-6BE7-47D8-A5DC-39C1C423439F}"/>
          </ac:spMkLst>
        </pc:spChg>
        <pc:spChg chg="add">
          <ac:chgData name="Nadine Schwäch" userId="S::nadine.schwaech@thbingende.onmicrosoft.com::2162dccb-9e3f-45b1-8fc0-ac72e63168fc" providerId="AD" clId="Web-{4EA94A94-19DD-426E-9574-2C92AB39C08C}" dt="2021-08-18T14:34:52.582" v="275"/>
          <ac:spMkLst>
            <pc:docMk/>
            <pc:sldMk cId="1196046540" sldId="258"/>
            <ac:spMk id="72" creationId="{62883BDF-B849-4977-9795-7A292056FFE4}"/>
          </ac:spMkLst>
        </pc:spChg>
        <pc:grpChg chg="add">
          <ac:chgData name="Nadine Schwäch" userId="S::nadine.schwaech@thbingende.onmicrosoft.com::2162dccb-9e3f-45b1-8fc0-ac72e63168fc" providerId="AD" clId="Web-{4EA94A94-19DD-426E-9574-2C92AB39C08C}" dt="2021-08-18T14:34:52.582" v="275"/>
          <ac:grpSpMkLst>
            <pc:docMk/>
            <pc:sldMk cId="1196046540" sldId="258"/>
            <ac:grpSpMk id="16" creationId="{77A852C8-BC01-40BA-9756-A40AB1DD1E64}"/>
          </ac:grpSpMkLst>
        </pc:grpChg>
        <pc:picChg chg="mod ord">
          <ac:chgData name="Nadine Schwäch" userId="S::nadine.schwaech@thbingende.onmicrosoft.com::2162dccb-9e3f-45b1-8fc0-ac72e63168fc" providerId="AD" clId="Web-{4EA94A94-19DD-426E-9574-2C92AB39C08C}" dt="2021-08-18T14:34:52.582" v="275"/>
          <ac:picMkLst>
            <pc:docMk/>
            <pc:sldMk cId="1196046540" sldId="258"/>
            <ac:picMk id="5" creationId="{FFED444B-7407-41C0-B227-AF83646EE93E}"/>
          </ac:picMkLst>
        </pc:picChg>
        <pc:picChg chg="mod">
          <ac:chgData name="Nadine Schwäch" userId="S::nadine.schwaech@thbingende.onmicrosoft.com::2162dccb-9e3f-45b1-8fc0-ac72e63168fc" providerId="AD" clId="Web-{4EA94A94-19DD-426E-9574-2C92AB39C08C}" dt="2021-08-18T14:34:52.582" v="275"/>
          <ac:picMkLst>
            <pc:docMk/>
            <pc:sldMk cId="1196046540" sldId="258"/>
            <ac:picMk id="6" creationId="{16498454-2466-46A1-A4BA-33E6ECB8182D}"/>
          </ac:picMkLst>
        </pc:picChg>
        <pc:picChg chg="add">
          <ac:chgData name="Nadine Schwäch" userId="S::nadine.schwaech@thbingende.onmicrosoft.com::2162dccb-9e3f-45b1-8fc0-ac72e63168fc" providerId="AD" clId="Web-{4EA94A94-19DD-426E-9574-2C92AB39C08C}" dt="2021-08-18T14:34:52.582" v="275"/>
          <ac:picMkLst>
            <pc:docMk/>
            <pc:sldMk cId="1196046540" sldId="258"/>
            <ac:picMk id="14" creationId="{AC61633D-9A06-4EE6-8CCA-125E665DAA4C}"/>
          </ac:picMkLst>
        </pc:picChg>
      </pc:sldChg>
      <pc:sldChg chg="addSp modSp mod modTransition setBg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3180502514" sldId="259"/>
        </pc:sldMkLst>
        <pc:spChg chg="mod">
          <ac:chgData name="Nadine Schwäch" userId="S::nadine.schwaech@thbingende.onmicrosoft.com::2162dccb-9e3f-45b1-8fc0-ac72e63168fc" providerId="AD" clId="Web-{4EA94A94-19DD-426E-9574-2C92AB39C08C}" dt="2021-08-18T14:26:16.007" v="204"/>
          <ac:spMkLst>
            <pc:docMk/>
            <pc:sldMk cId="3180502514" sldId="259"/>
            <ac:spMk id="2" creationId="{BC41540D-657C-4135-A002-AC736365ED0A}"/>
          </ac:spMkLst>
        </pc:spChg>
        <pc:spChg chg="mod">
          <ac:chgData name="Nadine Schwäch" userId="S::nadine.schwaech@thbingende.onmicrosoft.com::2162dccb-9e3f-45b1-8fc0-ac72e63168fc" providerId="AD" clId="Web-{4EA94A94-19DD-426E-9574-2C92AB39C08C}" dt="2021-08-18T14:26:16.007" v="204"/>
          <ac:spMkLst>
            <pc:docMk/>
            <pc:sldMk cId="3180502514" sldId="259"/>
            <ac:spMk id="3" creationId="{53533D42-155F-4CB2-8B37-AB2D32CB0EB4}"/>
          </ac:spMkLst>
        </pc:spChg>
        <pc:spChg chg="add">
          <ac:chgData name="Nadine Schwäch" userId="S::nadine.schwaech@thbingende.onmicrosoft.com::2162dccb-9e3f-45b1-8fc0-ac72e63168fc" providerId="AD" clId="Web-{4EA94A94-19DD-426E-9574-2C92AB39C08C}" dt="2021-08-18T14:26:16.007" v="204"/>
          <ac:spMkLst>
            <pc:docMk/>
            <pc:sldMk cId="3180502514" sldId="259"/>
            <ac:spMk id="8" creationId="{E978A47D-4F17-40FE-AB70-7AF78A9575EB}"/>
          </ac:spMkLst>
        </pc:spChg>
        <pc:grpChg chg="add">
          <ac:chgData name="Nadine Schwäch" userId="S::nadine.schwaech@thbingende.onmicrosoft.com::2162dccb-9e3f-45b1-8fc0-ac72e63168fc" providerId="AD" clId="Web-{4EA94A94-19DD-426E-9574-2C92AB39C08C}" dt="2021-08-18T14:26:16.007" v="204"/>
          <ac:grpSpMkLst>
            <pc:docMk/>
            <pc:sldMk cId="3180502514" sldId="259"/>
            <ac:grpSpMk id="10" creationId="{85BE3A7E-6A3F-401E-A025-BBB8FDB8DD30}"/>
          </ac:grpSpMkLst>
        </pc:grpChg>
        <pc:grpChg chg="add">
          <ac:chgData name="Nadine Schwäch" userId="S::nadine.schwaech@thbingende.onmicrosoft.com::2162dccb-9e3f-45b1-8fc0-ac72e63168fc" providerId="AD" clId="Web-{4EA94A94-19DD-426E-9574-2C92AB39C08C}" dt="2021-08-18T14:26:16.007" v="204"/>
          <ac:grpSpMkLst>
            <pc:docMk/>
            <pc:sldMk cId="3180502514" sldId="259"/>
            <ac:grpSpMk id="41" creationId="{F4E035BE-9FF4-43D3-BC25-CF582D7FF85E}"/>
          </ac:grpSpMkLst>
        </pc:grpChg>
        <pc:cxnChg chg="add">
          <ac:chgData name="Nadine Schwäch" userId="S::nadine.schwaech@thbingende.onmicrosoft.com::2162dccb-9e3f-45b1-8fc0-ac72e63168fc" providerId="AD" clId="Web-{4EA94A94-19DD-426E-9574-2C92AB39C08C}" dt="2021-08-18T14:26:16.007" v="204"/>
          <ac:cxnSpMkLst>
            <pc:docMk/>
            <pc:sldMk cId="3180502514" sldId="259"/>
            <ac:cxnSpMk id="39" creationId="{085ECEC0-FF5D-4348-92C7-1EA7C61E770C}"/>
          </ac:cxnSpMkLst>
        </pc:cxnChg>
      </pc:sldChg>
      <pc:sldChg chg="modSp modTransition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898633107" sldId="260"/>
        </pc:sldMkLst>
        <pc:spChg chg="mod">
          <ac:chgData name="Nadine Schwäch" userId="S::nadine.schwaech@thbingende.onmicrosoft.com::2162dccb-9e3f-45b1-8fc0-ac72e63168fc" providerId="AD" clId="Web-{4EA94A94-19DD-426E-9574-2C92AB39C08C}" dt="2021-08-18T14:00:52.330" v="7" actId="20577"/>
          <ac:spMkLst>
            <pc:docMk/>
            <pc:sldMk cId="898633107" sldId="260"/>
            <ac:spMk id="3" creationId="{7F105E50-2E3D-4932-B919-568467698DDA}"/>
          </ac:spMkLst>
        </pc:spChg>
      </pc:sldChg>
      <pc:sldChg chg="addSp delSp modSp mod modTransition setBg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198906892" sldId="261"/>
        </pc:sldMkLst>
        <pc:spChg chg="mod">
          <ac:chgData name="Nadine Schwäch" userId="S::nadine.schwaech@thbingende.onmicrosoft.com::2162dccb-9e3f-45b1-8fc0-ac72e63168fc" providerId="AD" clId="Web-{4EA94A94-19DD-426E-9574-2C92AB39C08C}" dt="2021-08-18T14:32:18.750" v="269"/>
          <ac:spMkLst>
            <pc:docMk/>
            <pc:sldMk cId="198906892" sldId="261"/>
            <ac:spMk id="2" creationId="{B95DEC59-3506-401B-B951-6C1B0B178477}"/>
          </ac:spMkLst>
        </pc:spChg>
        <pc:spChg chg="mod ord">
          <ac:chgData name="Nadine Schwäch" userId="S::nadine.schwaech@thbingende.onmicrosoft.com::2162dccb-9e3f-45b1-8fc0-ac72e63168fc" providerId="AD" clId="Web-{4EA94A94-19DD-426E-9574-2C92AB39C08C}" dt="2021-08-18T14:32:18.750" v="269"/>
          <ac:spMkLst>
            <pc:docMk/>
            <pc:sldMk cId="198906892" sldId="261"/>
            <ac:spMk id="3" creationId="{85DC9F21-1BC8-453F-ADC8-631FFB2909D5}"/>
          </ac:spMkLst>
        </pc:spChg>
        <pc:spChg chg="add del">
          <ac:chgData name="Nadine Schwäch" userId="S::nadine.schwaech@thbingende.onmicrosoft.com::2162dccb-9e3f-45b1-8fc0-ac72e63168fc" providerId="AD" clId="Web-{4EA94A94-19DD-426E-9574-2C92AB39C08C}" dt="2021-08-18T14:32:18.719" v="268"/>
          <ac:spMkLst>
            <pc:docMk/>
            <pc:sldMk cId="198906892" sldId="261"/>
            <ac:spMk id="6" creationId="{14436AD2-BD0F-4545-B2E9-06007B35B8A7}"/>
          </ac:spMkLst>
        </pc:spChg>
        <pc:spChg chg="add">
          <ac:chgData name="Nadine Schwäch" userId="S::nadine.schwaech@thbingende.onmicrosoft.com::2162dccb-9e3f-45b1-8fc0-ac72e63168fc" providerId="AD" clId="Web-{4EA94A94-19DD-426E-9574-2C92AB39C08C}" dt="2021-08-18T14:32:18.750" v="269"/>
          <ac:spMkLst>
            <pc:docMk/>
            <pc:sldMk cId="198906892" sldId="261"/>
            <ac:spMk id="7" creationId="{E4B7B3E3-827A-48BE-AD67-A57C45AA6949}"/>
          </ac:spMkLst>
        </pc:spChg>
        <pc:spChg chg="add del">
          <ac:chgData name="Nadine Schwäch" userId="S::nadine.schwaech@thbingende.onmicrosoft.com::2162dccb-9e3f-45b1-8fc0-ac72e63168fc" providerId="AD" clId="Web-{4EA94A94-19DD-426E-9574-2C92AB39C08C}" dt="2021-08-18T14:32:16.235" v="266"/>
          <ac:spMkLst>
            <pc:docMk/>
            <pc:sldMk cId="198906892" sldId="261"/>
            <ac:spMk id="9" creationId="{E4B7B3E3-827A-48BE-AD67-A57C45AA6949}"/>
          </ac:spMkLst>
        </pc:spChg>
        <pc:picChg chg="mod">
          <ac:chgData name="Nadine Schwäch" userId="S::nadine.schwaech@thbingende.onmicrosoft.com::2162dccb-9e3f-45b1-8fc0-ac72e63168fc" providerId="AD" clId="Web-{4EA94A94-19DD-426E-9574-2C92AB39C08C}" dt="2021-08-18T14:32:18.750" v="269"/>
          <ac:picMkLst>
            <pc:docMk/>
            <pc:sldMk cId="198906892" sldId="261"/>
            <ac:picMk id="4" creationId="{FFC8D571-6C80-4C91-A23D-F0A890350960}"/>
          </ac:picMkLst>
        </pc:picChg>
      </pc:sldChg>
      <pc:sldChg chg="addSp modSp modTransition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3693380302" sldId="262"/>
        </pc:sldMkLst>
        <pc:spChg chg="add mod">
          <ac:chgData name="Nadine Schwäch" userId="S::nadine.schwaech@thbingende.onmicrosoft.com::2162dccb-9e3f-45b1-8fc0-ac72e63168fc" providerId="AD" clId="Web-{4EA94A94-19DD-426E-9574-2C92AB39C08C}" dt="2021-08-18T14:39:43.449" v="303"/>
          <ac:spMkLst>
            <pc:docMk/>
            <pc:sldMk cId="3693380302" sldId="262"/>
            <ac:spMk id="3" creationId="{293C77EF-1EF0-4DCA-86C3-7CF06CACEFC9}"/>
          </ac:spMkLst>
        </pc:spChg>
        <pc:spChg chg="add mod">
          <ac:chgData name="Nadine Schwäch" userId="S::nadine.schwaech@thbingende.onmicrosoft.com::2162dccb-9e3f-45b1-8fc0-ac72e63168fc" providerId="AD" clId="Web-{4EA94A94-19DD-426E-9574-2C92AB39C08C}" dt="2021-08-18T14:39:58.636" v="308"/>
          <ac:spMkLst>
            <pc:docMk/>
            <pc:sldMk cId="3693380302" sldId="262"/>
            <ac:spMk id="7" creationId="{E51872C4-5DAE-4584-886B-D9A8A253FE8C}"/>
          </ac:spMkLst>
        </pc:spChg>
        <pc:spChg chg="mod ord">
          <ac:chgData name="Nadine Schwäch" userId="S::nadine.schwaech@thbingende.onmicrosoft.com::2162dccb-9e3f-45b1-8fc0-ac72e63168fc" providerId="AD" clId="Web-{4EA94A94-19DD-426E-9574-2C92AB39C08C}" dt="2021-08-18T14:38:09.712" v="298" actId="1076"/>
          <ac:spMkLst>
            <pc:docMk/>
            <pc:sldMk cId="3693380302" sldId="262"/>
            <ac:spMk id="12" creationId="{C47B0DA1-50A5-4774-9853-AEEA55CB6816}"/>
          </ac:spMkLst>
        </pc:spChg>
        <pc:spChg chg="mod ord">
          <ac:chgData name="Nadine Schwäch" userId="S::nadine.schwaech@thbingende.onmicrosoft.com::2162dccb-9e3f-45b1-8fc0-ac72e63168fc" providerId="AD" clId="Web-{4EA94A94-19DD-426E-9574-2C92AB39C08C}" dt="2021-08-18T14:38:21.509" v="302"/>
          <ac:spMkLst>
            <pc:docMk/>
            <pc:sldMk cId="3693380302" sldId="262"/>
            <ac:spMk id="13" creationId="{78906EEB-08F3-4412-A9F0-C20E5AA02682}"/>
          </ac:spMkLst>
        </pc:spChg>
      </pc:sldChg>
      <pc:sldChg chg="modTransition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296674575" sldId="263"/>
        </pc:sldMkLst>
      </pc:sldChg>
      <pc:sldChg chg="modSp modTransition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137226007" sldId="264"/>
        </pc:sldMkLst>
        <pc:spChg chg="mod">
          <ac:chgData name="Nadine Schwäch" userId="S::nadine.schwaech@thbingende.onmicrosoft.com::2162dccb-9e3f-45b1-8fc0-ac72e63168fc" providerId="AD" clId="Web-{4EA94A94-19DD-426E-9574-2C92AB39C08C}" dt="2021-08-18T14:34:03.628" v="274" actId="1076"/>
          <ac:spMkLst>
            <pc:docMk/>
            <pc:sldMk cId="137226007" sldId="264"/>
            <ac:spMk id="2" creationId="{7827995D-AB53-4FA9-9984-20983DF65401}"/>
          </ac:spMkLst>
        </pc:spChg>
        <pc:picChg chg="mod">
          <ac:chgData name="Nadine Schwäch" userId="S::nadine.schwaech@thbingende.onmicrosoft.com::2162dccb-9e3f-45b1-8fc0-ac72e63168fc" providerId="AD" clId="Web-{4EA94A94-19DD-426E-9574-2C92AB39C08C}" dt="2021-08-18T14:33:59.659" v="273" actId="1076"/>
          <ac:picMkLst>
            <pc:docMk/>
            <pc:sldMk cId="137226007" sldId="264"/>
            <ac:picMk id="4" creationId="{400C4BE0-C241-419D-BE61-D3332344FD60}"/>
          </ac:picMkLst>
        </pc:picChg>
      </pc:sldChg>
      <pc:sldChg chg="addSp delSp modSp mod modTransition setBg addAnim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61749172" sldId="265"/>
        </pc:sldMkLst>
        <pc:spChg chg="mod">
          <ac:chgData name="Nadine Schwäch" userId="S::nadine.schwaech@thbingende.onmicrosoft.com::2162dccb-9e3f-45b1-8fc0-ac72e63168fc" providerId="AD" clId="Web-{4EA94A94-19DD-426E-9574-2C92AB39C08C}" dt="2021-08-18T14:27:36.384" v="211"/>
          <ac:spMkLst>
            <pc:docMk/>
            <pc:sldMk cId="61749172" sldId="265"/>
            <ac:spMk id="2" creationId="{64F117E2-FDD5-4074-98C1-7493E62C561F}"/>
          </ac:spMkLst>
        </pc:spChg>
        <pc:spChg chg="ord">
          <ac:chgData name="Nadine Schwäch" userId="S::nadine.schwaech@thbingende.onmicrosoft.com::2162dccb-9e3f-45b1-8fc0-ac72e63168fc" providerId="AD" clId="Web-{4EA94A94-19DD-426E-9574-2C92AB39C08C}" dt="2021-08-18T14:26:36.258" v="205"/>
          <ac:spMkLst>
            <pc:docMk/>
            <pc:sldMk cId="61749172" sldId="265"/>
            <ac:spMk id="5" creationId="{5284769D-9F54-494E-BACA-5D03E70261C0}"/>
          </ac:spMkLst>
        </pc:spChg>
        <pc:spChg chg="mod ord">
          <ac:chgData name="Nadine Schwäch" userId="S::nadine.schwaech@thbingende.onmicrosoft.com::2162dccb-9e3f-45b1-8fc0-ac72e63168fc" providerId="AD" clId="Web-{4EA94A94-19DD-426E-9574-2C92AB39C08C}" dt="2021-08-18T14:36:48.663" v="289" actId="1076"/>
          <ac:spMkLst>
            <pc:docMk/>
            <pc:sldMk cId="61749172" sldId="265"/>
            <ac:spMk id="6" creationId="{D5D38724-B568-4762-946C-E7EC055D34EA}"/>
          </ac:spMkLst>
        </pc:spChg>
        <pc:spChg chg="add">
          <ac:chgData name="Nadine Schwäch" userId="S::nadine.schwaech@thbingende.onmicrosoft.com::2162dccb-9e3f-45b1-8fc0-ac72e63168fc" providerId="AD" clId="Web-{4EA94A94-19DD-426E-9574-2C92AB39C08C}" dt="2021-08-18T14:27:36.384" v="211"/>
          <ac:spMkLst>
            <pc:docMk/>
            <pc:sldMk cId="61749172" sldId="265"/>
            <ac:spMk id="76" creationId="{E4B7B3E3-827A-48BE-AD67-A57C45AA6949}"/>
          </ac:spMkLst>
        </pc:spChg>
        <pc:grpChg chg="add del">
          <ac:chgData name="Nadine Schwäch" userId="S::nadine.schwaech@thbingende.onmicrosoft.com::2162dccb-9e3f-45b1-8fc0-ac72e63168fc" providerId="AD" clId="Web-{4EA94A94-19DD-426E-9574-2C92AB39C08C}" dt="2021-08-18T14:27:36.384" v="211"/>
          <ac:grpSpMkLst>
            <pc:docMk/>
            <pc:sldMk cId="61749172" sldId="265"/>
            <ac:grpSpMk id="13" creationId="{5FE07634-A83A-4681-9C1D-BC0775F9D296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27:36.384" v="211"/>
          <ac:grpSpMkLst>
            <pc:docMk/>
            <pc:sldMk cId="61749172" sldId="265"/>
            <ac:grpSpMk id="17" creationId="{A2E1FE48-FA7B-4262-B922-041542931DDF}"/>
          </ac:grpSpMkLst>
        </pc:grpChg>
        <pc:picChg chg="mod">
          <ac:chgData name="Nadine Schwäch" userId="S::nadine.schwaech@thbingende.onmicrosoft.com::2162dccb-9e3f-45b1-8fc0-ac72e63168fc" providerId="AD" clId="Web-{4EA94A94-19DD-426E-9574-2C92AB39C08C}" dt="2021-08-18T14:27:36.384" v="211"/>
          <ac:picMkLst>
            <pc:docMk/>
            <pc:sldMk cId="61749172" sldId="265"/>
            <ac:picMk id="8" creationId="{0B949BD5-58C4-4C2D-8D74-960A3100C705}"/>
          </ac:picMkLst>
        </pc:picChg>
      </pc:sldChg>
      <pc:sldChg chg="addSp delSp modSp mod modTransition setBg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2572431290" sldId="266"/>
        </pc:sldMkLst>
        <pc:spChg chg="mod">
          <ac:chgData name="Nadine Schwäch" userId="S::nadine.schwaech@thbingende.onmicrosoft.com::2162dccb-9e3f-45b1-8fc0-ac72e63168fc" providerId="AD" clId="Web-{4EA94A94-19DD-426E-9574-2C92AB39C08C}" dt="2021-08-18T14:27:02.571" v="210"/>
          <ac:spMkLst>
            <pc:docMk/>
            <pc:sldMk cId="2572431290" sldId="266"/>
            <ac:spMk id="2" creationId="{64F117E2-FDD5-4074-98C1-7493E62C561F}"/>
          </ac:spMkLst>
        </pc:spChg>
        <pc:spChg chg="ord">
          <ac:chgData name="Nadine Schwäch" userId="S::nadine.schwaech@thbingende.onmicrosoft.com::2162dccb-9e3f-45b1-8fc0-ac72e63168fc" providerId="AD" clId="Web-{4EA94A94-19DD-426E-9574-2C92AB39C08C}" dt="2021-08-18T14:27:02.571" v="210"/>
          <ac:spMkLst>
            <pc:docMk/>
            <pc:sldMk cId="2572431290" sldId="266"/>
            <ac:spMk id="5" creationId="{5284769D-9F54-494E-BACA-5D03E70261C0}"/>
          </ac:spMkLst>
        </pc:spChg>
        <pc:spChg chg="mod ord">
          <ac:chgData name="Nadine Schwäch" userId="S::nadine.schwaech@thbingende.onmicrosoft.com::2162dccb-9e3f-45b1-8fc0-ac72e63168fc" providerId="AD" clId="Web-{4EA94A94-19DD-426E-9574-2C92AB39C08C}" dt="2021-08-18T14:37:27.305" v="290" actId="20577"/>
          <ac:spMkLst>
            <pc:docMk/>
            <pc:sldMk cId="2572431290" sldId="266"/>
            <ac:spMk id="6" creationId="{D5D38724-B568-4762-946C-E7EC055D34EA}"/>
          </ac:spMkLst>
        </pc:spChg>
        <pc:spChg chg="add">
          <ac:chgData name="Nadine Schwäch" userId="S::nadine.schwaech@thbingende.onmicrosoft.com::2162dccb-9e3f-45b1-8fc0-ac72e63168fc" providerId="AD" clId="Web-{4EA94A94-19DD-426E-9574-2C92AB39C08C}" dt="2021-08-18T14:27:02.571" v="210"/>
          <ac:spMkLst>
            <pc:docMk/>
            <pc:sldMk cId="2572431290" sldId="266"/>
            <ac:spMk id="10" creationId="{E4B7B3E3-827A-48BE-AD67-A57C45AA6949}"/>
          </ac:spMkLst>
        </pc:spChg>
        <pc:spChg chg="add del">
          <ac:chgData name="Nadine Schwäch" userId="S::nadine.schwaech@thbingende.onmicrosoft.com::2162dccb-9e3f-45b1-8fc0-ac72e63168fc" providerId="AD" clId="Web-{4EA94A94-19DD-426E-9574-2C92AB39C08C}" dt="2021-08-18T14:27:02.540" v="209"/>
          <ac:spMkLst>
            <pc:docMk/>
            <pc:sldMk cId="2572431290" sldId="266"/>
            <ac:spMk id="12" creationId="{14436AD2-BD0F-4545-B2E9-06007B35B8A7}"/>
          </ac:spMkLst>
        </pc:spChg>
        <pc:picChg chg="mod">
          <ac:chgData name="Nadine Schwäch" userId="S::nadine.schwaech@thbingende.onmicrosoft.com::2162dccb-9e3f-45b1-8fc0-ac72e63168fc" providerId="AD" clId="Web-{4EA94A94-19DD-426E-9574-2C92AB39C08C}" dt="2021-08-18T14:27:02.571" v="210"/>
          <ac:picMkLst>
            <pc:docMk/>
            <pc:sldMk cId="2572431290" sldId="266"/>
            <ac:picMk id="7" creationId="{D0A52651-0D29-49EE-B673-E961ECAD9EBA}"/>
          </ac:picMkLst>
        </pc:picChg>
      </pc:sldChg>
      <pc:sldChg chg="addSp modSp mod modTransition setBg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1673988406" sldId="267"/>
        </pc:sldMkLst>
        <pc:spChg chg="mod">
          <ac:chgData name="Nadine Schwäch" userId="S::nadine.schwaech@thbingende.onmicrosoft.com::2162dccb-9e3f-45b1-8fc0-ac72e63168fc" providerId="AD" clId="Web-{4EA94A94-19DD-426E-9574-2C92AB39C08C}" dt="2021-08-18T14:27:41.884" v="212"/>
          <ac:spMkLst>
            <pc:docMk/>
            <pc:sldMk cId="1673988406" sldId="267"/>
            <ac:spMk id="2" creationId="{64F117E2-FDD5-4074-98C1-7493E62C561F}"/>
          </ac:spMkLst>
        </pc:spChg>
        <pc:spChg chg="ord">
          <ac:chgData name="Nadine Schwäch" userId="S::nadine.schwaech@thbingende.onmicrosoft.com::2162dccb-9e3f-45b1-8fc0-ac72e63168fc" providerId="AD" clId="Web-{4EA94A94-19DD-426E-9574-2C92AB39C08C}" dt="2021-08-18T14:27:41.884" v="212"/>
          <ac:spMkLst>
            <pc:docMk/>
            <pc:sldMk cId="1673988406" sldId="267"/>
            <ac:spMk id="5" creationId="{5284769D-9F54-494E-BACA-5D03E70261C0}"/>
          </ac:spMkLst>
        </pc:spChg>
        <pc:spChg chg="mod ord">
          <ac:chgData name="Nadine Schwäch" userId="S::nadine.schwaech@thbingende.onmicrosoft.com::2162dccb-9e3f-45b1-8fc0-ac72e63168fc" providerId="AD" clId="Web-{4EA94A94-19DD-426E-9574-2C92AB39C08C}" dt="2021-08-18T14:27:41.884" v="212"/>
          <ac:spMkLst>
            <pc:docMk/>
            <pc:sldMk cId="1673988406" sldId="267"/>
            <ac:spMk id="6" creationId="{D5D38724-B568-4762-946C-E7EC055D34EA}"/>
          </ac:spMkLst>
        </pc:spChg>
        <pc:spChg chg="add">
          <ac:chgData name="Nadine Schwäch" userId="S::nadine.schwaech@thbingende.onmicrosoft.com::2162dccb-9e3f-45b1-8fc0-ac72e63168fc" providerId="AD" clId="Web-{4EA94A94-19DD-426E-9574-2C92AB39C08C}" dt="2021-08-18T14:27:41.884" v="212"/>
          <ac:spMkLst>
            <pc:docMk/>
            <pc:sldMk cId="1673988406" sldId="267"/>
            <ac:spMk id="14" creationId="{C16B00BF-AF6E-430A-80B1-9D3C7894168C}"/>
          </ac:spMkLst>
        </pc:spChg>
        <pc:picChg chg="mod">
          <ac:chgData name="Nadine Schwäch" userId="S::nadine.schwaech@thbingende.onmicrosoft.com::2162dccb-9e3f-45b1-8fc0-ac72e63168fc" providerId="AD" clId="Web-{4EA94A94-19DD-426E-9574-2C92AB39C08C}" dt="2021-08-18T14:27:41.884" v="212"/>
          <ac:picMkLst>
            <pc:docMk/>
            <pc:sldMk cId="1673988406" sldId="267"/>
            <ac:picMk id="8" creationId="{A7A9F446-66D7-4A09-B6B9-BA4D535CBDD8}"/>
          </ac:picMkLst>
        </pc:picChg>
        <pc:picChg chg="mod">
          <ac:chgData name="Nadine Schwäch" userId="S::nadine.schwaech@thbingende.onmicrosoft.com::2162dccb-9e3f-45b1-8fc0-ac72e63168fc" providerId="AD" clId="Web-{4EA94A94-19DD-426E-9574-2C92AB39C08C}" dt="2021-08-18T14:27:41.884" v="212"/>
          <ac:picMkLst>
            <pc:docMk/>
            <pc:sldMk cId="1673988406" sldId="267"/>
            <ac:picMk id="9" creationId="{2D6841ED-9185-4A3C-A352-2D3AD637E845}"/>
          </ac:picMkLst>
        </pc:picChg>
      </pc:sldChg>
      <pc:sldChg chg="addSp delSp modSp mod modTransition setBg addAnim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4141281676" sldId="268"/>
        </pc:sldMkLst>
        <pc:spChg chg="mod">
          <ac:chgData name="Nadine Schwäch" userId="S::nadine.schwaech@thbingende.onmicrosoft.com::2162dccb-9e3f-45b1-8fc0-ac72e63168fc" providerId="AD" clId="Web-{4EA94A94-19DD-426E-9574-2C92AB39C08C}" dt="2021-08-18T14:29:31.403" v="232" actId="14100"/>
          <ac:spMkLst>
            <pc:docMk/>
            <pc:sldMk cId="4141281676" sldId="268"/>
            <ac:spMk id="2" creationId="{E3B68519-1419-409A-97AA-44CA0FA6383B}"/>
          </ac:spMkLst>
        </pc:spChg>
        <pc:spChg chg="del mod ord">
          <ac:chgData name="Nadine Schwäch" userId="S::nadine.schwaech@thbingende.onmicrosoft.com::2162dccb-9e3f-45b1-8fc0-ac72e63168fc" providerId="AD" clId="Web-{4EA94A94-19DD-426E-9574-2C92AB39C08C}" dt="2021-08-18T14:28:35.058" v="221"/>
          <ac:spMkLst>
            <pc:docMk/>
            <pc:sldMk cId="4141281676" sldId="268"/>
            <ac:spMk id="3" creationId="{F7F82B7D-E975-4A4A-BD6D-870D40295DDE}"/>
          </ac:spMkLst>
        </pc:spChg>
        <pc:spChg chg="add del">
          <ac:chgData name="Nadine Schwäch" userId="S::nadine.schwaech@thbingende.onmicrosoft.com::2162dccb-9e3f-45b1-8fc0-ac72e63168fc" providerId="AD" clId="Web-{4EA94A94-19DD-426E-9574-2C92AB39C08C}" dt="2021-08-18T14:28:30.276" v="220"/>
          <ac:spMkLst>
            <pc:docMk/>
            <pc:sldMk cId="4141281676" sldId="268"/>
            <ac:spMk id="68" creationId="{B909F359-AF5D-4E1F-9773-67B14ECE30AD}"/>
          </ac:spMkLst>
        </pc:spChg>
        <pc:grpChg chg="add del">
          <ac:chgData name="Nadine Schwäch" userId="S::nadine.schwaech@thbingende.onmicrosoft.com::2162dccb-9e3f-45b1-8fc0-ac72e63168fc" providerId="AD" clId="Web-{4EA94A94-19DD-426E-9574-2C92AB39C08C}" dt="2021-08-18T14:28:30.276" v="220"/>
          <ac:grpSpMkLst>
            <pc:docMk/>
            <pc:sldMk cId="4141281676" sldId="268"/>
            <ac:grpSpMk id="12" creationId="{F21A37DB-EDD2-4025-A254-7FE5E4C7AE2B}"/>
          </ac:grpSpMkLst>
        </pc:grpChg>
        <pc:grpChg chg="add">
          <ac:chgData name="Nadine Schwäch" userId="S::nadine.schwaech@thbingende.onmicrosoft.com::2162dccb-9e3f-45b1-8fc0-ac72e63168fc" providerId="AD" clId="Web-{4EA94A94-19DD-426E-9574-2C92AB39C08C}" dt="2021-08-18T14:28:30.276" v="220"/>
          <ac:grpSpMkLst>
            <pc:docMk/>
            <pc:sldMk cId="4141281676" sldId="268"/>
            <ac:grpSpMk id="73" creationId="{851F9572-54D5-457A-BA34-C395A478A4FA}"/>
          </ac:grpSpMkLst>
        </pc:grpChg>
        <pc:grpChg chg="add">
          <ac:chgData name="Nadine Schwäch" userId="S::nadine.schwaech@thbingende.onmicrosoft.com::2162dccb-9e3f-45b1-8fc0-ac72e63168fc" providerId="AD" clId="Web-{4EA94A94-19DD-426E-9574-2C92AB39C08C}" dt="2021-08-18T14:28:30.276" v="220"/>
          <ac:grpSpMkLst>
            <pc:docMk/>
            <pc:sldMk cId="4141281676" sldId="268"/>
            <ac:grpSpMk id="77" creationId="{06A80B50-DCB4-4775-9C8E-7AF0F56803E9}"/>
          </ac:grpSpMkLst>
        </pc:grpChg>
        <pc:picChg chg="mod">
          <ac:chgData name="Nadine Schwäch" userId="S::nadine.schwaech@thbingende.onmicrosoft.com::2162dccb-9e3f-45b1-8fc0-ac72e63168fc" providerId="AD" clId="Web-{4EA94A94-19DD-426E-9574-2C92AB39C08C}" dt="2021-08-18T14:28:30.276" v="220"/>
          <ac:picMkLst>
            <pc:docMk/>
            <pc:sldMk cId="4141281676" sldId="268"/>
            <ac:picMk id="5" creationId="{3BAD74A8-EEB2-4DD9-A473-43143AFBB311}"/>
          </ac:picMkLst>
        </pc:picChg>
        <pc:picChg chg="add del">
          <ac:chgData name="Nadine Schwäch" userId="S::nadine.schwaech@thbingende.onmicrosoft.com::2162dccb-9e3f-45b1-8fc0-ac72e63168fc" providerId="AD" clId="Web-{4EA94A94-19DD-426E-9574-2C92AB39C08C}" dt="2021-08-18T14:28:30.276" v="220"/>
          <ac:picMkLst>
            <pc:docMk/>
            <pc:sldMk cId="4141281676" sldId="268"/>
            <ac:picMk id="10" creationId="{38BFA449-4933-478B-B27D-ACCC557FF970}"/>
          </ac:picMkLst>
        </pc:picChg>
      </pc:sldChg>
      <pc:sldChg chg="modSp modTransition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3072463916" sldId="269"/>
        </pc:sldMkLst>
        <pc:spChg chg="mod">
          <ac:chgData name="Nadine Schwäch" userId="S::nadine.schwaech@thbingende.onmicrosoft.com::2162dccb-9e3f-45b1-8fc0-ac72e63168fc" providerId="AD" clId="Web-{4EA94A94-19DD-426E-9574-2C92AB39C08C}" dt="2021-08-18T14:19:48.514" v="105" actId="20577"/>
          <ac:spMkLst>
            <pc:docMk/>
            <pc:sldMk cId="3072463916" sldId="269"/>
            <ac:spMk id="2" creationId="{F67290C6-6BE7-47D8-A5DC-39C1C423439F}"/>
          </ac:spMkLst>
        </pc:spChg>
      </pc:sldChg>
      <pc:sldChg chg="addSp delSp modSp mod modTransition setBg addAnim delAnim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3846127284" sldId="270"/>
        </pc:sldMkLst>
        <pc:spChg chg="mod">
          <ac:chgData name="Nadine Schwäch" userId="S::nadine.schwaech@thbingende.onmicrosoft.com::2162dccb-9e3f-45b1-8fc0-ac72e63168fc" providerId="AD" clId="Web-{4EA94A94-19DD-426E-9574-2C92AB39C08C}" dt="2021-08-18T14:29:25.840" v="230"/>
          <ac:spMkLst>
            <pc:docMk/>
            <pc:sldMk cId="3846127284" sldId="270"/>
            <ac:spMk id="2" creationId="{E3B68519-1419-409A-97AA-44CA0FA6383B}"/>
          </ac:spMkLst>
        </pc:spChg>
        <pc:spChg chg="add del">
          <ac:chgData name="Nadine Schwäch" userId="S::nadine.schwaech@thbingende.onmicrosoft.com::2162dccb-9e3f-45b1-8fc0-ac72e63168fc" providerId="AD" clId="Web-{4EA94A94-19DD-426E-9574-2C92AB39C08C}" dt="2021-08-18T14:28:58.589" v="224"/>
          <ac:spMkLst>
            <pc:docMk/>
            <pc:sldMk cId="3846127284" sldId="270"/>
            <ac:spMk id="71" creationId="{64151300-ACA4-4FB2-AB61-FD649DD97147}"/>
          </ac:spMkLst>
        </pc:spChg>
        <pc:spChg chg="add del">
          <ac:chgData name="Nadine Schwäch" userId="S::nadine.schwaech@thbingende.onmicrosoft.com::2162dccb-9e3f-45b1-8fc0-ac72e63168fc" providerId="AD" clId="Web-{4EA94A94-19DD-426E-9574-2C92AB39C08C}" dt="2021-08-18T14:29:25.840" v="230"/>
          <ac:spMkLst>
            <pc:docMk/>
            <pc:sldMk cId="3846127284" sldId="270"/>
            <ac:spMk id="72" creationId="{66D7BB2A-2127-4B10-B638-E01043C89639}"/>
          </ac:spMkLst>
        </pc:spChg>
        <pc:grpChg chg="add del">
          <ac:chgData name="Nadine Schwäch" userId="S::nadine.schwaech@thbingende.onmicrosoft.com::2162dccb-9e3f-45b1-8fc0-ac72e63168fc" providerId="AD" clId="Web-{4EA94A94-19DD-426E-9574-2C92AB39C08C}" dt="2021-08-18T14:29:04.355" v="228"/>
          <ac:grpSpMkLst>
            <pc:docMk/>
            <pc:sldMk cId="3846127284" sldId="270"/>
            <ac:grpSpMk id="11" creationId="{77A852C8-BC01-40BA-9756-A40AB1DD1E64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29:04.355" v="228"/>
          <ac:grpSpMkLst>
            <pc:docMk/>
            <pc:sldMk cId="3846127284" sldId="270"/>
            <ac:grpSpMk id="12" creationId="{E4232924-BF26-48FA-B3B1-C9621142E9F2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28:58.589" v="224"/>
          <ac:grpSpMkLst>
            <pc:docMk/>
            <pc:sldMk cId="3846127284" sldId="270"/>
            <ac:grpSpMk id="15" creationId="{63B162F2-B930-47F6-A9DC-B50E3645447D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29:25.840" v="230"/>
          <ac:grpSpMkLst>
            <pc:docMk/>
            <pc:sldMk cId="3846127284" sldId="270"/>
            <ac:grpSpMk id="70" creationId="{63B162F2-B930-47F6-A9DC-B50E3645447D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29:04.355" v="228"/>
          <ac:grpSpMkLst>
            <pc:docMk/>
            <pc:sldMk cId="3846127284" sldId="270"/>
            <ac:grpSpMk id="75" creationId="{0C18BBD4-A5F0-476E-8A64-926D74BE105F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29:04.355" v="228"/>
          <ac:grpSpMkLst>
            <pc:docMk/>
            <pc:sldMk cId="3846127284" sldId="270"/>
            <ac:grpSpMk id="104" creationId="{C5F9564F-F534-4DDF-B404-DC9B9C5D3A53}"/>
          </ac:grpSpMkLst>
        </pc:grpChg>
        <pc:picChg chg="mod ord">
          <ac:chgData name="Nadine Schwäch" userId="S::nadine.schwaech@thbingende.onmicrosoft.com::2162dccb-9e3f-45b1-8fc0-ac72e63168fc" providerId="AD" clId="Web-{4EA94A94-19DD-426E-9574-2C92AB39C08C}" dt="2021-08-18T14:29:25.840" v="230"/>
          <ac:picMkLst>
            <pc:docMk/>
            <pc:sldMk cId="3846127284" sldId="270"/>
            <ac:picMk id="7" creationId="{59E375EE-051E-48BB-AEBC-730482025711}"/>
          </ac:picMkLst>
        </pc:picChg>
        <pc:picChg chg="mod">
          <ac:chgData name="Nadine Schwäch" userId="S::nadine.schwaech@thbingende.onmicrosoft.com::2162dccb-9e3f-45b1-8fc0-ac72e63168fc" providerId="AD" clId="Web-{4EA94A94-19DD-426E-9574-2C92AB39C08C}" dt="2021-08-18T14:29:25.840" v="230"/>
          <ac:picMkLst>
            <pc:docMk/>
            <pc:sldMk cId="3846127284" sldId="270"/>
            <ac:picMk id="8" creationId="{1A959D14-17B1-4CE0-85ED-7A476BE8CAD9}"/>
          </ac:picMkLst>
        </pc:picChg>
        <pc:picChg chg="add del">
          <ac:chgData name="Nadine Schwäch" userId="S::nadine.schwaech@thbingende.onmicrosoft.com::2162dccb-9e3f-45b1-8fc0-ac72e63168fc" providerId="AD" clId="Web-{4EA94A94-19DD-426E-9574-2C92AB39C08C}" dt="2021-08-18T14:29:04.355" v="228"/>
          <ac:picMkLst>
            <pc:docMk/>
            <pc:sldMk cId="3846127284" sldId="270"/>
            <ac:picMk id="10" creationId="{AC61633D-9A06-4EE6-8CCA-125E665DAA4C}"/>
          </ac:picMkLst>
        </pc:picChg>
        <pc:picChg chg="add del">
          <ac:chgData name="Nadine Schwäch" userId="S::nadine.schwaech@thbingende.onmicrosoft.com::2162dccb-9e3f-45b1-8fc0-ac72e63168fc" providerId="AD" clId="Web-{4EA94A94-19DD-426E-9574-2C92AB39C08C}" dt="2021-08-18T14:28:58.589" v="224"/>
          <ac:picMkLst>
            <pc:docMk/>
            <pc:sldMk cId="3846127284" sldId="270"/>
            <ac:picMk id="13" creationId="{A725256B-14D4-4D13-99C3-67DB4DB08BB0}"/>
          </ac:picMkLst>
        </pc:picChg>
        <pc:picChg chg="add del">
          <ac:chgData name="Nadine Schwäch" userId="S::nadine.schwaech@thbingende.onmicrosoft.com::2162dccb-9e3f-45b1-8fc0-ac72e63168fc" providerId="AD" clId="Web-{4EA94A94-19DD-426E-9574-2C92AB39C08C}" dt="2021-08-18T14:29:25.840" v="230"/>
          <ac:picMkLst>
            <pc:docMk/>
            <pc:sldMk cId="3846127284" sldId="270"/>
            <ac:picMk id="14" creationId="{A725256B-14D4-4D13-99C3-67DB4DB08BB0}"/>
          </ac:picMkLst>
        </pc:picChg>
      </pc:sldChg>
      <pc:sldChg chg="addSp delSp modSp mod modTransition setBg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1746746750" sldId="271"/>
        </pc:sldMkLst>
        <pc:spChg chg="mod">
          <ac:chgData name="Nadine Schwäch" userId="S::nadine.schwaech@thbingende.onmicrosoft.com::2162dccb-9e3f-45b1-8fc0-ac72e63168fc" providerId="AD" clId="Web-{4EA94A94-19DD-426E-9574-2C92AB39C08C}" dt="2021-08-18T14:31:37.624" v="255" actId="1076"/>
          <ac:spMkLst>
            <pc:docMk/>
            <pc:sldMk cId="1746746750" sldId="271"/>
            <ac:spMk id="2" creationId="{E3B68519-1419-409A-97AA-44CA0FA6383B}"/>
          </ac:spMkLst>
        </pc:spChg>
        <pc:spChg chg="mod">
          <ac:chgData name="Nadine Schwäch" userId="S::nadine.schwaech@thbingende.onmicrosoft.com::2162dccb-9e3f-45b1-8fc0-ac72e63168fc" providerId="AD" clId="Web-{4EA94A94-19DD-426E-9574-2C92AB39C08C}" dt="2021-08-18T14:31:34.359" v="254" actId="1076"/>
          <ac:spMkLst>
            <pc:docMk/>
            <pc:sldMk cId="1746746750" sldId="271"/>
            <ac:spMk id="14" creationId="{9A12C1B7-E722-4628-A2A3-8A7E6695F38E}"/>
          </ac:spMkLst>
        </pc:spChg>
        <pc:spChg chg="mod">
          <ac:chgData name="Nadine Schwäch" userId="S::nadine.schwaech@thbingende.onmicrosoft.com::2162dccb-9e3f-45b1-8fc0-ac72e63168fc" providerId="AD" clId="Web-{4EA94A94-19DD-426E-9574-2C92AB39C08C}" dt="2021-08-18T14:31:34.296" v="252" actId="1076"/>
          <ac:spMkLst>
            <pc:docMk/>
            <pc:sldMk cId="1746746750" sldId="271"/>
            <ac:spMk id="17" creationId="{B45121A5-7356-43C9-8F76-F6A80556AFDC}"/>
          </ac:spMkLst>
        </pc:spChg>
        <pc:spChg chg="add del">
          <ac:chgData name="Nadine Schwäch" userId="S::nadine.schwaech@thbingende.onmicrosoft.com::2162dccb-9e3f-45b1-8fc0-ac72e63168fc" providerId="AD" clId="Web-{4EA94A94-19DD-426E-9574-2C92AB39C08C}" dt="2021-08-18T14:30:35.342" v="238"/>
          <ac:spMkLst>
            <pc:docMk/>
            <pc:sldMk cId="1746746750" sldId="271"/>
            <ac:spMk id="21" creationId="{8DA755F0-40EA-4BBA-A1C3-34E57E0A66ED}"/>
          </ac:spMkLst>
        </pc:spChg>
        <pc:grpChg chg="add del">
          <ac:chgData name="Nadine Schwäch" userId="S::nadine.schwaech@thbingende.onmicrosoft.com::2162dccb-9e3f-45b1-8fc0-ac72e63168fc" providerId="AD" clId="Web-{4EA94A94-19DD-426E-9574-2C92AB39C08C}" dt="2021-08-18T14:30:35.342" v="238"/>
          <ac:grpSpMkLst>
            <pc:docMk/>
            <pc:sldMk cId="1746746750" sldId="271"/>
            <ac:grpSpMk id="20" creationId="{77A852C8-BC01-40BA-9756-A40AB1DD1E64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30:17.123" v="234"/>
          <ac:grpSpMkLst>
            <pc:docMk/>
            <pc:sldMk cId="1746746750" sldId="271"/>
            <ac:grpSpMk id="24" creationId="{77A852C8-BC01-40BA-9756-A40AB1DD1E64}"/>
          </ac:grpSpMkLst>
        </pc:grpChg>
        <pc:grpChg chg="add">
          <ac:chgData name="Nadine Schwäch" userId="S::nadine.schwaech@thbingende.onmicrosoft.com::2162dccb-9e3f-45b1-8fc0-ac72e63168fc" providerId="AD" clId="Web-{4EA94A94-19DD-426E-9574-2C92AB39C08C}" dt="2021-08-18T14:30:48.248" v="239"/>
          <ac:grpSpMkLst>
            <pc:docMk/>
            <pc:sldMk cId="1746746750" sldId="271"/>
            <ac:grpSpMk id="79" creationId="{63B162F2-B930-47F6-A9DC-B50E3645447D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30:17.123" v="234"/>
          <ac:grpSpMkLst>
            <pc:docMk/>
            <pc:sldMk cId="1746746750" sldId="271"/>
            <ac:grpSpMk id="80" creationId="{E4232924-BF26-48FA-B3B1-C9621142E9F2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30:17.123" v="234"/>
          <ac:grpSpMkLst>
            <pc:docMk/>
            <pc:sldMk cId="1746746750" sldId="271"/>
            <ac:grpSpMk id="84" creationId="{0C18BBD4-A5F0-476E-8A64-926D74BE105F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30:17.123" v="234"/>
          <ac:grpSpMkLst>
            <pc:docMk/>
            <pc:sldMk cId="1746746750" sldId="271"/>
            <ac:grpSpMk id="113" creationId="{C5F9564F-F534-4DDF-B404-DC9B9C5D3A53}"/>
          </ac:grpSpMkLst>
        </pc:grpChg>
        <pc:picChg chg="mod ord">
          <ac:chgData name="Nadine Schwäch" userId="S::nadine.schwaech@thbingende.onmicrosoft.com::2162dccb-9e3f-45b1-8fc0-ac72e63168fc" providerId="AD" clId="Web-{4EA94A94-19DD-426E-9574-2C92AB39C08C}" dt="2021-08-18T14:31:34.343" v="253" actId="1076"/>
          <ac:picMkLst>
            <pc:docMk/>
            <pc:sldMk cId="1746746750" sldId="271"/>
            <ac:picMk id="9" creationId="{0E6E7791-1635-4DF3-98AC-D171D92DBC8D}"/>
          </ac:picMkLst>
        </pc:picChg>
        <pc:picChg chg="mod">
          <ac:chgData name="Nadine Schwäch" userId="S::nadine.schwaech@thbingende.onmicrosoft.com::2162dccb-9e3f-45b1-8fc0-ac72e63168fc" providerId="AD" clId="Web-{4EA94A94-19DD-426E-9574-2C92AB39C08C}" dt="2021-08-18T14:31:34.296" v="251" actId="1076"/>
          <ac:picMkLst>
            <pc:docMk/>
            <pc:sldMk cId="1746746750" sldId="271"/>
            <ac:picMk id="10" creationId="{E95C20F8-BBCC-4FF3-8B89-45EFA5F026AA}"/>
          </ac:picMkLst>
        </pc:picChg>
        <pc:picChg chg="add del">
          <ac:chgData name="Nadine Schwäch" userId="S::nadine.schwaech@thbingende.onmicrosoft.com::2162dccb-9e3f-45b1-8fc0-ac72e63168fc" providerId="AD" clId="Web-{4EA94A94-19DD-426E-9574-2C92AB39C08C}" dt="2021-08-18T14:30:35.342" v="238"/>
          <ac:picMkLst>
            <pc:docMk/>
            <pc:sldMk cId="1746746750" sldId="271"/>
            <ac:picMk id="19" creationId="{AC61633D-9A06-4EE6-8CCA-125E665DAA4C}"/>
          </ac:picMkLst>
        </pc:picChg>
        <pc:picChg chg="add del">
          <ac:chgData name="Nadine Schwäch" userId="S::nadine.schwaech@thbingende.onmicrosoft.com::2162dccb-9e3f-45b1-8fc0-ac72e63168fc" providerId="AD" clId="Web-{4EA94A94-19DD-426E-9574-2C92AB39C08C}" dt="2021-08-18T14:30:17.123" v="234"/>
          <ac:picMkLst>
            <pc:docMk/>
            <pc:sldMk cId="1746746750" sldId="271"/>
            <ac:picMk id="22" creationId="{AC61633D-9A06-4EE6-8CCA-125E665DAA4C}"/>
          </ac:picMkLst>
        </pc:picChg>
        <pc:picChg chg="add">
          <ac:chgData name="Nadine Schwäch" userId="S::nadine.schwaech@thbingende.onmicrosoft.com::2162dccb-9e3f-45b1-8fc0-ac72e63168fc" providerId="AD" clId="Web-{4EA94A94-19DD-426E-9574-2C92AB39C08C}" dt="2021-08-18T14:30:48.248" v="239"/>
          <ac:picMkLst>
            <pc:docMk/>
            <pc:sldMk cId="1746746750" sldId="271"/>
            <ac:picMk id="23" creationId="{A725256B-14D4-4D13-99C3-67DB4DB08BB0}"/>
          </ac:picMkLst>
        </pc:picChg>
      </pc:sldChg>
      <pc:sldChg chg="addSp delSp modSp new modTransition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3352567154" sldId="272"/>
        </pc:sldMkLst>
        <pc:spChg chg="mod">
          <ac:chgData name="Nadine Schwäch" userId="S::nadine.schwaech@thbingende.onmicrosoft.com::2162dccb-9e3f-45b1-8fc0-ac72e63168fc" providerId="AD" clId="Web-{4EA94A94-19DD-426E-9574-2C92AB39C08C}" dt="2021-08-18T14:19:52.076" v="109" actId="20577"/>
          <ac:spMkLst>
            <pc:docMk/>
            <pc:sldMk cId="3352567154" sldId="272"/>
            <ac:spMk id="2" creationId="{71D2525B-0DD6-4E28-B752-3F8D45864994}"/>
          </ac:spMkLst>
        </pc:spChg>
        <pc:spChg chg="del">
          <ac:chgData name="Nadine Schwäch" userId="S::nadine.schwaech@thbingende.onmicrosoft.com::2162dccb-9e3f-45b1-8fc0-ac72e63168fc" providerId="AD" clId="Web-{4EA94A94-19DD-426E-9574-2C92AB39C08C}" dt="2021-08-18T14:18:53.216" v="82"/>
          <ac:spMkLst>
            <pc:docMk/>
            <pc:sldMk cId="3352567154" sldId="272"/>
            <ac:spMk id="3" creationId="{C2BACCB1-C229-4B58-A569-FB24A094F1FE}"/>
          </ac:spMkLst>
        </pc:spChg>
        <pc:picChg chg="add mod ord">
          <ac:chgData name="Nadine Schwäch" userId="S::nadine.schwaech@thbingende.onmicrosoft.com::2162dccb-9e3f-45b1-8fc0-ac72e63168fc" providerId="AD" clId="Web-{4EA94A94-19DD-426E-9574-2C92AB39C08C}" dt="2021-08-18T14:18:53.216" v="82"/>
          <ac:picMkLst>
            <pc:docMk/>
            <pc:sldMk cId="3352567154" sldId="272"/>
            <ac:picMk id="4" creationId="{1761F74A-AE5D-4D10-885F-7B90E02E6AB4}"/>
          </ac:picMkLst>
        </pc:picChg>
      </pc:sldChg>
      <pc:sldChg chg="addSp modSp mod modTransition setBg addAnim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3446760628" sldId="273"/>
        </pc:sldMkLst>
        <pc:spChg chg="mod">
          <ac:chgData name="Nadine Schwäch" userId="S::nadine.schwaech@thbingende.onmicrosoft.com::2162dccb-9e3f-45b1-8fc0-ac72e63168fc" providerId="AD" clId="Web-{4EA94A94-19DD-426E-9574-2C92AB39C08C}" dt="2021-08-18T14:31:59.969" v="264" actId="20577"/>
          <ac:spMkLst>
            <pc:docMk/>
            <pc:sldMk cId="3446760628" sldId="273"/>
            <ac:spMk id="2" creationId="{E3B68519-1419-409A-97AA-44CA0FA6383B}"/>
          </ac:spMkLst>
        </pc:spChg>
        <pc:spChg chg="mod">
          <ac:chgData name="Nadine Schwäch" userId="S::nadine.schwaech@thbingende.onmicrosoft.com::2162dccb-9e3f-45b1-8fc0-ac72e63168fc" providerId="AD" clId="Web-{4EA94A94-19DD-426E-9574-2C92AB39C08C}" dt="2021-08-18T14:31:55.203" v="258" actId="20577"/>
          <ac:spMkLst>
            <pc:docMk/>
            <pc:sldMk cId="3446760628" sldId="273"/>
            <ac:spMk id="4" creationId="{8DA44181-6B16-46D8-BF8D-A3B5433221D2}"/>
          </ac:spMkLst>
        </pc:spChg>
        <pc:grpChg chg="add">
          <ac:chgData name="Nadine Schwäch" userId="S::nadine.schwaech@thbingende.onmicrosoft.com::2162dccb-9e3f-45b1-8fc0-ac72e63168fc" providerId="AD" clId="Web-{4EA94A94-19DD-426E-9574-2C92AB39C08C}" dt="2021-08-18T14:31:51.765" v="256"/>
          <ac:grpSpMkLst>
            <pc:docMk/>
            <pc:sldMk cId="3446760628" sldId="273"/>
            <ac:grpSpMk id="11" creationId="{F21A37DB-EDD2-4025-A254-7FE5E4C7AE2B}"/>
          </ac:grpSpMkLst>
        </pc:grpChg>
        <pc:grpChg chg="add">
          <ac:chgData name="Nadine Schwäch" userId="S::nadine.schwaech@thbingende.onmicrosoft.com::2162dccb-9e3f-45b1-8fc0-ac72e63168fc" providerId="AD" clId="Web-{4EA94A94-19DD-426E-9574-2C92AB39C08C}" dt="2021-08-18T14:31:51.765" v="256"/>
          <ac:grpSpMkLst>
            <pc:docMk/>
            <pc:sldMk cId="3446760628" sldId="273"/>
            <ac:grpSpMk id="67" creationId="{B2F086B1-0CCC-48A9-89DB-8105F2159CA9}"/>
          </ac:grpSpMkLst>
        </pc:grpChg>
        <pc:picChg chg="mod ord">
          <ac:chgData name="Nadine Schwäch" userId="S::nadine.schwaech@thbingende.onmicrosoft.com::2162dccb-9e3f-45b1-8fc0-ac72e63168fc" providerId="AD" clId="Web-{4EA94A94-19DD-426E-9574-2C92AB39C08C}" dt="2021-08-18T14:31:51.765" v="256"/>
          <ac:picMkLst>
            <pc:docMk/>
            <pc:sldMk cId="3446760628" sldId="273"/>
            <ac:picMk id="3" creationId="{FFD7CD4B-E815-4975-AF1D-E00DC56C976A}"/>
          </ac:picMkLst>
        </pc:picChg>
        <pc:picChg chg="add">
          <ac:chgData name="Nadine Schwäch" userId="S::nadine.schwaech@thbingende.onmicrosoft.com::2162dccb-9e3f-45b1-8fc0-ac72e63168fc" providerId="AD" clId="Web-{4EA94A94-19DD-426E-9574-2C92AB39C08C}" dt="2021-08-18T14:31:51.765" v="256"/>
          <ac:picMkLst>
            <pc:docMk/>
            <pc:sldMk cId="3446760628" sldId="273"/>
            <ac:picMk id="6" creationId="{38BFA449-4933-478B-B27D-ACCC557FF970}"/>
          </ac:picMkLst>
        </pc:picChg>
      </pc:sldChg>
      <pc:sldChg chg="addSp delSp modSp new mod modTransition setBg">
        <pc:chgData name="Nadine Schwäch" userId="S::nadine.schwaech@thbingende.onmicrosoft.com::2162dccb-9e3f-45b1-8fc0-ac72e63168fc" providerId="AD" clId="Web-{4EA94A94-19DD-426E-9574-2C92AB39C08C}" dt="2021-08-18T14:42:05.093" v="314"/>
        <pc:sldMkLst>
          <pc:docMk/>
          <pc:sldMk cId="1625671354" sldId="274"/>
        </pc:sldMkLst>
        <pc:spChg chg="mod">
          <ac:chgData name="Nadine Schwäch" userId="S::nadine.schwaech@thbingende.onmicrosoft.com::2162dccb-9e3f-45b1-8fc0-ac72e63168fc" providerId="AD" clId="Web-{4EA94A94-19DD-426E-9574-2C92AB39C08C}" dt="2021-08-18T14:24:34.942" v="142" actId="1076"/>
          <ac:spMkLst>
            <pc:docMk/>
            <pc:sldMk cId="1625671354" sldId="274"/>
            <ac:spMk id="2" creationId="{3880167B-30CF-4BD5-A903-FD5BBCB85200}"/>
          </ac:spMkLst>
        </pc:spChg>
        <pc:spChg chg="mod">
          <ac:chgData name="Nadine Schwäch" userId="S::nadine.schwaech@thbingende.onmicrosoft.com::2162dccb-9e3f-45b1-8fc0-ac72e63168fc" providerId="AD" clId="Web-{4EA94A94-19DD-426E-9574-2C92AB39C08C}" dt="2021-08-18T14:25:39.757" v="203" actId="20577"/>
          <ac:spMkLst>
            <pc:docMk/>
            <pc:sldMk cId="1625671354" sldId="274"/>
            <ac:spMk id="3" creationId="{A8A86118-7A06-4A0B-943A-F08B13C13170}"/>
          </ac:spMkLst>
        </pc:spChg>
        <pc:spChg chg="add del">
          <ac:chgData name="Nadine Schwäch" userId="S::nadine.schwaech@thbingende.onmicrosoft.com::2162dccb-9e3f-45b1-8fc0-ac72e63168fc" providerId="AD" clId="Web-{4EA94A94-19DD-426E-9574-2C92AB39C08C}" dt="2021-08-18T14:23:26.878" v="132"/>
          <ac:spMkLst>
            <pc:docMk/>
            <pc:sldMk cId="1625671354" sldId="274"/>
            <ac:spMk id="38" creationId="{6BFC9644-673A-459F-B3C5-9310A4E50E3B}"/>
          </ac:spMkLst>
        </pc:spChg>
        <pc:spChg chg="add del">
          <ac:chgData name="Nadine Schwäch" userId="S::nadine.schwaech@thbingende.onmicrosoft.com::2162dccb-9e3f-45b1-8fc0-ac72e63168fc" providerId="AD" clId="Web-{4EA94A94-19DD-426E-9574-2C92AB39C08C}" dt="2021-08-18T14:23:26.878" v="132"/>
          <ac:spMkLst>
            <pc:docMk/>
            <pc:sldMk cId="1625671354" sldId="274"/>
            <ac:spMk id="39" creationId="{7D1C411D-0818-4640-8657-2AF78250C802}"/>
          </ac:spMkLst>
        </pc:spChg>
        <pc:spChg chg="add del">
          <ac:chgData name="Nadine Schwäch" userId="S::nadine.schwaech@thbingende.onmicrosoft.com::2162dccb-9e3f-45b1-8fc0-ac72e63168fc" providerId="AD" clId="Web-{4EA94A94-19DD-426E-9574-2C92AB39C08C}" dt="2021-08-18T14:23:29.019" v="134"/>
          <ac:spMkLst>
            <pc:docMk/>
            <pc:sldMk cId="1625671354" sldId="274"/>
            <ac:spMk id="40" creationId="{E978A47D-4F17-40FE-AB70-7AF78A9575EB}"/>
          </ac:spMkLst>
        </pc:spChg>
        <pc:spChg chg="add del">
          <ac:chgData name="Nadine Schwäch" userId="S::nadine.schwaech@thbingende.onmicrosoft.com::2162dccb-9e3f-45b1-8fc0-ac72e63168fc" providerId="AD" clId="Web-{4EA94A94-19DD-426E-9574-2C92AB39C08C}" dt="2021-08-18T14:23:37.175" v="136"/>
          <ac:spMkLst>
            <pc:docMk/>
            <pc:sldMk cId="1625671354" sldId="274"/>
            <ac:spMk id="42" creationId="{6BFC9644-673A-459F-B3C5-9310A4E50E3B}"/>
          </ac:spMkLst>
        </pc:spChg>
        <pc:spChg chg="add del">
          <ac:chgData name="Nadine Schwäch" userId="S::nadine.schwaech@thbingende.onmicrosoft.com::2162dccb-9e3f-45b1-8fc0-ac72e63168fc" providerId="AD" clId="Web-{4EA94A94-19DD-426E-9574-2C92AB39C08C}" dt="2021-08-18T14:23:37.175" v="136"/>
          <ac:spMkLst>
            <pc:docMk/>
            <pc:sldMk cId="1625671354" sldId="274"/>
            <ac:spMk id="45" creationId="{7D1C411D-0818-4640-8657-2AF78250C802}"/>
          </ac:spMkLst>
        </pc:spChg>
        <pc:spChg chg="add">
          <ac:chgData name="Nadine Schwäch" userId="S::nadine.schwaech@thbingende.onmicrosoft.com::2162dccb-9e3f-45b1-8fc0-ac72e63168fc" providerId="AD" clId="Web-{4EA94A94-19DD-426E-9574-2C92AB39C08C}" dt="2021-08-18T14:23:37.191" v="137"/>
          <ac:spMkLst>
            <pc:docMk/>
            <pc:sldMk cId="1625671354" sldId="274"/>
            <ac:spMk id="53" creationId="{E978A47D-4F17-40FE-AB70-7AF78A9575EB}"/>
          </ac:spMkLst>
        </pc:spChg>
        <pc:grpChg chg="add del">
          <ac:chgData name="Nadine Schwäch" userId="S::nadine.schwaech@thbingende.onmicrosoft.com::2162dccb-9e3f-45b1-8fc0-ac72e63168fc" providerId="AD" clId="Web-{4EA94A94-19DD-426E-9574-2C92AB39C08C}" dt="2021-08-18T14:23:21.909" v="130"/>
          <ac:grpSpMkLst>
            <pc:docMk/>
            <pc:sldMk cId="1625671354" sldId="274"/>
            <ac:grpSpMk id="6" creationId="{5FE07634-A83A-4681-9C1D-BC0775F9D296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23:21.909" v="130"/>
          <ac:grpSpMkLst>
            <pc:docMk/>
            <pc:sldMk cId="1625671354" sldId="274"/>
            <ac:grpSpMk id="8" creationId="{A2E1FE48-FA7B-4262-B922-041542931DDF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23:13.519" v="128"/>
          <ac:grpSpMkLst>
            <pc:docMk/>
            <pc:sldMk cId="1625671354" sldId="274"/>
            <ac:grpSpMk id="9" creationId="{851F9572-54D5-457A-BA34-C395A478A4FA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23:26.878" v="132"/>
          <ac:grpSpMkLst>
            <pc:docMk/>
            <pc:sldMk cId="1625671354" sldId="274"/>
            <ac:grpSpMk id="10" creationId="{4ADB9295-9645-4BF2-ADFD-75800B7FAD06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23:13.519" v="128"/>
          <ac:grpSpMkLst>
            <pc:docMk/>
            <pc:sldMk cId="1625671354" sldId="274"/>
            <ac:grpSpMk id="13" creationId="{06A80B50-DCB4-4775-9C8E-7AF0F56803E9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23:29.019" v="134"/>
          <ac:grpSpMkLst>
            <pc:docMk/>
            <pc:sldMk cId="1625671354" sldId="274"/>
            <ac:grpSpMk id="41" creationId="{F4E035BE-9FF4-43D3-BC25-CF582D7FF85E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23:37.175" v="136"/>
          <ac:grpSpMkLst>
            <pc:docMk/>
            <pc:sldMk cId="1625671354" sldId="274"/>
            <ac:grpSpMk id="43" creationId="{4ADB9295-9645-4BF2-ADFD-75800B7FAD06}"/>
          </ac:grpSpMkLst>
        </pc:grpChg>
        <pc:grpChg chg="add del">
          <ac:chgData name="Nadine Schwäch" userId="S::nadine.schwaech@thbingende.onmicrosoft.com::2162dccb-9e3f-45b1-8fc0-ac72e63168fc" providerId="AD" clId="Web-{4EA94A94-19DD-426E-9574-2C92AB39C08C}" dt="2021-08-18T14:23:29.019" v="134"/>
          <ac:grpSpMkLst>
            <pc:docMk/>
            <pc:sldMk cId="1625671354" sldId="274"/>
            <ac:grpSpMk id="52" creationId="{85BE3A7E-6A3F-401E-A025-BBB8FDB8DD30}"/>
          </ac:grpSpMkLst>
        </pc:grpChg>
        <pc:grpChg chg="add">
          <ac:chgData name="Nadine Schwäch" userId="S::nadine.schwaech@thbingende.onmicrosoft.com::2162dccb-9e3f-45b1-8fc0-ac72e63168fc" providerId="AD" clId="Web-{4EA94A94-19DD-426E-9574-2C92AB39C08C}" dt="2021-08-18T14:23:37.191" v="137"/>
          <ac:grpSpMkLst>
            <pc:docMk/>
            <pc:sldMk cId="1625671354" sldId="274"/>
            <ac:grpSpMk id="55" creationId="{85BE3A7E-6A3F-401E-A025-BBB8FDB8DD30}"/>
          </ac:grpSpMkLst>
        </pc:grpChg>
        <pc:grpChg chg="add">
          <ac:chgData name="Nadine Schwäch" userId="S::nadine.schwaech@thbingende.onmicrosoft.com::2162dccb-9e3f-45b1-8fc0-ac72e63168fc" providerId="AD" clId="Web-{4EA94A94-19DD-426E-9574-2C92AB39C08C}" dt="2021-08-18T14:23:37.191" v="137"/>
          <ac:grpSpMkLst>
            <pc:docMk/>
            <pc:sldMk cId="1625671354" sldId="274"/>
            <ac:grpSpMk id="58" creationId="{F4E035BE-9FF4-43D3-BC25-CF582D7FF85E}"/>
          </ac:grpSpMkLst>
        </pc:grpChg>
        <pc:picChg chg="add del">
          <ac:chgData name="Nadine Schwäch" userId="S::nadine.schwaech@thbingende.onmicrosoft.com::2162dccb-9e3f-45b1-8fc0-ac72e63168fc" providerId="AD" clId="Web-{4EA94A94-19DD-426E-9574-2C92AB39C08C}" dt="2021-08-18T14:23:13.519" v="128"/>
          <ac:picMkLst>
            <pc:docMk/>
            <pc:sldMk cId="1625671354" sldId="274"/>
            <ac:picMk id="5" creationId="{9946BA6D-C1E4-4891-A7EC-04BBBF244CE9}"/>
          </ac:picMkLst>
        </pc:picChg>
        <pc:picChg chg="add del">
          <ac:chgData name="Nadine Schwäch" userId="S::nadine.schwaech@thbingende.onmicrosoft.com::2162dccb-9e3f-45b1-8fc0-ac72e63168fc" providerId="AD" clId="Web-{4EA94A94-19DD-426E-9574-2C92AB39C08C}" dt="2021-08-18T14:23:21.909" v="130"/>
          <ac:picMkLst>
            <pc:docMk/>
            <pc:sldMk cId="1625671354" sldId="274"/>
            <ac:picMk id="7" creationId="{EB66E760-3E8E-4C21-A8A3-975F7047BDDD}"/>
          </ac:picMkLst>
        </pc:picChg>
        <pc:cxnChg chg="add del">
          <ac:chgData name="Nadine Schwäch" userId="S::nadine.schwaech@thbingende.onmicrosoft.com::2162dccb-9e3f-45b1-8fc0-ac72e63168fc" providerId="AD" clId="Web-{4EA94A94-19DD-426E-9574-2C92AB39C08C}" dt="2021-08-18T14:23:29.019" v="134"/>
          <ac:cxnSpMkLst>
            <pc:docMk/>
            <pc:sldMk cId="1625671354" sldId="274"/>
            <ac:cxnSpMk id="54" creationId="{085ECEC0-FF5D-4348-92C7-1EA7C61E770C}"/>
          </ac:cxnSpMkLst>
        </pc:cxnChg>
        <pc:cxnChg chg="add">
          <ac:chgData name="Nadine Schwäch" userId="S::nadine.schwaech@thbingende.onmicrosoft.com::2162dccb-9e3f-45b1-8fc0-ac72e63168fc" providerId="AD" clId="Web-{4EA94A94-19DD-426E-9574-2C92AB39C08C}" dt="2021-08-18T14:23:37.191" v="137"/>
          <ac:cxnSpMkLst>
            <pc:docMk/>
            <pc:sldMk cId="1625671354" sldId="274"/>
            <ac:cxnSpMk id="57" creationId="{085ECEC0-FF5D-4348-92C7-1EA7C61E770C}"/>
          </ac:cxnSpMkLst>
        </pc:cxnChg>
      </pc:sldChg>
      <pc:sldChg chg="new del ord">
        <pc:chgData name="Nadine Schwäch" userId="S::nadine.schwaech@thbingende.onmicrosoft.com::2162dccb-9e3f-45b1-8fc0-ac72e63168fc" providerId="AD" clId="Web-{4EA94A94-19DD-426E-9574-2C92AB39C08C}" dt="2021-08-18T14:22:12.689" v="112"/>
        <pc:sldMkLst>
          <pc:docMk/>
          <pc:sldMk cId="2902996880" sldId="274"/>
        </pc:sldMkLst>
      </pc:sldChg>
      <pc:sldMasterChg chg="modTransition modSldLayout">
        <pc:chgData name="Nadine Schwäch" userId="S::nadine.schwaech@thbingende.onmicrosoft.com::2162dccb-9e3f-45b1-8fc0-ac72e63168fc" providerId="AD" clId="Web-{4EA94A94-19DD-426E-9574-2C92AB39C08C}" dt="2021-08-18T14:42:05.093" v="314"/>
        <pc:sldMasterMkLst>
          <pc:docMk/>
          <pc:sldMasterMk cId="3117801336" sldId="2147484687"/>
        </pc:sldMasterMkLst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3991474126" sldId="2147484688"/>
          </pc:sldLayoutMkLst>
        </pc:sldLayoutChg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3667241990" sldId="2147484689"/>
          </pc:sldLayoutMkLst>
        </pc:sldLayoutChg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2275096210" sldId="2147484690"/>
          </pc:sldLayoutMkLst>
        </pc:sldLayoutChg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33368712" sldId="2147484691"/>
          </pc:sldLayoutMkLst>
        </pc:sldLayoutChg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3946600470" sldId="2147484692"/>
          </pc:sldLayoutMkLst>
        </pc:sldLayoutChg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1255936614" sldId="2147484693"/>
          </pc:sldLayoutMkLst>
        </pc:sldLayoutChg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2931613912" sldId="2147484694"/>
          </pc:sldLayoutMkLst>
        </pc:sldLayoutChg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1441043949" sldId="2147484695"/>
          </pc:sldLayoutMkLst>
        </pc:sldLayoutChg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320397471" sldId="2147484696"/>
          </pc:sldLayoutMkLst>
        </pc:sldLayoutChg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3781165615" sldId="2147484697"/>
          </pc:sldLayoutMkLst>
        </pc:sldLayoutChg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3137279125" sldId="2147484698"/>
          </pc:sldLayoutMkLst>
        </pc:sldLayoutChg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2208767575" sldId="2147484699"/>
          </pc:sldLayoutMkLst>
        </pc:sldLayoutChg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1627720553" sldId="2147484700"/>
          </pc:sldLayoutMkLst>
        </pc:sldLayoutChg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3641403796" sldId="2147484701"/>
          </pc:sldLayoutMkLst>
        </pc:sldLayoutChg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2515401602" sldId="2147484702"/>
          </pc:sldLayoutMkLst>
        </pc:sldLayoutChg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3012610419" sldId="2147484703"/>
          </pc:sldLayoutMkLst>
        </pc:sldLayoutChg>
        <pc:sldLayoutChg chg="modTransition">
          <pc:chgData name="Nadine Schwäch" userId="S::nadine.schwaech@thbingende.onmicrosoft.com::2162dccb-9e3f-45b1-8fc0-ac72e63168fc" providerId="AD" clId="Web-{4EA94A94-19DD-426E-9574-2C92AB39C08C}" dt="2021-08-18T14:42:05.093" v="314"/>
          <pc:sldLayoutMkLst>
            <pc:docMk/>
            <pc:sldMasterMk cId="3117801336" sldId="2147484687"/>
            <pc:sldLayoutMk cId="1381948729" sldId="2147484704"/>
          </pc:sldLayoutMkLst>
        </pc:sldLayoutChg>
      </pc:sldMasterChg>
    </pc:docChg>
  </pc:docChgLst>
  <pc:docChgLst>
    <pc:chgData name="Marie Koch" userId="S::marie.koch@thbingende.onmicrosoft.com::cba16f2f-a772-407b-baab-d3d62aea2d79" providerId="AD" clId="Web-{CCBEA4B8-CEA0-4D4B-ABF9-EE3ED018FB2C}"/>
    <pc:docChg chg="modSld">
      <pc:chgData name="Marie Koch" userId="S::marie.koch@thbingende.onmicrosoft.com::cba16f2f-a772-407b-baab-d3d62aea2d79" providerId="AD" clId="Web-{CCBEA4B8-CEA0-4D4B-ABF9-EE3ED018FB2C}" dt="2021-08-24T09:33:45.358" v="13" actId="20577"/>
      <pc:docMkLst>
        <pc:docMk/>
      </pc:docMkLst>
      <pc:sldChg chg="modSp">
        <pc:chgData name="Marie Koch" userId="S::marie.koch@thbingende.onmicrosoft.com::cba16f2f-a772-407b-baab-d3d62aea2d79" providerId="AD" clId="Web-{CCBEA4B8-CEA0-4D4B-ABF9-EE3ED018FB2C}" dt="2021-08-24T09:33:45.358" v="13" actId="20577"/>
        <pc:sldMkLst>
          <pc:docMk/>
          <pc:sldMk cId="1577499883" sldId="256"/>
        </pc:sldMkLst>
        <pc:spChg chg="mod">
          <ac:chgData name="Marie Koch" userId="S::marie.koch@thbingende.onmicrosoft.com::cba16f2f-a772-407b-baab-d3d62aea2d79" providerId="AD" clId="Web-{CCBEA4B8-CEA0-4D4B-ABF9-EE3ED018FB2C}" dt="2021-08-24T09:33:45.358" v="13" actId="20577"/>
          <ac:spMkLst>
            <pc:docMk/>
            <pc:sldMk cId="1577499883" sldId="256"/>
            <ac:spMk id="4" creationId="{14586F9D-876C-43A7-B0E2-B1E5ECAC971C}"/>
          </ac:spMkLst>
        </pc:spChg>
      </pc:sldChg>
    </pc:docChg>
  </pc:docChgLst>
  <pc:docChgLst>
    <pc:chgData name="Florian Saurwein" userId="S::florian.saurwein@thbingende.onmicrosoft.com::9a75013c-e0a0-4518-9481-2696ca38f6b4" providerId="AD" clId="Web-{4A2A7998-1C5B-4DB5-95C6-56E5FEFA0C72}"/>
    <pc:docChg chg="addSld delSld modSld sldOrd">
      <pc:chgData name="Florian Saurwein" userId="S::florian.saurwein@thbingende.onmicrosoft.com::9a75013c-e0a0-4518-9481-2696ca38f6b4" providerId="AD" clId="Web-{4A2A7998-1C5B-4DB5-95C6-56E5FEFA0C72}" dt="2021-08-18T14:29:59.177" v="525" actId="1076"/>
      <pc:docMkLst>
        <pc:docMk/>
      </pc:docMkLst>
      <pc:sldChg chg="addSp modSp">
        <pc:chgData name="Florian Saurwein" userId="S::florian.saurwein@thbingende.onmicrosoft.com::9a75013c-e0a0-4518-9481-2696ca38f6b4" providerId="AD" clId="Web-{4A2A7998-1C5B-4DB5-95C6-56E5FEFA0C72}" dt="2021-08-18T13:16:26.836" v="3" actId="1076"/>
        <pc:sldMkLst>
          <pc:docMk/>
          <pc:sldMk cId="2611159975" sldId="257"/>
        </pc:sldMkLst>
        <pc:picChg chg="add mod">
          <ac:chgData name="Florian Saurwein" userId="S::florian.saurwein@thbingende.onmicrosoft.com::9a75013c-e0a0-4518-9481-2696ca38f6b4" providerId="AD" clId="Web-{4A2A7998-1C5B-4DB5-95C6-56E5FEFA0C72}" dt="2021-08-18T13:16:26.836" v="3" actId="1076"/>
          <ac:picMkLst>
            <pc:docMk/>
            <pc:sldMk cId="2611159975" sldId="257"/>
            <ac:picMk id="3" creationId="{ABC31E51-7123-431D-96F5-7B6384DCBB00}"/>
          </ac:picMkLst>
        </pc:picChg>
      </pc:sldChg>
      <pc:sldChg chg="addSp delSp modSp">
        <pc:chgData name="Florian Saurwein" userId="S::florian.saurwein@thbingende.onmicrosoft.com::9a75013c-e0a0-4518-9481-2696ca38f6b4" providerId="AD" clId="Web-{4A2A7998-1C5B-4DB5-95C6-56E5FEFA0C72}" dt="2021-08-18T14:17:47.498" v="486" actId="1076"/>
        <pc:sldMkLst>
          <pc:docMk/>
          <pc:sldMk cId="1196046540" sldId="258"/>
        </pc:sldMkLst>
        <pc:spChg chg="del">
          <ac:chgData name="Florian Saurwein" userId="S::florian.saurwein@thbingende.onmicrosoft.com::9a75013c-e0a0-4518-9481-2696ca38f6b4" providerId="AD" clId="Web-{4A2A7998-1C5B-4DB5-95C6-56E5FEFA0C72}" dt="2021-08-18T14:01:59.437" v="387"/>
          <ac:spMkLst>
            <pc:docMk/>
            <pc:sldMk cId="1196046540" sldId="258"/>
            <ac:spMk id="3" creationId="{F039A9ED-ED76-4A13-B41D-FA10695AE6FF}"/>
          </ac:spMkLst>
        </pc:spChg>
        <pc:spChg chg="add del mod">
          <ac:chgData name="Florian Saurwein" userId="S::florian.saurwein@thbingende.onmicrosoft.com::9a75013c-e0a0-4518-9481-2696ca38f6b4" providerId="AD" clId="Web-{4A2A7998-1C5B-4DB5-95C6-56E5FEFA0C72}" dt="2021-08-18T14:05:43.772" v="396"/>
          <ac:spMkLst>
            <pc:docMk/>
            <pc:sldMk cId="1196046540" sldId="258"/>
            <ac:spMk id="8" creationId="{F6BA4E4F-B15A-4232-A959-184F06400F20}"/>
          </ac:spMkLst>
        </pc:spChg>
        <pc:picChg chg="add del mod ord">
          <ac:chgData name="Florian Saurwein" userId="S::florian.saurwein@thbingende.onmicrosoft.com::9a75013c-e0a0-4518-9481-2696ca38f6b4" providerId="AD" clId="Web-{4A2A7998-1C5B-4DB5-95C6-56E5FEFA0C72}" dt="2021-08-18T14:05:33.913" v="393"/>
          <ac:picMkLst>
            <pc:docMk/>
            <pc:sldMk cId="1196046540" sldId="258"/>
            <ac:picMk id="4" creationId="{E1636DC7-065D-42E0-BE1E-48C2F88D4123}"/>
          </ac:picMkLst>
        </pc:picChg>
        <pc:picChg chg="add mod">
          <ac:chgData name="Florian Saurwein" userId="S::florian.saurwein@thbingende.onmicrosoft.com::9a75013c-e0a0-4518-9481-2696ca38f6b4" providerId="AD" clId="Web-{4A2A7998-1C5B-4DB5-95C6-56E5FEFA0C72}" dt="2021-08-18T14:06:34.290" v="409" actId="14100"/>
          <ac:picMkLst>
            <pc:docMk/>
            <pc:sldMk cId="1196046540" sldId="258"/>
            <ac:picMk id="5" creationId="{FFED444B-7407-41C0-B227-AF83646EE93E}"/>
          </ac:picMkLst>
        </pc:picChg>
        <pc:picChg chg="add mod">
          <ac:chgData name="Florian Saurwein" userId="S::florian.saurwein@thbingende.onmicrosoft.com::9a75013c-e0a0-4518-9481-2696ca38f6b4" providerId="AD" clId="Web-{4A2A7998-1C5B-4DB5-95C6-56E5FEFA0C72}" dt="2021-08-18T14:06:31.789" v="408" actId="1076"/>
          <ac:picMkLst>
            <pc:docMk/>
            <pc:sldMk cId="1196046540" sldId="258"/>
            <ac:picMk id="6" creationId="{16498454-2466-46A1-A4BA-33E6ECB8182D}"/>
          </ac:picMkLst>
        </pc:picChg>
        <pc:picChg chg="add mod">
          <ac:chgData name="Florian Saurwein" userId="S::florian.saurwein@thbingende.onmicrosoft.com::9a75013c-e0a0-4518-9481-2696ca38f6b4" providerId="AD" clId="Web-{4A2A7998-1C5B-4DB5-95C6-56E5FEFA0C72}" dt="2021-08-18T14:17:47.498" v="486" actId="1076"/>
          <ac:picMkLst>
            <pc:docMk/>
            <pc:sldMk cId="1196046540" sldId="258"/>
            <ac:picMk id="9" creationId="{1002FEA1-9FB5-45D7-94C2-CD89C289F17B}"/>
          </ac:picMkLst>
        </pc:picChg>
      </pc:sldChg>
      <pc:sldChg chg="modSp">
        <pc:chgData name="Florian Saurwein" userId="S::florian.saurwein@thbingende.onmicrosoft.com::9a75013c-e0a0-4518-9481-2696ca38f6b4" providerId="AD" clId="Web-{4A2A7998-1C5B-4DB5-95C6-56E5FEFA0C72}" dt="2021-08-18T13:17:09.931" v="30" actId="20577"/>
        <pc:sldMkLst>
          <pc:docMk/>
          <pc:sldMk cId="898633107" sldId="260"/>
        </pc:sldMkLst>
        <pc:spChg chg="mod">
          <ac:chgData name="Florian Saurwein" userId="S::florian.saurwein@thbingende.onmicrosoft.com::9a75013c-e0a0-4518-9481-2696ca38f6b4" providerId="AD" clId="Web-{4A2A7998-1C5B-4DB5-95C6-56E5FEFA0C72}" dt="2021-08-18T13:17:09.931" v="30" actId="20577"/>
          <ac:spMkLst>
            <pc:docMk/>
            <pc:sldMk cId="898633107" sldId="260"/>
            <ac:spMk id="3" creationId="{7F105E50-2E3D-4932-B919-568467698DDA}"/>
          </ac:spMkLst>
        </pc:spChg>
      </pc:sldChg>
      <pc:sldChg chg="addSp delSp modSp">
        <pc:chgData name="Florian Saurwein" userId="S::florian.saurwein@thbingende.onmicrosoft.com::9a75013c-e0a0-4518-9481-2696ca38f6b4" providerId="AD" clId="Web-{4A2A7998-1C5B-4DB5-95C6-56E5FEFA0C72}" dt="2021-08-18T13:37:11.187" v="156" actId="20577"/>
        <pc:sldMkLst>
          <pc:docMk/>
          <pc:sldMk cId="3693380302" sldId="262"/>
        </pc:sldMkLst>
        <pc:spChg chg="mod">
          <ac:chgData name="Florian Saurwein" userId="S::florian.saurwein@thbingende.onmicrosoft.com::9a75013c-e0a0-4518-9481-2696ca38f6b4" providerId="AD" clId="Web-{4A2A7998-1C5B-4DB5-95C6-56E5FEFA0C72}" dt="2021-08-18T13:32:47.773" v="57" actId="14100"/>
          <ac:spMkLst>
            <pc:docMk/>
            <pc:sldMk cId="3693380302" sldId="262"/>
            <ac:spMk id="2" creationId="{7827995D-AB53-4FA9-9984-20983DF65401}"/>
          </ac:spMkLst>
        </pc:spChg>
        <pc:spChg chg="add del">
          <ac:chgData name="Florian Saurwein" userId="S::florian.saurwein@thbingende.onmicrosoft.com::9a75013c-e0a0-4518-9481-2696ca38f6b4" providerId="AD" clId="Web-{4A2A7998-1C5B-4DB5-95C6-56E5FEFA0C72}" dt="2021-08-18T13:31:02.254" v="43"/>
          <ac:spMkLst>
            <pc:docMk/>
            <pc:sldMk cId="3693380302" sldId="262"/>
            <ac:spMk id="3" creationId="{2ADF7487-B46C-44C2-97A1-5432A97B2664}"/>
          </ac:spMkLst>
        </pc:spChg>
        <pc:spChg chg="add del mod">
          <ac:chgData name="Florian Saurwein" userId="S::florian.saurwein@thbingende.onmicrosoft.com::9a75013c-e0a0-4518-9481-2696ca38f6b4" providerId="AD" clId="Web-{4A2A7998-1C5B-4DB5-95C6-56E5FEFA0C72}" dt="2021-08-18T13:30:13.112" v="35"/>
          <ac:spMkLst>
            <pc:docMk/>
            <pc:sldMk cId="3693380302" sldId="262"/>
            <ac:spMk id="6" creationId="{9BD62F82-EFB7-49F9-B64A-DDE9594A6F3C}"/>
          </ac:spMkLst>
        </pc:spChg>
        <pc:spChg chg="add del mod">
          <ac:chgData name="Florian Saurwein" userId="S::florian.saurwein@thbingende.onmicrosoft.com::9a75013c-e0a0-4518-9481-2696ca38f6b4" providerId="AD" clId="Web-{4A2A7998-1C5B-4DB5-95C6-56E5FEFA0C72}" dt="2021-08-18T13:30:33.675" v="41"/>
          <ac:spMkLst>
            <pc:docMk/>
            <pc:sldMk cId="3693380302" sldId="262"/>
            <ac:spMk id="9" creationId="{689194D3-320A-4B4E-883C-F5EE60C54C6B}"/>
          </ac:spMkLst>
        </pc:spChg>
        <pc:spChg chg="add mod">
          <ac:chgData name="Florian Saurwein" userId="S::florian.saurwein@thbingende.onmicrosoft.com::9a75013c-e0a0-4518-9481-2696ca38f6b4" providerId="AD" clId="Web-{4A2A7998-1C5B-4DB5-95C6-56E5FEFA0C72}" dt="2021-08-18T13:35:45.794" v="100" actId="20577"/>
          <ac:spMkLst>
            <pc:docMk/>
            <pc:sldMk cId="3693380302" sldId="262"/>
            <ac:spMk id="12" creationId="{C47B0DA1-50A5-4774-9853-AEEA55CB6816}"/>
          </ac:spMkLst>
        </pc:spChg>
        <pc:spChg chg="add mod">
          <ac:chgData name="Florian Saurwein" userId="S::florian.saurwein@thbingende.onmicrosoft.com::9a75013c-e0a0-4518-9481-2696ca38f6b4" providerId="AD" clId="Web-{4A2A7998-1C5B-4DB5-95C6-56E5FEFA0C72}" dt="2021-08-18T13:37:11.187" v="156" actId="20577"/>
          <ac:spMkLst>
            <pc:docMk/>
            <pc:sldMk cId="3693380302" sldId="262"/>
            <ac:spMk id="13" creationId="{78906EEB-08F3-4412-A9F0-C20E5AA02682}"/>
          </ac:spMkLst>
        </pc:spChg>
        <pc:graphicFrameChg chg="add del mod ord modGraphic">
          <ac:chgData name="Florian Saurwein" userId="S::florian.saurwein@thbingende.onmicrosoft.com::9a75013c-e0a0-4518-9481-2696ca38f6b4" providerId="AD" clId="Web-{4A2A7998-1C5B-4DB5-95C6-56E5FEFA0C72}" dt="2021-08-18T13:30:13.112" v="36"/>
          <ac:graphicFrameMkLst>
            <pc:docMk/>
            <pc:sldMk cId="3693380302" sldId="262"/>
            <ac:graphicFrameMk id="5" creationId="{404ADC24-D859-41E1-B030-0F8F035A853F}"/>
          </ac:graphicFrameMkLst>
        </pc:graphicFrameChg>
        <pc:graphicFrameChg chg="add del mod ord modGraphic">
          <ac:chgData name="Florian Saurwein" userId="S::florian.saurwein@thbingende.onmicrosoft.com::9a75013c-e0a0-4518-9481-2696ca38f6b4" providerId="AD" clId="Web-{4A2A7998-1C5B-4DB5-95C6-56E5FEFA0C72}" dt="2021-08-18T13:30:33.675" v="42"/>
          <ac:graphicFrameMkLst>
            <pc:docMk/>
            <pc:sldMk cId="3693380302" sldId="262"/>
            <ac:graphicFrameMk id="8" creationId="{804B090C-EF28-4F27-9BF2-E4336827A2CC}"/>
          </ac:graphicFrameMkLst>
        </pc:graphicFrameChg>
        <pc:picChg chg="add mod ord">
          <ac:chgData name="Florian Saurwein" userId="S::florian.saurwein@thbingende.onmicrosoft.com::9a75013c-e0a0-4518-9481-2696ca38f6b4" providerId="AD" clId="Web-{4A2A7998-1C5B-4DB5-95C6-56E5FEFA0C72}" dt="2021-08-18T13:32:53.648" v="59" actId="1076"/>
          <ac:picMkLst>
            <pc:docMk/>
            <pc:sldMk cId="3693380302" sldId="262"/>
            <ac:picMk id="10" creationId="{EE763EC1-8469-4FEC-96D4-50D33BB4B316}"/>
          </ac:picMkLst>
        </pc:picChg>
        <pc:picChg chg="add del mod">
          <ac:chgData name="Florian Saurwein" userId="S::florian.saurwein@thbingende.onmicrosoft.com::9a75013c-e0a0-4518-9481-2696ca38f6b4" providerId="AD" clId="Web-{4A2A7998-1C5B-4DB5-95C6-56E5FEFA0C72}" dt="2021-08-18T13:32:38.601" v="55"/>
          <ac:picMkLst>
            <pc:docMk/>
            <pc:sldMk cId="3693380302" sldId="262"/>
            <ac:picMk id="11" creationId="{EA770585-71BD-4EE7-9823-422443ADF8D5}"/>
          </ac:picMkLst>
        </pc:picChg>
      </pc:sldChg>
      <pc:sldChg chg="addSp delSp modSp add replId">
        <pc:chgData name="Florian Saurwein" userId="S::florian.saurwein@thbingende.onmicrosoft.com::9a75013c-e0a0-4518-9481-2696ca38f6b4" providerId="AD" clId="Web-{4A2A7998-1C5B-4DB5-95C6-56E5FEFA0C72}" dt="2021-08-18T13:38:07.439" v="201" actId="20577"/>
        <pc:sldMkLst>
          <pc:docMk/>
          <pc:sldMk cId="296674575" sldId="263"/>
        </pc:sldMkLst>
        <pc:spChg chg="mod">
          <ac:chgData name="Florian Saurwein" userId="S::florian.saurwein@thbingende.onmicrosoft.com::9a75013c-e0a0-4518-9481-2696ca38f6b4" providerId="AD" clId="Web-{4A2A7998-1C5B-4DB5-95C6-56E5FEFA0C72}" dt="2021-08-18T13:33:03.508" v="60" actId="14100"/>
          <ac:spMkLst>
            <pc:docMk/>
            <pc:sldMk cId="296674575" sldId="263"/>
            <ac:spMk id="2" creationId="{7827995D-AB53-4FA9-9984-20983DF65401}"/>
          </ac:spMkLst>
        </pc:spChg>
        <pc:spChg chg="add del mod">
          <ac:chgData name="Florian Saurwein" userId="S::florian.saurwein@thbingende.onmicrosoft.com::9a75013c-e0a0-4518-9481-2696ca38f6b4" providerId="AD" clId="Web-{4A2A7998-1C5B-4DB5-95C6-56E5FEFA0C72}" dt="2021-08-18T13:32:28.756" v="53"/>
          <ac:spMkLst>
            <pc:docMk/>
            <pc:sldMk cId="296674575" sldId="263"/>
            <ac:spMk id="4" creationId="{5EEAB1C2-CE42-4E63-A4D4-1E485EB64F89}"/>
          </ac:spMkLst>
        </pc:spChg>
        <pc:spChg chg="add mod">
          <ac:chgData name="Florian Saurwein" userId="S::florian.saurwein@thbingende.onmicrosoft.com::9a75013c-e0a0-4518-9481-2696ca38f6b4" providerId="AD" clId="Web-{4A2A7998-1C5B-4DB5-95C6-56E5FEFA0C72}" dt="2021-08-18T13:38:07.439" v="201" actId="20577"/>
          <ac:spMkLst>
            <pc:docMk/>
            <pc:sldMk cId="296674575" sldId="263"/>
            <ac:spMk id="7" creationId="{78A1D5ED-77F9-46E6-9F24-355708879145}"/>
          </ac:spMkLst>
        </pc:spChg>
        <pc:picChg chg="add del mod">
          <ac:chgData name="Florian Saurwein" userId="S::florian.saurwein@thbingende.onmicrosoft.com::9a75013c-e0a0-4518-9481-2696ca38f6b4" providerId="AD" clId="Web-{4A2A7998-1C5B-4DB5-95C6-56E5FEFA0C72}" dt="2021-08-18T13:34:32.354" v="69"/>
          <ac:picMkLst>
            <pc:docMk/>
            <pc:sldMk cId="296674575" sldId="263"/>
            <ac:picMk id="5" creationId="{C0E63514-7B0C-4C5B-AE80-92A79F70CBD3}"/>
          </ac:picMkLst>
        </pc:picChg>
        <pc:picChg chg="add del mod">
          <ac:chgData name="Florian Saurwein" userId="S::florian.saurwein@thbingende.onmicrosoft.com::9a75013c-e0a0-4518-9481-2696ca38f6b4" providerId="AD" clId="Web-{4A2A7998-1C5B-4DB5-95C6-56E5FEFA0C72}" dt="2021-08-18T13:34:44.558" v="72"/>
          <ac:picMkLst>
            <pc:docMk/>
            <pc:sldMk cId="296674575" sldId="263"/>
            <ac:picMk id="6" creationId="{CDF57EA5-7EDE-46FA-8E02-329DF517FB8F}"/>
          </ac:picMkLst>
        </pc:picChg>
        <pc:picChg chg="del">
          <ac:chgData name="Florian Saurwein" userId="S::florian.saurwein@thbingende.onmicrosoft.com::9a75013c-e0a0-4518-9481-2696ca38f6b4" providerId="AD" clId="Web-{4A2A7998-1C5B-4DB5-95C6-56E5FEFA0C72}" dt="2021-08-18T13:32:22.131" v="52"/>
          <ac:picMkLst>
            <pc:docMk/>
            <pc:sldMk cId="296674575" sldId="263"/>
            <ac:picMk id="10" creationId="{EE763EC1-8469-4FEC-96D4-50D33BB4B316}"/>
          </ac:picMkLst>
        </pc:picChg>
        <pc:picChg chg="mod modCrop">
          <ac:chgData name="Florian Saurwein" userId="S::florian.saurwein@thbingende.onmicrosoft.com::9a75013c-e0a0-4518-9481-2696ca38f6b4" providerId="AD" clId="Web-{4A2A7998-1C5B-4DB5-95C6-56E5FEFA0C72}" dt="2021-08-18T13:36:24.217" v="135" actId="1076"/>
          <ac:picMkLst>
            <pc:docMk/>
            <pc:sldMk cId="296674575" sldId="263"/>
            <ac:picMk id="11" creationId="{EA770585-71BD-4EE7-9823-422443ADF8D5}"/>
          </ac:picMkLst>
        </pc:picChg>
      </pc:sldChg>
      <pc:sldChg chg="addSp delSp modSp add ord replId">
        <pc:chgData name="Florian Saurwein" userId="S::florian.saurwein@thbingende.onmicrosoft.com::9a75013c-e0a0-4518-9481-2696ca38f6b4" providerId="AD" clId="Web-{4A2A7998-1C5B-4DB5-95C6-56E5FEFA0C72}" dt="2021-08-18T13:56:39.271" v="386"/>
        <pc:sldMkLst>
          <pc:docMk/>
          <pc:sldMk cId="137226007" sldId="264"/>
        </pc:sldMkLst>
        <pc:picChg chg="add del mod">
          <ac:chgData name="Florian Saurwein" userId="S::florian.saurwein@thbingende.onmicrosoft.com::9a75013c-e0a0-4518-9481-2696ca38f6b4" providerId="AD" clId="Web-{4A2A7998-1C5B-4DB5-95C6-56E5FEFA0C72}" dt="2021-08-18T13:34:58.152" v="78"/>
          <ac:picMkLst>
            <pc:docMk/>
            <pc:sldMk cId="137226007" sldId="264"/>
            <ac:picMk id="3" creationId="{2A8924FD-F48B-4568-ABDA-2076EAC9617C}"/>
          </ac:picMkLst>
        </pc:picChg>
        <pc:picChg chg="add mod">
          <ac:chgData name="Florian Saurwein" userId="S::florian.saurwein@thbingende.onmicrosoft.com::9a75013c-e0a0-4518-9481-2696ca38f6b4" providerId="AD" clId="Web-{4A2A7998-1C5B-4DB5-95C6-56E5FEFA0C72}" dt="2021-08-18T13:35:07.183" v="81" actId="1076"/>
          <ac:picMkLst>
            <pc:docMk/>
            <pc:sldMk cId="137226007" sldId="264"/>
            <ac:picMk id="4" creationId="{400C4BE0-C241-419D-BE61-D3332344FD60}"/>
          </ac:picMkLst>
        </pc:picChg>
        <pc:picChg chg="del">
          <ac:chgData name="Florian Saurwein" userId="S::florian.saurwein@thbingende.onmicrosoft.com::9a75013c-e0a0-4518-9481-2696ca38f6b4" providerId="AD" clId="Web-{4A2A7998-1C5B-4DB5-95C6-56E5FEFA0C72}" dt="2021-08-18T13:34:48.511" v="74"/>
          <ac:picMkLst>
            <pc:docMk/>
            <pc:sldMk cId="137226007" sldId="264"/>
            <ac:picMk id="11" creationId="{EA770585-71BD-4EE7-9823-422443ADF8D5}"/>
          </ac:picMkLst>
        </pc:picChg>
      </pc:sldChg>
      <pc:sldChg chg="addSp delSp modSp add replId">
        <pc:chgData name="Florian Saurwein" userId="S::florian.saurwein@thbingende.onmicrosoft.com::9a75013c-e0a0-4518-9481-2696ca38f6b4" providerId="AD" clId="Web-{4A2A7998-1C5B-4DB5-95C6-56E5FEFA0C72}" dt="2021-08-18T13:54:34.783" v="369" actId="1076"/>
        <pc:sldMkLst>
          <pc:docMk/>
          <pc:sldMk cId="61749172" sldId="265"/>
        </pc:sldMkLst>
        <pc:spChg chg="mod">
          <ac:chgData name="Florian Saurwein" userId="S::florian.saurwein@thbingende.onmicrosoft.com::9a75013c-e0a0-4518-9481-2696ca38f6b4" providerId="AD" clId="Web-{4A2A7998-1C5B-4DB5-95C6-56E5FEFA0C72}" dt="2021-08-18T13:46:20.876" v="282" actId="20577"/>
          <ac:spMkLst>
            <pc:docMk/>
            <pc:sldMk cId="61749172" sldId="265"/>
            <ac:spMk id="2" creationId="{64F117E2-FDD5-4074-98C1-7493E62C561F}"/>
          </ac:spMkLst>
        </pc:spChg>
        <pc:spChg chg="del">
          <ac:chgData name="Florian Saurwein" userId="S::florian.saurwein@thbingende.onmicrosoft.com::9a75013c-e0a0-4518-9481-2696ca38f6b4" providerId="AD" clId="Web-{4A2A7998-1C5B-4DB5-95C6-56E5FEFA0C72}" dt="2021-08-18T13:42:21.853" v="223"/>
          <ac:spMkLst>
            <pc:docMk/>
            <pc:sldMk cId="61749172" sldId="265"/>
            <ac:spMk id="3" creationId="{7F105E50-2E3D-4932-B919-568467698DDA}"/>
          </ac:spMkLst>
        </pc:spChg>
        <pc:spChg chg="mod">
          <ac:chgData name="Florian Saurwein" userId="S::florian.saurwein@thbingende.onmicrosoft.com::9a75013c-e0a0-4518-9481-2696ca38f6b4" providerId="AD" clId="Web-{4A2A7998-1C5B-4DB5-95C6-56E5FEFA0C72}" dt="2021-08-18T13:43:12.558" v="276" actId="14100"/>
          <ac:spMkLst>
            <pc:docMk/>
            <pc:sldMk cId="61749172" sldId="265"/>
            <ac:spMk id="6" creationId="{D5D38724-B568-4762-946C-E7EC055D34EA}"/>
          </ac:spMkLst>
        </pc:spChg>
        <pc:spChg chg="add del mod">
          <ac:chgData name="Florian Saurwein" userId="S::florian.saurwein@thbingende.onmicrosoft.com::9a75013c-e0a0-4518-9481-2696ca38f6b4" providerId="AD" clId="Web-{4A2A7998-1C5B-4DB5-95C6-56E5FEFA0C72}" dt="2021-08-18T13:42:40.948" v="226"/>
          <ac:spMkLst>
            <pc:docMk/>
            <pc:sldMk cId="61749172" sldId="265"/>
            <ac:spMk id="7" creationId="{DA2DF61A-3979-45C4-8B80-207781C6221E}"/>
          </ac:spMkLst>
        </pc:spChg>
        <pc:picChg chg="add mod ord">
          <ac:chgData name="Florian Saurwein" userId="S::florian.saurwein@thbingende.onmicrosoft.com::9a75013c-e0a0-4518-9481-2696ca38f6b4" providerId="AD" clId="Web-{4A2A7998-1C5B-4DB5-95C6-56E5FEFA0C72}" dt="2021-08-18T13:54:34.783" v="369" actId="1076"/>
          <ac:picMkLst>
            <pc:docMk/>
            <pc:sldMk cId="61749172" sldId="265"/>
            <ac:picMk id="8" creationId="{0B949BD5-58C4-4C2D-8D74-960A3100C705}"/>
          </ac:picMkLst>
        </pc:picChg>
      </pc:sldChg>
      <pc:sldChg chg="addSp delSp modSp add replId">
        <pc:chgData name="Florian Saurwein" userId="S::florian.saurwein@thbingende.onmicrosoft.com::9a75013c-e0a0-4518-9481-2696ca38f6b4" providerId="AD" clId="Web-{4A2A7998-1C5B-4DB5-95C6-56E5FEFA0C72}" dt="2021-08-18T13:54:56.736" v="371" actId="1076"/>
        <pc:sldMkLst>
          <pc:docMk/>
          <pc:sldMk cId="2572431290" sldId="266"/>
        </pc:sldMkLst>
        <pc:spChg chg="mod">
          <ac:chgData name="Florian Saurwein" userId="S::florian.saurwein@thbingende.onmicrosoft.com::9a75013c-e0a0-4518-9481-2696ca38f6b4" providerId="AD" clId="Web-{4A2A7998-1C5B-4DB5-95C6-56E5FEFA0C72}" dt="2021-08-18T13:47:27.050" v="284" actId="20577"/>
          <ac:spMkLst>
            <pc:docMk/>
            <pc:sldMk cId="2572431290" sldId="266"/>
            <ac:spMk id="2" creationId="{64F117E2-FDD5-4074-98C1-7493E62C561F}"/>
          </ac:spMkLst>
        </pc:spChg>
        <pc:spChg chg="add del mod">
          <ac:chgData name="Florian Saurwein" userId="S::florian.saurwein@thbingende.onmicrosoft.com::9a75013c-e0a0-4518-9481-2696ca38f6b4" providerId="AD" clId="Web-{4A2A7998-1C5B-4DB5-95C6-56E5FEFA0C72}" dt="2021-08-18T13:47:54.848" v="291"/>
          <ac:spMkLst>
            <pc:docMk/>
            <pc:sldMk cId="2572431290" sldId="266"/>
            <ac:spMk id="4" creationId="{3D18541B-3BCB-4CB6-AE3A-B933F0D14C9D}"/>
          </ac:spMkLst>
        </pc:spChg>
        <pc:spChg chg="mod">
          <ac:chgData name="Florian Saurwein" userId="S::florian.saurwein@thbingende.onmicrosoft.com::9a75013c-e0a0-4518-9481-2696ca38f6b4" providerId="AD" clId="Web-{4A2A7998-1C5B-4DB5-95C6-56E5FEFA0C72}" dt="2021-08-18T13:51:21.151" v="346" actId="20577"/>
          <ac:spMkLst>
            <pc:docMk/>
            <pc:sldMk cId="2572431290" sldId="266"/>
            <ac:spMk id="6" creationId="{D5D38724-B568-4762-946C-E7EC055D34EA}"/>
          </ac:spMkLst>
        </pc:spChg>
        <pc:picChg chg="add mod ord">
          <ac:chgData name="Florian Saurwein" userId="S::florian.saurwein@thbingende.onmicrosoft.com::9a75013c-e0a0-4518-9481-2696ca38f6b4" providerId="AD" clId="Web-{4A2A7998-1C5B-4DB5-95C6-56E5FEFA0C72}" dt="2021-08-18T13:54:56.736" v="371" actId="1076"/>
          <ac:picMkLst>
            <pc:docMk/>
            <pc:sldMk cId="2572431290" sldId="266"/>
            <ac:picMk id="7" creationId="{D0A52651-0D29-49EE-B673-E961ECAD9EBA}"/>
          </ac:picMkLst>
        </pc:picChg>
        <pc:picChg chg="del">
          <ac:chgData name="Florian Saurwein" userId="S::florian.saurwein@thbingende.onmicrosoft.com::9a75013c-e0a0-4518-9481-2696ca38f6b4" providerId="AD" clId="Web-{4A2A7998-1C5B-4DB5-95C6-56E5FEFA0C72}" dt="2021-08-18T13:47:48.957" v="290"/>
          <ac:picMkLst>
            <pc:docMk/>
            <pc:sldMk cId="2572431290" sldId="266"/>
            <ac:picMk id="8" creationId="{0B949BD5-58C4-4C2D-8D74-960A3100C705}"/>
          </ac:picMkLst>
        </pc:picChg>
        <pc:picChg chg="add del mod">
          <ac:chgData name="Florian Saurwein" userId="S::florian.saurwein@thbingende.onmicrosoft.com::9a75013c-e0a0-4518-9481-2696ca38f6b4" providerId="AD" clId="Web-{4A2A7998-1C5B-4DB5-95C6-56E5FEFA0C72}" dt="2021-08-18T13:51:12.120" v="339"/>
          <ac:picMkLst>
            <pc:docMk/>
            <pc:sldMk cId="2572431290" sldId="266"/>
            <ac:picMk id="9" creationId="{2D6841ED-9185-4A3C-A352-2D3AD637E845}"/>
          </ac:picMkLst>
        </pc:picChg>
      </pc:sldChg>
      <pc:sldChg chg="add del replId">
        <pc:chgData name="Florian Saurwein" userId="S::florian.saurwein@thbingende.onmicrosoft.com::9a75013c-e0a0-4518-9481-2696ca38f6b4" providerId="AD" clId="Web-{4A2A7998-1C5B-4DB5-95C6-56E5FEFA0C72}" dt="2021-08-18T13:42:36.869" v="225"/>
        <pc:sldMkLst>
          <pc:docMk/>
          <pc:sldMk cId="3744385266" sldId="266"/>
        </pc:sldMkLst>
      </pc:sldChg>
      <pc:sldChg chg="addSp delSp modSp add replId">
        <pc:chgData name="Florian Saurwein" userId="S::florian.saurwein@thbingende.onmicrosoft.com::9a75013c-e0a0-4518-9481-2696ca38f6b4" providerId="AD" clId="Web-{4A2A7998-1C5B-4DB5-95C6-56E5FEFA0C72}" dt="2021-08-18T13:54:48.252" v="370" actId="1076"/>
        <pc:sldMkLst>
          <pc:docMk/>
          <pc:sldMk cId="1673988406" sldId="267"/>
        </pc:sldMkLst>
        <pc:spChg chg="add del mod">
          <ac:chgData name="Florian Saurwein" userId="S::florian.saurwein@thbingende.onmicrosoft.com::9a75013c-e0a0-4518-9481-2696ca38f6b4" providerId="AD" clId="Web-{4A2A7998-1C5B-4DB5-95C6-56E5FEFA0C72}" dt="2021-08-18T13:51:31.339" v="347"/>
          <ac:spMkLst>
            <pc:docMk/>
            <pc:sldMk cId="1673988406" sldId="267"/>
            <ac:spMk id="4" creationId="{FC67DFF7-D87E-4B57-807E-25D024B689FB}"/>
          </ac:spMkLst>
        </pc:spChg>
        <pc:spChg chg="mod">
          <ac:chgData name="Florian Saurwein" userId="S::florian.saurwein@thbingende.onmicrosoft.com::9a75013c-e0a0-4518-9481-2696ca38f6b4" providerId="AD" clId="Web-{4A2A7998-1C5B-4DB5-95C6-56E5FEFA0C72}" dt="2021-08-18T13:51:41.011" v="350" actId="20577"/>
          <ac:spMkLst>
            <pc:docMk/>
            <pc:sldMk cId="1673988406" sldId="267"/>
            <ac:spMk id="6" creationId="{D5D38724-B568-4762-946C-E7EC055D34EA}"/>
          </ac:spMkLst>
        </pc:spChg>
        <pc:picChg chg="del">
          <ac:chgData name="Florian Saurwein" userId="S::florian.saurwein@thbingende.onmicrosoft.com::9a75013c-e0a0-4518-9481-2696ca38f6b4" providerId="AD" clId="Web-{4A2A7998-1C5B-4DB5-95C6-56E5FEFA0C72}" dt="2021-08-18T13:51:01.870" v="336"/>
          <ac:picMkLst>
            <pc:docMk/>
            <pc:sldMk cId="1673988406" sldId="267"/>
            <ac:picMk id="7" creationId="{D0A52651-0D29-49EE-B673-E961ECAD9EBA}"/>
          </ac:picMkLst>
        </pc:picChg>
        <pc:picChg chg="add mod">
          <ac:chgData name="Florian Saurwein" userId="S::florian.saurwein@thbingende.onmicrosoft.com::9a75013c-e0a0-4518-9481-2696ca38f6b4" providerId="AD" clId="Web-{4A2A7998-1C5B-4DB5-95C6-56E5FEFA0C72}" dt="2021-08-18T13:51:49.668" v="353" actId="14100"/>
          <ac:picMkLst>
            <pc:docMk/>
            <pc:sldMk cId="1673988406" sldId="267"/>
            <ac:picMk id="8" creationId="{A7A9F446-66D7-4A09-B6B9-BA4D535CBDD8}"/>
          </ac:picMkLst>
        </pc:picChg>
        <pc:picChg chg="mod">
          <ac:chgData name="Florian Saurwein" userId="S::florian.saurwein@thbingende.onmicrosoft.com::9a75013c-e0a0-4518-9481-2696ca38f6b4" providerId="AD" clId="Web-{4A2A7998-1C5B-4DB5-95C6-56E5FEFA0C72}" dt="2021-08-18T13:54:48.252" v="370" actId="1076"/>
          <ac:picMkLst>
            <pc:docMk/>
            <pc:sldMk cId="1673988406" sldId="267"/>
            <ac:picMk id="9" creationId="{2D6841ED-9185-4A3C-A352-2D3AD637E845}"/>
          </ac:picMkLst>
        </pc:picChg>
      </pc:sldChg>
      <pc:sldChg chg="addSp modSp new">
        <pc:chgData name="Florian Saurwein" userId="S::florian.saurwein@thbingende.onmicrosoft.com::9a75013c-e0a0-4518-9481-2696ca38f6b4" providerId="AD" clId="Web-{4A2A7998-1C5B-4DB5-95C6-56E5FEFA0C72}" dt="2021-08-18T13:55:20.003" v="385" actId="1076"/>
        <pc:sldMkLst>
          <pc:docMk/>
          <pc:sldMk cId="4141281676" sldId="268"/>
        </pc:sldMkLst>
        <pc:spChg chg="mod">
          <ac:chgData name="Florian Saurwein" userId="S::florian.saurwein@thbingende.onmicrosoft.com::9a75013c-e0a0-4518-9481-2696ca38f6b4" providerId="AD" clId="Web-{4A2A7998-1C5B-4DB5-95C6-56E5FEFA0C72}" dt="2021-08-18T13:53:34.265" v="368" actId="20577"/>
          <ac:spMkLst>
            <pc:docMk/>
            <pc:sldMk cId="4141281676" sldId="268"/>
            <ac:spMk id="2" creationId="{E3B68519-1419-409A-97AA-44CA0FA6383B}"/>
          </ac:spMkLst>
        </pc:spChg>
        <pc:spChg chg="mod">
          <ac:chgData name="Florian Saurwein" userId="S::florian.saurwein@thbingende.onmicrosoft.com::9a75013c-e0a0-4518-9481-2696ca38f6b4" providerId="AD" clId="Web-{4A2A7998-1C5B-4DB5-95C6-56E5FEFA0C72}" dt="2021-08-18T13:55:10.424" v="383" actId="20577"/>
          <ac:spMkLst>
            <pc:docMk/>
            <pc:sldMk cId="4141281676" sldId="268"/>
            <ac:spMk id="3" creationId="{F7F82B7D-E975-4A4A-BD6D-870D40295DDE}"/>
          </ac:spMkLst>
        </pc:spChg>
        <pc:picChg chg="add mod">
          <ac:chgData name="Florian Saurwein" userId="S::florian.saurwein@thbingende.onmicrosoft.com::9a75013c-e0a0-4518-9481-2696ca38f6b4" providerId="AD" clId="Web-{4A2A7998-1C5B-4DB5-95C6-56E5FEFA0C72}" dt="2021-08-18T13:55:20.003" v="385" actId="1076"/>
          <ac:picMkLst>
            <pc:docMk/>
            <pc:sldMk cId="4141281676" sldId="268"/>
            <ac:picMk id="5" creationId="{3BAD74A8-EEB2-4DD9-A473-43143AFBB311}"/>
          </ac:picMkLst>
        </pc:picChg>
      </pc:sldChg>
      <pc:sldChg chg="delSp modSp add replId">
        <pc:chgData name="Florian Saurwein" userId="S::florian.saurwein@thbingende.onmicrosoft.com::9a75013c-e0a0-4518-9481-2696ca38f6b4" providerId="AD" clId="Web-{4A2A7998-1C5B-4DB5-95C6-56E5FEFA0C72}" dt="2021-08-18T14:06:48.524" v="410" actId="1076"/>
        <pc:sldMkLst>
          <pc:docMk/>
          <pc:sldMk cId="3072463916" sldId="269"/>
        </pc:sldMkLst>
        <pc:picChg chg="mod">
          <ac:chgData name="Florian Saurwein" userId="S::florian.saurwein@thbingende.onmicrosoft.com::9a75013c-e0a0-4518-9481-2696ca38f6b4" providerId="AD" clId="Web-{4A2A7998-1C5B-4DB5-95C6-56E5FEFA0C72}" dt="2021-08-18T14:06:48.524" v="410" actId="1076"/>
          <ac:picMkLst>
            <pc:docMk/>
            <pc:sldMk cId="3072463916" sldId="269"/>
            <ac:picMk id="4" creationId="{E1636DC7-065D-42E0-BE1E-48C2F88D4123}"/>
          </ac:picMkLst>
        </pc:picChg>
        <pc:picChg chg="del">
          <ac:chgData name="Florian Saurwein" userId="S::florian.saurwein@thbingende.onmicrosoft.com::9a75013c-e0a0-4518-9481-2696ca38f6b4" providerId="AD" clId="Web-{4A2A7998-1C5B-4DB5-95C6-56E5FEFA0C72}" dt="2021-08-18T14:05:40.507" v="395"/>
          <ac:picMkLst>
            <pc:docMk/>
            <pc:sldMk cId="3072463916" sldId="269"/>
            <ac:picMk id="5" creationId="{FFED444B-7407-41C0-B227-AF83646EE93E}"/>
          </ac:picMkLst>
        </pc:picChg>
        <pc:picChg chg="del">
          <ac:chgData name="Florian Saurwein" userId="S::florian.saurwein@thbingende.onmicrosoft.com::9a75013c-e0a0-4518-9481-2696ca38f6b4" providerId="AD" clId="Web-{4A2A7998-1C5B-4DB5-95C6-56E5FEFA0C72}" dt="2021-08-18T14:05:40.507" v="394"/>
          <ac:picMkLst>
            <pc:docMk/>
            <pc:sldMk cId="3072463916" sldId="269"/>
            <ac:picMk id="6" creationId="{16498454-2466-46A1-A4BA-33E6ECB8182D}"/>
          </ac:picMkLst>
        </pc:picChg>
      </pc:sldChg>
      <pc:sldChg chg="addSp delSp modSp add replId">
        <pc:chgData name="Florian Saurwein" userId="S::florian.saurwein@thbingende.onmicrosoft.com::9a75013c-e0a0-4518-9481-2696ca38f6b4" providerId="AD" clId="Web-{4A2A7998-1C5B-4DB5-95C6-56E5FEFA0C72}" dt="2021-08-18T14:10:02.609" v="460" actId="14100"/>
        <pc:sldMkLst>
          <pc:docMk/>
          <pc:sldMk cId="3846127284" sldId="270"/>
        </pc:sldMkLst>
        <pc:spChg chg="mod">
          <ac:chgData name="Florian Saurwein" userId="S::florian.saurwein@thbingende.onmicrosoft.com::9a75013c-e0a0-4518-9481-2696ca38f6b4" providerId="AD" clId="Web-{4A2A7998-1C5B-4DB5-95C6-56E5FEFA0C72}" dt="2021-08-18T14:08:00.073" v="449" actId="20577"/>
          <ac:spMkLst>
            <pc:docMk/>
            <pc:sldMk cId="3846127284" sldId="270"/>
            <ac:spMk id="2" creationId="{E3B68519-1419-409A-97AA-44CA0FA6383B}"/>
          </ac:spMkLst>
        </pc:spChg>
        <pc:spChg chg="del">
          <ac:chgData name="Florian Saurwein" userId="S::florian.saurwein@thbingende.onmicrosoft.com::9a75013c-e0a0-4518-9481-2696ca38f6b4" providerId="AD" clId="Web-{4A2A7998-1C5B-4DB5-95C6-56E5FEFA0C72}" dt="2021-08-18T14:08:06.699" v="451"/>
          <ac:spMkLst>
            <pc:docMk/>
            <pc:sldMk cId="3846127284" sldId="270"/>
            <ac:spMk id="3" creationId="{F7F82B7D-E975-4A4A-BD6D-870D40295DDE}"/>
          </ac:spMkLst>
        </pc:spChg>
        <pc:spChg chg="add del mod">
          <ac:chgData name="Florian Saurwein" userId="S::florian.saurwein@thbingende.onmicrosoft.com::9a75013c-e0a0-4518-9481-2696ca38f6b4" providerId="AD" clId="Web-{4A2A7998-1C5B-4DB5-95C6-56E5FEFA0C72}" dt="2021-08-18T14:08:09.496" v="452"/>
          <ac:spMkLst>
            <pc:docMk/>
            <pc:sldMk cId="3846127284" sldId="270"/>
            <ac:spMk id="6" creationId="{6D3579C4-BEA5-4C46-80DF-796760F2F22D}"/>
          </ac:spMkLst>
        </pc:spChg>
        <pc:picChg chg="del">
          <ac:chgData name="Florian Saurwein" userId="S::florian.saurwein@thbingende.onmicrosoft.com::9a75013c-e0a0-4518-9481-2696ca38f6b4" providerId="AD" clId="Web-{4A2A7998-1C5B-4DB5-95C6-56E5FEFA0C72}" dt="2021-08-18T14:08:02.386" v="450"/>
          <ac:picMkLst>
            <pc:docMk/>
            <pc:sldMk cId="3846127284" sldId="270"/>
            <ac:picMk id="5" creationId="{3BAD74A8-EEB2-4DD9-A473-43143AFBB311}"/>
          </ac:picMkLst>
        </pc:picChg>
        <pc:picChg chg="add mod">
          <ac:chgData name="Florian Saurwein" userId="S::florian.saurwein@thbingende.onmicrosoft.com::9a75013c-e0a0-4518-9481-2696ca38f6b4" providerId="AD" clId="Web-{4A2A7998-1C5B-4DB5-95C6-56E5FEFA0C72}" dt="2021-08-18T14:09:41.624" v="457" actId="14100"/>
          <ac:picMkLst>
            <pc:docMk/>
            <pc:sldMk cId="3846127284" sldId="270"/>
            <ac:picMk id="7" creationId="{59E375EE-051E-48BB-AEBC-730482025711}"/>
          </ac:picMkLst>
        </pc:picChg>
        <pc:picChg chg="add mod">
          <ac:chgData name="Florian Saurwein" userId="S::florian.saurwein@thbingende.onmicrosoft.com::9a75013c-e0a0-4518-9481-2696ca38f6b4" providerId="AD" clId="Web-{4A2A7998-1C5B-4DB5-95C6-56E5FEFA0C72}" dt="2021-08-18T14:10:02.609" v="460" actId="14100"/>
          <ac:picMkLst>
            <pc:docMk/>
            <pc:sldMk cId="3846127284" sldId="270"/>
            <ac:picMk id="8" creationId="{1A959D14-17B1-4CE0-85ED-7A476BE8CAD9}"/>
          </ac:picMkLst>
        </pc:picChg>
      </pc:sldChg>
      <pc:sldChg chg="addSp delSp modSp add replId">
        <pc:chgData name="Florian Saurwein" userId="S::florian.saurwein@thbingende.onmicrosoft.com::9a75013c-e0a0-4518-9481-2696ca38f6b4" providerId="AD" clId="Web-{4A2A7998-1C5B-4DB5-95C6-56E5FEFA0C72}" dt="2021-08-18T14:19:14.501" v="516"/>
        <pc:sldMkLst>
          <pc:docMk/>
          <pc:sldMk cId="1746746750" sldId="271"/>
        </pc:sldMkLst>
        <pc:spChg chg="mod">
          <ac:chgData name="Florian Saurwein" userId="S::florian.saurwein@thbingende.onmicrosoft.com::9a75013c-e0a0-4518-9481-2696ca38f6b4" providerId="AD" clId="Web-{4A2A7998-1C5B-4DB5-95C6-56E5FEFA0C72}" dt="2021-08-18T14:12:54.833" v="476" actId="20577"/>
          <ac:spMkLst>
            <pc:docMk/>
            <pc:sldMk cId="1746746750" sldId="271"/>
            <ac:spMk id="2" creationId="{E3B68519-1419-409A-97AA-44CA0FA6383B}"/>
          </ac:spMkLst>
        </pc:spChg>
        <pc:spChg chg="del">
          <ac:chgData name="Florian Saurwein" userId="S::florian.saurwein@thbingende.onmicrosoft.com::9a75013c-e0a0-4518-9481-2696ca38f6b4" providerId="AD" clId="Web-{4A2A7998-1C5B-4DB5-95C6-56E5FEFA0C72}" dt="2021-08-18T14:11:35.299" v="468"/>
          <ac:spMkLst>
            <pc:docMk/>
            <pc:sldMk cId="1746746750" sldId="271"/>
            <ac:spMk id="3" creationId="{F7F82B7D-E975-4A4A-BD6D-870D40295DDE}"/>
          </ac:spMkLst>
        </pc:spChg>
        <pc:spChg chg="add del mod">
          <ac:chgData name="Florian Saurwein" userId="S::florian.saurwein@thbingende.onmicrosoft.com::9a75013c-e0a0-4518-9481-2696ca38f6b4" providerId="AD" clId="Web-{4A2A7998-1C5B-4DB5-95C6-56E5FEFA0C72}" dt="2021-08-18T14:12:42.332" v="470"/>
          <ac:spMkLst>
            <pc:docMk/>
            <pc:sldMk cId="1746746750" sldId="271"/>
            <ac:spMk id="8" creationId="{B35E132D-9299-4C85-9A0A-C181854A155D}"/>
          </ac:spMkLst>
        </pc:spChg>
        <pc:spChg chg="add mod">
          <ac:chgData name="Florian Saurwein" userId="S::florian.saurwein@thbingende.onmicrosoft.com::9a75013c-e0a0-4518-9481-2696ca38f6b4" providerId="AD" clId="Web-{4A2A7998-1C5B-4DB5-95C6-56E5FEFA0C72}" dt="2021-08-18T14:18:55.407" v="505" actId="1076"/>
          <ac:spMkLst>
            <pc:docMk/>
            <pc:sldMk cId="1746746750" sldId="271"/>
            <ac:spMk id="14" creationId="{9A12C1B7-E722-4628-A2A3-8A7E6695F38E}"/>
          </ac:spMkLst>
        </pc:spChg>
        <pc:spChg chg="add del">
          <ac:chgData name="Florian Saurwein" userId="S::florian.saurwein@thbingende.onmicrosoft.com::9a75013c-e0a0-4518-9481-2696ca38f6b4" providerId="AD" clId="Web-{4A2A7998-1C5B-4DB5-95C6-56E5FEFA0C72}" dt="2021-08-18T14:19:07.344" v="513"/>
          <ac:spMkLst>
            <pc:docMk/>
            <pc:sldMk cId="1746746750" sldId="271"/>
            <ac:spMk id="16" creationId="{42381E60-A0FC-447D-A32E-7BC2183F48D0}"/>
          </ac:spMkLst>
        </pc:spChg>
        <pc:spChg chg="add mod">
          <ac:chgData name="Florian Saurwein" userId="S::florian.saurwein@thbingende.onmicrosoft.com::9a75013c-e0a0-4518-9481-2696ca38f6b4" providerId="AD" clId="Web-{4A2A7998-1C5B-4DB5-95C6-56E5FEFA0C72}" dt="2021-08-18T14:19:04.454" v="512" actId="20577"/>
          <ac:spMkLst>
            <pc:docMk/>
            <pc:sldMk cId="1746746750" sldId="271"/>
            <ac:spMk id="17" creationId="{B45121A5-7356-43C9-8F76-F6A80556AFDC}"/>
          </ac:spMkLst>
        </pc:spChg>
        <pc:picChg chg="add del mod">
          <ac:chgData name="Florian Saurwein" userId="S::florian.saurwein@thbingende.onmicrosoft.com::9a75013c-e0a0-4518-9481-2696ca38f6b4" providerId="AD" clId="Web-{4A2A7998-1C5B-4DB5-95C6-56E5FEFA0C72}" dt="2021-08-18T14:12:40.692" v="469"/>
          <ac:picMkLst>
            <pc:docMk/>
            <pc:sldMk cId="1746746750" sldId="271"/>
            <ac:picMk id="4" creationId="{8A178B68-E90F-4BB8-98F2-4FF7AEF2F35E}"/>
          </ac:picMkLst>
        </pc:picChg>
        <pc:picChg chg="del">
          <ac:chgData name="Florian Saurwein" userId="S::florian.saurwein@thbingende.onmicrosoft.com::9a75013c-e0a0-4518-9481-2696ca38f6b4" providerId="AD" clId="Web-{4A2A7998-1C5B-4DB5-95C6-56E5FEFA0C72}" dt="2021-08-18T14:10:30.578" v="463"/>
          <ac:picMkLst>
            <pc:docMk/>
            <pc:sldMk cId="1746746750" sldId="271"/>
            <ac:picMk id="5" creationId="{3BAD74A8-EEB2-4DD9-A473-43143AFBB311}"/>
          </ac:picMkLst>
        </pc:picChg>
        <pc:picChg chg="add mod">
          <ac:chgData name="Florian Saurwein" userId="S::florian.saurwein@thbingende.onmicrosoft.com::9a75013c-e0a0-4518-9481-2696ca38f6b4" providerId="AD" clId="Web-{4A2A7998-1C5B-4DB5-95C6-56E5FEFA0C72}" dt="2021-08-18T14:15:14.447" v="479" actId="1076"/>
          <ac:picMkLst>
            <pc:docMk/>
            <pc:sldMk cId="1746746750" sldId="271"/>
            <ac:picMk id="9" creationId="{0E6E7791-1635-4DF3-98AC-D171D92DBC8D}"/>
          </ac:picMkLst>
        </pc:picChg>
        <pc:picChg chg="add mod">
          <ac:chgData name="Florian Saurwein" userId="S::florian.saurwein@thbingende.onmicrosoft.com::9a75013c-e0a0-4518-9481-2696ca38f6b4" providerId="AD" clId="Web-{4A2A7998-1C5B-4DB5-95C6-56E5FEFA0C72}" dt="2021-08-18T14:15:27.994" v="482" actId="14100"/>
          <ac:picMkLst>
            <pc:docMk/>
            <pc:sldMk cId="1746746750" sldId="271"/>
            <ac:picMk id="10" creationId="{E95C20F8-BBCC-4FF3-8B89-45EFA5F026AA}"/>
          </ac:picMkLst>
        </pc:picChg>
        <pc:picChg chg="add del mod">
          <ac:chgData name="Florian Saurwein" userId="S::florian.saurwein@thbingende.onmicrosoft.com::9a75013c-e0a0-4518-9481-2696ca38f6b4" providerId="AD" clId="Web-{4A2A7998-1C5B-4DB5-95C6-56E5FEFA0C72}" dt="2021-08-18T14:19:14.501" v="516"/>
          <ac:picMkLst>
            <pc:docMk/>
            <pc:sldMk cId="1746746750" sldId="271"/>
            <ac:picMk id="12" creationId="{2F8EEFC0-696A-48F0-A23C-DF887C1242C3}"/>
          </ac:picMkLst>
        </pc:picChg>
      </pc:sldChg>
      <pc:sldChg chg="new del">
        <pc:chgData name="Florian Saurwein" userId="S::florian.saurwein@thbingende.onmicrosoft.com::9a75013c-e0a0-4518-9481-2696ca38f6b4" providerId="AD" clId="Web-{4A2A7998-1C5B-4DB5-95C6-56E5FEFA0C72}" dt="2021-08-18T14:15:38.010" v="484"/>
        <pc:sldMkLst>
          <pc:docMk/>
          <pc:sldMk cId="3111508336" sldId="272"/>
        </pc:sldMkLst>
      </pc:sldChg>
      <pc:sldChg chg="addSp delSp modSp add replId">
        <pc:chgData name="Florian Saurwein" userId="S::florian.saurwein@thbingende.onmicrosoft.com::9a75013c-e0a0-4518-9481-2696ca38f6b4" providerId="AD" clId="Web-{4A2A7998-1C5B-4DB5-95C6-56E5FEFA0C72}" dt="2021-08-18T14:29:59.177" v="525" actId="1076"/>
        <pc:sldMkLst>
          <pc:docMk/>
          <pc:sldMk cId="3446760628" sldId="273"/>
        </pc:sldMkLst>
        <pc:spChg chg="add mod">
          <ac:chgData name="Florian Saurwein" userId="S::florian.saurwein@thbingende.onmicrosoft.com::9a75013c-e0a0-4518-9481-2696ca38f6b4" providerId="AD" clId="Web-{4A2A7998-1C5B-4DB5-95C6-56E5FEFA0C72}" dt="2021-08-18T14:24:20.495" v="524"/>
          <ac:spMkLst>
            <pc:docMk/>
            <pc:sldMk cId="3446760628" sldId="273"/>
            <ac:spMk id="4" creationId="{8DA44181-6B16-46D8-BF8D-A3B5433221D2}"/>
          </ac:spMkLst>
        </pc:spChg>
        <pc:spChg chg="del">
          <ac:chgData name="Florian Saurwein" userId="S::florian.saurwein@thbingende.onmicrosoft.com::9a75013c-e0a0-4518-9481-2696ca38f6b4" providerId="AD" clId="Web-{4A2A7998-1C5B-4DB5-95C6-56E5FEFA0C72}" dt="2021-08-18T14:19:25.501" v="522"/>
          <ac:spMkLst>
            <pc:docMk/>
            <pc:sldMk cId="3446760628" sldId="273"/>
            <ac:spMk id="14" creationId="{9A12C1B7-E722-4628-A2A3-8A7E6695F38E}"/>
          </ac:spMkLst>
        </pc:spChg>
        <pc:spChg chg="del">
          <ac:chgData name="Florian Saurwein" userId="S::florian.saurwein@thbingende.onmicrosoft.com::9a75013c-e0a0-4518-9481-2696ca38f6b4" providerId="AD" clId="Web-{4A2A7998-1C5B-4DB5-95C6-56E5FEFA0C72}" dt="2021-08-18T14:19:23.314" v="520"/>
          <ac:spMkLst>
            <pc:docMk/>
            <pc:sldMk cId="3446760628" sldId="273"/>
            <ac:spMk id="17" creationId="{B45121A5-7356-43C9-8F76-F6A80556AFDC}"/>
          </ac:spMkLst>
        </pc:spChg>
        <pc:picChg chg="add mod">
          <ac:chgData name="Florian Saurwein" userId="S::florian.saurwein@thbingende.onmicrosoft.com::9a75013c-e0a0-4518-9481-2696ca38f6b4" providerId="AD" clId="Web-{4A2A7998-1C5B-4DB5-95C6-56E5FEFA0C72}" dt="2021-08-18T14:29:59.177" v="525" actId="1076"/>
          <ac:picMkLst>
            <pc:docMk/>
            <pc:sldMk cId="3446760628" sldId="273"/>
            <ac:picMk id="3" creationId="{FFD7CD4B-E815-4975-AF1D-E00DC56C976A}"/>
          </ac:picMkLst>
        </pc:picChg>
        <pc:picChg chg="del">
          <ac:chgData name="Florian Saurwein" userId="S::florian.saurwein@thbingende.onmicrosoft.com::9a75013c-e0a0-4518-9481-2696ca38f6b4" providerId="AD" clId="Web-{4A2A7998-1C5B-4DB5-95C6-56E5FEFA0C72}" dt="2021-08-18T14:19:23.970" v="521"/>
          <ac:picMkLst>
            <pc:docMk/>
            <pc:sldMk cId="3446760628" sldId="273"/>
            <ac:picMk id="9" creationId="{0E6E7791-1635-4DF3-98AC-D171D92DBC8D}"/>
          </ac:picMkLst>
        </pc:picChg>
        <pc:picChg chg="del">
          <ac:chgData name="Florian Saurwein" userId="S::florian.saurwein@thbingende.onmicrosoft.com::9a75013c-e0a0-4518-9481-2696ca38f6b4" providerId="AD" clId="Web-{4A2A7998-1C5B-4DB5-95C6-56E5FEFA0C72}" dt="2021-08-18T14:19:21.189" v="519"/>
          <ac:picMkLst>
            <pc:docMk/>
            <pc:sldMk cId="3446760628" sldId="273"/>
            <ac:picMk id="10" creationId="{E95C20F8-BBCC-4FF3-8B89-45EFA5F026AA}"/>
          </ac:picMkLst>
        </pc:picChg>
        <pc:picChg chg="del">
          <ac:chgData name="Florian Saurwein" userId="S::florian.saurwein@thbingende.onmicrosoft.com::9a75013c-e0a0-4518-9481-2696ca38f6b4" providerId="AD" clId="Web-{4A2A7998-1C5B-4DB5-95C6-56E5FEFA0C72}" dt="2021-08-18T14:19:12.126" v="515"/>
          <ac:picMkLst>
            <pc:docMk/>
            <pc:sldMk cId="3446760628" sldId="273"/>
            <ac:picMk id="12" creationId="{2F8EEFC0-696A-48F0-A23C-DF887C1242C3}"/>
          </ac:picMkLst>
        </pc:picChg>
      </pc:sldChg>
    </pc:docChg>
  </pc:docChgLst>
  <pc:docChgLst>
    <pc:chgData name="Marie Koch" userId="S::marie.koch@thbingende.onmicrosoft.com::cba16f2f-a772-407b-baab-d3d62aea2d79" providerId="AD" clId="Web-{3D37394B-EAF7-4D27-9434-BE2121746B6B}"/>
    <pc:docChg chg="modSld">
      <pc:chgData name="Marie Koch" userId="S::marie.koch@thbingende.onmicrosoft.com::cba16f2f-a772-407b-baab-d3d62aea2d79" providerId="AD" clId="Web-{3D37394B-EAF7-4D27-9434-BE2121746B6B}" dt="2021-08-23T12:00:30.143" v="48" actId="20577"/>
      <pc:docMkLst>
        <pc:docMk/>
      </pc:docMkLst>
      <pc:sldChg chg="modSp">
        <pc:chgData name="Marie Koch" userId="S::marie.koch@thbingende.onmicrosoft.com::cba16f2f-a772-407b-baab-d3d62aea2d79" providerId="AD" clId="Web-{3D37394B-EAF7-4D27-9434-BE2121746B6B}" dt="2021-08-23T12:00:30.143" v="48" actId="20577"/>
        <pc:sldMkLst>
          <pc:docMk/>
          <pc:sldMk cId="1577499883" sldId="256"/>
        </pc:sldMkLst>
        <pc:spChg chg="mod">
          <ac:chgData name="Marie Koch" userId="S::marie.koch@thbingende.onmicrosoft.com::cba16f2f-a772-407b-baab-d3d62aea2d79" providerId="AD" clId="Web-{3D37394B-EAF7-4D27-9434-BE2121746B6B}" dt="2021-08-23T12:00:30.143" v="48" actId="20577"/>
          <ac:spMkLst>
            <pc:docMk/>
            <pc:sldMk cId="1577499883" sldId="256"/>
            <ac:spMk id="4" creationId="{14586F9D-876C-43A7-B0E2-B1E5ECAC971C}"/>
          </ac:spMkLst>
        </pc:spChg>
      </pc:sldChg>
    </pc:docChg>
  </pc:docChgLst>
  <pc:docChgLst>
    <pc:chgData name="Miguel Mioskowski" userId="S::miguel.mioskowski@thbingende.onmicrosoft.com::a2c80982-a8d0-466d-9dba-c447921cbf89" providerId="AD" clId="Web-{FB40F9B0-BB87-4E7F-88CA-2900631EA40A}"/>
    <pc:docChg chg="modSld">
      <pc:chgData name="Miguel Mioskowski" userId="S::miguel.mioskowski@thbingende.onmicrosoft.com::a2c80982-a8d0-466d-9dba-c447921cbf89" providerId="AD" clId="Web-{FB40F9B0-BB87-4E7F-88CA-2900631EA40A}" dt="2021-08-18T14:31:57.395" v="9" actId="20577"/>
      <pc:docMkLst>
        <pc:docMk/>
      </pc:docMkLst>
      <pc:sldChg chg="addSp modSp">
        <pc:chgData name="Miguel Mioskowski" userId="S::miguel.mioskowski@thbingende.onmicrosoft.com::a2c80982-a8d0-466d-9dba-c447921cbf89" providerId="AD" clId="Web-{FB40F9B0-BB87-4E7F-88CA-2900631EA40A}" dt="2021-08-18T14:10:48.355" v="7" actId="1076"/>
        <pc:sldMkLst>
          <pc:docMk/>
          <pc:sldMk cId="198906892" sldId="261"/>
        </pc:sldMkLst>
        <pc:picChg chg="add mod">
          <ac:chgData name="Miguel Mioskowski" userId="S::miguel.mioskowski@thbingende.onmicrosoft.com::a2c80982-a8d0-466d-9dba-c447921cbf89" providerId="AD" clId="Web-{FB40F9B0-BB87-4E7F-88CA-2900631EA40A}" dt="2021-08-18T14:10:48.355" v="7" actId="1076"/>
          <ac:picMkLst>
            <pc:docMk/>
            <pc:sldMk cId="198906892" sldId="261"/>
            <ac:picMk id="4" creationId="{FFC8D571-6C80-4C91-A23D-F0A890350960}"/>
          </ac:picMkLst>
        </pc:picChg>
      </pc:sldChg>
      <pc:sldChg chg="modSp">
        <pc:chgData name="Miguel Mioskowski" userId="S::miguel.mioskowski@thbingende.onmicrosoft.com::a2c80982-a8d0-466d-9dba-c447921cbf89" providerId="AD" clId="Web-{FB40F9B0-BB87-4E7F-88CA-2900631EA40A}" dt="2021-08-18T14:31:57.395" v="9" actId="20577"/>
        <pc:sldMkLst>
          <pc:docMk/>
          <pc:sldMk cId="1625671354" sldId="274"/>
        </pc:sldMkLst>
        <pc:spChg chg="mod">
          <ac:chgData name="Miguel Mioskowski" userId="S::miguel.mioskowski@thbingende.onmicrosoft.com::a2c80982-a8d0-466d-9dba-c447921cbf89" providerId="AD" clId="Web-{FB40F9B0-BB87-4E7F-88CA-2900631EA40A}" dt="2021-08-18T14:31:57.395" v="9" actId="20577"/>
          <ac:spMkLst>
            <pc:docMk/>
            <pc:sldMk cId="1625671354" sldId="274"/>
            <ac:spMk id="3" creationId="{A8A86118-7A06-4A0B-943A-F08B13C1317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62DACA-6B34-410E-8C15-E4B6B2E6482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8F8E6E9-F1B3-4E72-93CF-B3E50495CDEA}">
      <dgm:prSet/>
      <dgm:spPr/>
      <dgm:t>
        <a:bodyPr/>
        <a:lstStyle/>
        <a:p>
          <a:r>
            <a:rPr lang="de-DE"/>
            <a:t>Covid-19 Fälle Deutschland RKI</a:t>
          </a:r>
          <a:endParaRPr lang="en-US"/>
        </a:p>
      </dgm:t>
    </dgm:pt>
    <dgm:pt modelId="{FCBB3168-1BCC-42C1-9DA5-83F4358DBCB4}" type="parTrans" cxnId="{8BA6923B-E1E2-4A2A-AA02-729206D45C48}">
      <dgm:prSet/>
      <dgm:spPr/>
      <dgm:t>
        <a:bodyPr/>
        <a:lstStyle/>
        <a:p>
          <a:endParaRPr lang="en-US"/>
        </a:p>
      </dgm:t>
    </dgm:pt>
    <dgm:pt modelId="{A0625A66-88DD-47FD-87A1-57B7C3E4F311}" type="sibTrans" cxnId="{8BA6923B-E1E2-4A2A-AA02-729206D45C48}">
      <dgm:prSet/>
      <dgm:spPr/>
      <dgm:t>
        <a:bodyPr/>
        <a:lstStyle/>
        <a:p>
          <a:endParaRPr lang="en-US"/>
        </a:p>
      </dgm:t>
    </dgm:pt>
    <dgm:pt modelId="{4D00DC4F-28C9-47B3-8E31-E1B605F3F439}">
      <dgm:prSet/>
      <dgm:spPr/>
      <dgm:t>
        <a:bodyPr/>
        <a:lstStyle/>
        <a:p>
          <a:r>
            <a:rPr lang="de-DE"/>
            <a:t>Impfungen Deutschland Impfdashboard</a:t>
          </a:r>
          <a:endParaRPr lang="en-US"/>
        </a:p>
      </dgm:t>
    </dgm:pt>
    <dgm:pt modelId="{F37F8772-2CAA-4C8D-9A61-22F40548EFE9}" type="parTrans" cxnId="{CD62809D-57C9-4901-83D4-0A512347A268}">
      <dgm:prSet/>
      <dgm:spPr/>
      <dgm:t>
        <a:bodyPr/>
        <a:lstStyle/>
        <a:p>
          <a:endParaRPr lang="en-US"/>
        </a:p>
      </dgm:t>
    </dgm:pt>
    <dgm:pt modelId="{F90F8C5B-5598-434D-AC73-064AC260C92E}" type="sibTrans" cxnId="{CD62809D-57C9-4901-83D4-0A512347A268}">
      <dgm:prSet/>
      <dgm:spPr/>
      <dgm:t>
        <a:bodyPr/>
        <a:lstStyle/>
        <a:p>
          <a:endParaRPr lang="en-US"/>
        </a:p>
      </dgm:t>
    </dgm:pt>
    <dgm:pt modelId="{55E0B553-D56F-4608-BBAA-6789536E5D97}">
      <dgm:prSet/>
      <dgm:spPr/>
      <dgm:t>
        <a:bodyPr/>
        <a:lstStyle/>
        <a:p>
          <a:r>
            <a:rPr lang="de-DE"/>
            <a:t>Wetter Deutschland</a:t>
          </a:r>
          <a:endParaRPr lang="en-US"/>
        </a:p>
      </dgm:t>
    </dgm:pt>
    <dgm:pt modelId="{3E03C74E-8240-494B-BCB3-42F92B60A0C3}" type="parTrans" cxnId="{E11B1F00-BE0B-4F83-B355-C7431F9C8C76}">
      <dgm:prSet/>
      <dgm:spPr/>
      <dgm:t>
        <a:bodyPr/>
        <a:lstStyle/>
        <a:p>
          <a:endParaRPr lang="en-US"/>
        </a:p>
      </dgm:t>
    </dgm:pt>
    <dgm:pt modelId="{0F0B7579-D03F-4593-B45C-6A230D3F7BB3}" type="sibTrans" cxnId="{E11B1F00-BE0B-4F83-B355-C7431F9C8C76}">
      <dgm:prSet/>
      <dgm:spPr/>
      <dgm:t>
        <a:bodyPr/>
        <a:lstStyle/>
        <a:p>
          <a:endParaRPr lang="en-US"/>
        </a:p>
      </dgm:t>
    </dgm:pt>
    <dgm:pt modelId="{B4665A08-1839-4A31-90BA-18EEBA71CAD1}">
      <dgm:prSet/>
      <dgm:spPr/>
      <dgm:t>
        <a:bodyPr/>
        <a:lstStyle/>
        <a:p>
          <a:r>
            <a:rPr lang="de-DE"/>
            <a:t>Covid-19 Fälle Weltweit</a:t>
          </a:r>
          <a:endParaRPr lang="en-US"/>
        </a:p>
      </dgm:t>
    </dgm:pt>
    <dgm:pt modelId="{8F2A3A0A-35C2-4B2D-A555-58861F628562}" type="parTrans" cxnId="{0E081A27-B4DF-4EEE-A81A-64F03CE39331}">
      <dgm:prSet/>
      <dgm:spPr/>
      <dgm:t>
        <a:bodyPr/>
        <a:lstStyle/>
        <a:p>
          <a:endParaRPr lang="en-US"/>
        </a:p>
      </dgm:t>
    </dgm:pt>
    <dgm:pt modelId="{7CBFE0B1-01AE-4AF1-B721-4056B4E3F6EE}" type="sibTrans" cxnId="{0E081A27-B4DF-4EEE-A81A-64F03CE39331}">
      <dgm:prSet/>
      <dgm:spPr/>
      <dgm:t>
        <a:bodyPr/>
        <a:lstStyle/>
        <a:p>
          <a:endParaRPr lang="en-US"/>
        </a:p>
      </dgm:t>
    </dgm:pt>
    <dgm:pt modelId="{6B1A87A9-E2D9-4EA7-8396-E5D004A22148}">
      <dgm:prSet/>
      <dgm:spPr/>
      <dgm:t>
        <a:bodyPr/>
        <a:lstStyle/>
        <a:p>
          <a:r>
            <a:rPr lang="de-DE"/>
            <a:t>Impfungen Weltweit</a:t>
          </a:r>
          <a:endParaRPr lang="en-US"/>
        </a:p>
      </dgm:t>
    </dgm:pt>
    <dgm:pt modelId="{2F7A06A9-9C82-4AC4-A1BF-CC24AA77081E}" type="parTrans" cxnId="{C470E73A-6FC5-4E98-A30E-0400BA91A303}">
      <dgm:prSet/>
      <dgm:spPr/>
      <dgm:t>
        <a:bodyPr/>
        <a:lstStyle/>
        <a:p>
          <a:endParaRPr lang="en-US"/>
        </a:p>
      </dgm:t>
    </dgm:pt>
    <dgm:pt modelId="{3EEC0F2D-DF4C-4783-A2A4-132A74DA29CD}" type="sibTrans" cxnId="{C470E73A-6FC5-4E98-A30E-0400BA91A303}">
      <dgm:prSet/>
      <dgm:spPr/>
      <dgm:t>
        <a:bodyPr/>
        <a:lstStyle/>
        <a:p>
          <a:endParaRPr lang="en-US"/>
        </a:p>
      </dgm:t>
    </dgm:pt>
    <dgm:pt modelId="{BA8DD477-6BD6-48E7-88D8-FBFA9130D84E}" type="pres">
      <dgm:prSet presAssocID="{4D62DACA-6B34-410E-8C15-E4B6B2E64829}" presName="vert0" presStyleCnt="0">
        <dgm:presLayoutVars>
          <dgm:dir/>
          <dgm:animOne val="branch"/>
          <dgm:animLvl val="lvl"/>
        </dgm:presLayoutVars>
      </dgm:prSet>
      <dgm:spPr/>
    </dgm:pt>
    <dgm:pt modelId="{5EA5BEF6-4810-4A76-AF5C-BBA0B58D78DE}" type="pres">
      <dgm:prSet presAssocID="{98F8E6E9-F1B3-4E72-93CF-B3E50495CDEA}" presName="thickLine" presStyleLbl="alignNode1" presStyleIdx="0" presStyleCnt="5"/>
      <dgm:spPr/>
    </dgm:pt>
    <dgm:pt modelId="{96B18251-5225-4919-90F1-FE5B4CFD415F}" type="pres">
      <dgm:prSet presAssocID="{98F8E6E9-F1B3-4E72-93CF-B3E50495CDEA}" presName="horz1" presStyleCnt="0"/>
      <dgm:spPr/>
    </dgm:pt>
    <dgm:pt modelId="{8C0584E4-1E0F-454F-8198-FC186C9E269C}" type="pres">
      <dgm:prSet presAssocID="{98F8E6E9-F1B3-4E72-93CF-B3E50495CDEA}" presName="tx1" presStyleLbl="revTx" presStyleIdx="0" presStyleCnt="5"/>
      <dgm:spPr/>
    </dgm:pt>
    <dgm:pt modelId="{39957B98-B45E-4260-9A94-8F58E4A4DE6C}" type="pres">
      <dgm:prSet presAssocID="{98F8E6E9-F1B3-4E72-93CF-B3E50495CDEA}" presName="vert1" presStyleCnt="0"/>
      <dgm:spPr/>
    </dgm:pt>
    <dgm:pt modelId="{2D101ACA-33C8-4568-9188-52073E047885}" type="pres">
      <dgm:prSet presAssocID="{4D00DC4F-28C9-47B3-8E31-E1B605F3F439}" presName="thickLine" presStyleLbl="alignNode1" presStyleIdx="1" presStyleCnt="5"/>
      <dgm:spPr/>
    </dgm:pt>
    <dgm:pt modelId="{FD0BCC13-EF67-476D-A7E0-591EDAB8E877}" type="pres">
      <dgm:prSet presAssocID="{4D00DC4F-28C9-47B3-8E31-E1B605F3F439}" presName="horz1" presStyleCnt="0"/>
      <dgm:spPr/>
    </dgm:pt>
    <dgm:pt modelId="{D78109FA-ED85-4DDE-A824-9FF50C462A7D}" type="pres">
      <dgm:prSet presAssocID="{4D00DC4F-28C9-47B3-8E31-E1B605F3F439}" presName="tx1" presStyleLbl="revTx" presStyleIdx="1" presStyleCnt="5"/>
      <dgm:spPr/>
    </dgm:pt>
    <dgm:pt modelId="{72612C62-FE5A-4954-ABB9-CA33CFCF8BD7}" type="pres">
      <dgm:prSet presAssocID="{4D00DC4F-28C9-47B3-8E31-E1B605F3F439}" presName="vert1" presStyleCnt="0"/>
      <dgm:spPr/>
    </dgm:pt>
    <dgm:pt modelId="{A8828751-EEB0-4536-85A8-67E430F5ABEC}" type="pres">
      <dgm:prSet presAssocID="{55E0B553-D56F-4608-BBAA-6789536E5D97}" presName="thickLine" presStyleLbl="alignNode1" presStyleIdx="2" presStyleCnt="5"/>
      <dgm:spPr/>
    </dgm:pt>
    <dgm:pt modelId="{B80B71A7-D316-4E7F-9A06-23381F268257}" type="pres">
      <dgm:prSet presAssocID="{55E0B553-D56F-4608-BBAA-6789536E5D97}" presName="horz1" presStyleCnt="0"/>
      <dgm:spPr/>
    </dgm:pt>
    <dgm:pt modelId="{13CC15A6-FCCB-401B-ABC2-27FFC0072677}" type="pres">
      <dgm:prSet presAssocID="{55E0B553-D56F-4608-BBAA-6789536E5D97}" presName="tx1" presStyleLbl="revTx" presStyleIdx="2" presStyleCnt="5"/>
      <dgm:spPr/>
    </dgm:pt>
    <dgm:pt modelId="{FD6572F1-B81F-4042-9F1C-D66EC1C28015}" type="pres">
      <dgm:prSet presAssocID="{55E0B553-D56F-4608-BBAA-6789536E5D97}" presName="vert1" presStyleCnt="0"/>
      <dgm:spPr/>
    </dgm:pt>
    <dgm:pt modelId="{A84FFFFB-EDE3-43FC-B318-A8D503D034BC}" type="pres">
      <dgm:prSet presAssocID="{B4665A08-1839-4A31-90BA-18EEBA71CAD1}" presName="thickLine" presStyleLbl="alignNode1" presStyleIdx="3" presStyleCnt="5"/>
      <dgm:spPr/>
    </dgm:pt>
    <dgm:pt modelId="{4BEE1A10-BE05-4935-B184-E4ACA00C9931}" type="pres">
      <dgm:prSet presAssocID="{B4665A08-1839-4A31-90BA-18EEBA71CAD1}" presName="horz1" presStyleCnt="0"/>
      <dgm:spPr/>
    </dgm:pt>
    <dgm:pt modelId="{FDAD0B5E-2DC7-4E56-8620-1B14EF6B47A4}" type="pres">
      <dgm:prSet presAssocID="{B4665A08-1839-4A31-90BA-18EEBA71CAD1}" presName="tx1" presStyleLbl="revTx" presStyleIdx="3" presStyleCnt="5"/>
      <dgm:spPr/>
    </dgm:pt>
    <dgm:pt modelId="{520F8A3C-B147-4A6A-BF02-7FC0D30CDBFC}" type="pres">
      <dgm:prSet presAssocID="{B4665A08-1839-4A31-90BA-18EEBA71CAD1}" presName="vert1" presStyleCnt="0"/>
      <dgm:spPr/>
    </dgm:pt>
    <dgm:pt modelId="{0BABDF34-6E7E-46BD-8789-AECE8D9EBA87}" type="pres">
      <dgm:prSet presAssocID="{6B1A87A9-E2D9-4EA7-8396-E5D004A22148}" presName="thickLine" presStyleLbl="alignNode1" presStyleIdx="4" presStyleCnt="5"/>
      <dgm:spPr/>
    </dgm:pt>
    <dgm:pt modelId="{192BAAB2-5408-417A-A8E7-187EF2FF1878}" type="pres">
      <dgm:prSet presAssocID="{6B1A87A9-E2D9-4EA7-8396-E5D004A22148}" presName="horz1" presStyleCnt="0"/>
      <dgm:spPr/>
    </dgm:pt>
    <dgm:pt modelId="{C8571249-5CB9-4A3C-A08C-61A312F14DAF}" type="pres">
      <dgm:prSet presAssocID="{6B1A87A9-E2D9-4EA7-8396-E5D004A22148}" presName="tx1" presStyleLbl="revTx" presStyleIdx="4" presStyleCnt="5"/>
      <dgm:spPr/>
    </dgm:pt>
    <dgm:pt modelId="{29B8102C-BE96-4161-A772-59737EDC2F3E}" type="pres">
      <dgm:prSet presAssocID="{6B1A87A9-E2D9-4EA7-8396-E5D004A22148}" presName="vert1" presStyleCnt="0"/>
      <dgm:spPr/>
    </dgm:pt>
  </dgm:ptLst>
  <dgm:cxnLst>
    <dgm:cxn modelId="{E11B1F00-BE0B-4F83-B355-C7431F9C8C76}" srcId="{4D62DACA-6B34-410E-8C15-E4B6B2E64829}" destId="{55E0B553-D56F-4608-BBAA-6789536E5D97}" srcOrd="2" destOrd="0" parTransId="{3E03C74E-8240-494B-BCB3-42F92B60A0C3}" sibTransId="{0F0B7579-D03F-4593-B45C-6A230D3F7BB3}"/>
    <dgm:cxn modelId="{0E081A27-B4DF-4EEE-A81A-64F03CE39331}" srcId="{4D62DACA-6B34-410E-8C15-E4B6B2E64829}" destId="{B4665A08-1839-4A31-90BA-18EEBA71CAD1}" srcOrd="3" destOrd="0" parTransId="{8F2A3A0A-35C2-4B2D-A555-58861F628562}" sibTransId="{7CBFE0B1-01AE-4AF1-B721-4056B4E3F6EE}"/>
    <dgm:cxn modelId="{DFD55F2A-42D2-4175-82D6-5528F70A2B7E}" type="presOf" srcId="{98F8E6E9-F1B3-4E72-93CF-B3E50495CDEA}" destId="{8C0584E4-1E0F-454F-8198-FC186C9E269C}" srcOrd="0" destOrd="0" presId="urn:microsoft.com/office/officeart/2008/layout/LinedList"/>
    <dgm:cxn modelId="{B19DE030-435C-4877-ACDE-F3D77614CED4}" type="presOf" srcId="{4D62DACA-6B34-410E-8C15-E4B6B2E64829}" destId="{BA8DD477-6BD6-48E7-88D8-FBFA9130D84E}" srcOrd="0" destOrd="0" presId="urn:microsoft.com/office/officeart/2008/layout/LinedList"/>
    <dgm:cxn modelId="{C470E73A-6FC5-4E98-A30E-0400BA91A303}" srcId="{4D62DACA-6B34-410E-8C15-E4B6B2E64829}" destId="{6B1A87A9-E2D9-4EA7-8396-E5D004A22148}" srcOrd="4" destOrd="0" parTransId="{2F7A06A9-9C82-4AC4-A1BF-CC24AA77081E}" sibTransId="{3EEC0F2D-DF4C-4783-A2A4-132A74DA29CD}"/>
    <dgm:cxn modelId="{8BA6923B-E1E2-4A2A-AA02-729206D45C48}" srcId="{4D62DACA-6B34-410E-8C15-E4B6B2E64829}" destId="{98F8E6E9-F1B3-4E72-93CF-B3E50495CDEA}" srcOrd="0" destOrd="0" parTransId="{FCBB3168-1BCC-42C1-9DA5-83F4358DBCB4}" sibTransId="{A0625A66-88DD-47FD-87A1-57B7C3E4F311}"/>
    <dgm:cxn modelId="{85154949-E544-4EAC-86D5-6C5FA60007F5}" type="presOf" srcId="{B4665A08-1839-4A31-90BA-18EEBA71CAD1}" destId="{FDAD0B5E-2DC7-4E56-8620-1B14EF6B47A4}" srcOrd="0" destOrd="0" presId="urn:microsoft.com/office/officeart/2008/layout/LinedList"/>
    <dgm:cxn modelId="{98B8AF4C-2378-46BD-B4BB-43B62FCD0EA2}" type="presOf" srcId="{55E0B553-D56F-4608-BBAA-6789536E5D97}" destId="{13CC15A6-FCCB-401B-ABC2-27FFC0072677}" srcOrd="0" destOrd="0" presId="urn:microsoft.com/office/officeart/2008/layout/LinedList"/>
    <dgm:cxn modelId="{F0C06F57-3008-4B05-B4E8-C00C85764291}" type="presOf" srcId="{4D00DC4F-28C9-47B3-8E31-E1B605F3F439}" destId="{D78109FA-ED85-4DDE-A824-9FF50C462A7D}" srcOrd="0" destOrd="0" presId="urn:microsoft.com/office/officeart/2008/layout/LinedList"/>
    <dgm:cxn modelId="{A32E189A-5E70-4B40-AEA2-22ACCC834331}" type="presOf" srcId="{6B1A87A9-E2D9-4EA7-8396-E5D004A22148}" destId="{C8571249-5CB9-4A3C-A08C-61A312F14DAF}" srcOrd="0" destOrd="0" presId="urn:microsoft.com/office/officeart/2008/layout/LinedList"/>
    <dgm:cxn modelId="{CD62809D-57C9-4901-83D4-0A512347A268}" srcId="{4D62DACA-6B34-410E-8C15-E4B6B2E64829}" destId="{4D00DC4F-28C9-47B3-8E31-E1B605F3F439}" srcOrd="1" destOrd="0" parTransId="{F37F8772-2CAA-4C8D-9A61-22F40548EFE9}" sibTransId="{F90F8C5B-5598-434D-AC73-064AC260C92E}"/>
    <dgm:cxn modelId="{64DBA082-47B0-4B39-8573-88A838079696}" type="presParOf" srcId="{BA8DD477-6BD6-48E7-88D8-FBFA9130D84E}" destId="{5EA5BEF6-4810-4A76-AF5C-BBA0B58D78DE}" srcOrd="0" destOrd="0" presId="urn:microsoft.com/office/officeart/2008/layout/LinedList"/>
    <dgm:cxn modelId="{D5A6F1B9-3A80-4D9E-916A-742D396F6CF2}" type="presParOf" srcId="{BA8DD477-6BD6-48E7-88D8-FBFA9130D84E}" destId="{96B18251-5225-4919-90F1-FE5B4CFD415F}" srcOrd="1" destOrd="0" presId="urn:microsoft.com/office/officeart/2008/layout/LinedList"/>
    <dgm:cxn modelId="{53DD637D-EEC9-4EAB-AC1C-C09075865C3A}" type="presParOf" srcId="{96B18251-5225-4919-90F1-FE5B4CFD415F}" destId="{8C0584E4-1E0F-454F-8198-FC186C9E269C}" srcOrd="0" destOrd="0" presId="urn:microsoft.com/office/officeart/2008/layout/LinedList"/>
    <dgm:cxn modelId="{0A37F0F4-1CBF-4EE0-A3AC-782BC1AFBDE9}" type="presParOf" srcId="{96B18251-5225-4919-90F1-FE5B4CFD415F}" destId="{39957B98-B45E-4260-9A94-8F58E4A4DE6C}" srcOrd="1" destOrd="0" presId="urn:microsoft.com/office/officeart/2008/layout/LinedList"/>
    <dgm:cxn modelId="{4FFCFF77-56E7-4ABF-95FA-83948393B141}" type="presParOf" srcId="{BA8DD477-6BD6-48E7-88D8-FBFA9130D84E}" destId="{2D101ACA-33C8-4568-9188-52073E047885}" srcOrd="2" destOrd="0" presId="urn:microsoft.com/office/officeart/2008/layout/LinedList"/>
    <dgm:cxn modelId="{C2D8B2A6-CE37-4C67-ADC3-39BC96FEE1FA}" type="presParOf" srcId="{BA8DD477-6BD6-48E7-88D8-FBFA9130D84E}" destId="{FD0BCC13-EF67-476D-A7E0-591EDAB8E877}" srcOrd="3" destOrd="0" presId="urn:microsoft.com/office/officeart/2008/layout/LinedList"/>
    <dgm:cxn modelId="{39048FF7-8722-4DC7-90E1-79CB183820E8}" type="presParOf" srcId="{FD0BCC13-EF67-476D-A7E0-591EDAB8E877}" destId="{D78109FA-ED85-4DDE-A824-9FF50C462A7D}" srcOrd="0" destOrd="0" presId="urn:microsoft.com/office/officeart/2008/layout/LinedList"/>
    <dgm:cxn modelId="{8CBCC4D6-7462-4BBF-9374-DA7FD31C66AC}" type="presParOf" srcId="{FD0BCC13-EF67-476D-A7E0-591EDAB8E877}" destId="{72612C62-FE5A-4954-ABB9-CA33CFCF8BD7}" srcOrd="1" destOrd="0" presId="urn:microsoft.com/office/officeart/2008/layout/LinedList"/>
    <dgm:cxn modelId="{91F70FDC-64CD-4C86-BEB1-5D5898309D69}" type="presParOf" srcId="{BA8DD477-6BD6-48E7-88D8-FBFA9130D84E}" destId="{A8828751-EEB0-4536-85A8-67E430F5ABEC}" srcOrd="4" destOrd="0" presId="urn:microsoft.com/office/officeart/2008/layout/LinedList"/>
    <dgm:cxn modelId="{9A9A0094-E75F-4096-8094-A19DA4080E28}" type="presParOf" srcId="{BA8DD477-6BD6-48E7-88D8-FBFA9130D84E}" destId="{B80B71A7-D316-4E7F-9A06-23381F268257}" srcOrd="5" destOrd="0" presId="urn:microsoft.com/office/officeart/2008/layout/LinedList"/>
    <dgm:cxn modelId="{205D990B-C991-47F4-A72F-06942F673B43}" type="presParOf" srcId="{B80B71A7-D316-4E7F-9A06-23381F268257}" destId="{13CC15A6-FCCB-401B-ABC2-27FFC0072677}" srcOrd="0" destOrd="0" presId="urn:microsoft.com/office/officeart/2008/layout/LinedList"/>
    <dgm:cxn modelId="{640FFD75-C675-48BC-B8FC-24AE6D63F783}" type="presParOf" srcId="{B80B71A7-D316-4E7F-9A06-23381F268257}" destId="{FD6572F1-B81F-4042-9F1C-D66EC1C28015}" srcOrd="1" destOrd="0" presId="urn:microsoft.com/office/officeart/2008/layout/LinedList"/>
    <dgm:cxn modelId="{DE889E31-8C41-4883-9F37-82718F333F99}" type="presParOf" srcId="{BA8DD477-6BD6-48E7-88D8-FBFA9130D84E}" destId="{A84FFFFB-EDE3-43FC-B318-A8D503D034BC}" srcOrd="6" destOrd="0" presId="urn:microsoft.com/office/officeart/2008/layout/LinedList"/>
    <dgm:cxn modelId="{0AB9675F-83AB-4575-8959-708F7EF591B2}" type="presParOf" srcId="{BA8DD477-6BD6-48E7-88D8-FBFA9130D84E}" destId="{4BEE1A10-BE05-4935-B184-E4ACA00C9931}" srcOrd="7" destOrd="0" presId="urn:microsoft.com/office/officeart/2008/layout/LinedList"/>
    <dgm:cxn modelId="{89C332D2-8CFF-47AE-B5B4-600BA4393858}" type="presParOf" srcId="{4BEE1A10-BE05-4935-B184-E4ACA00C9931}" destId="{FDAD0B5E-2DC7-4E56-8620-1B14EF6B47A4}" srcOrd="0" destOrd="0" presId="urn:microsoft.com/office/officeart/2008/layout/LinedList"/>
    <dgm:cxn modelId="{0299DC46-E8D5-4C48-B610-7BA6D123A8AC}" type="presParOf" srcId="{4BEE1A10-BE05-4935-B184-E4ACA00C9931}" destId="{520F8A3C-B147-4A6A-BF02-7FC0D30CDBFC}" srcOrd="1" destOrd="0" presId="urn:microsoft.com/office/officeart/2008/layout/LinedList"/>
    <dgm:cxn modelId="{A9FBD5FF-7412-4370-8591-3E46B80B4F11}" type="presParOf" srcId="{BA8DD477-6BD6-48E7-88D8-FBFA9130D84E}" destId="{0BABDF34-6E7E-46BD-8789-AECE8D9EBA87}" srcOrd="8" destOrd="0" presId="urn:microsoft.com/office/officeart/2008/layout/LinedList"/>
    <dgm:cxn modelId="{2FCF064F-4C05-4BAF-9C6A-49CD842113ED}" type="presParOf" srcId="{BA8DD477-6BD6-48E7-88D8-FBFA9130D84E}" destId="{192BAAB2-5408-417A-A8E7-187EF2FF1878}" srcOrd="9" destOrd="0" presId="urn:microsoft.com/office/officeart/2008/layout/LinedList"/>
    <dgm:cxn modelId="{6633BBF8-36D3-43DA-A0B7-F8A3C3CB467C}" type="presParOf" srcId="{192BAAB2-5408-417A-A8E7-187EF2FF1878}" destId="{C8571249-5CB9-4A3C-A08C-61A312F14DAF}" srcOrd="0" destOrd="0" presId="urn:microsoft.com/office/officeart/2008/layout/LinedList"/>
    <dgm:cxn modelId="{A75C7A6B-FBFC-47EF-B1F0-C52091D85C42}" type="presParOf" srcId="{192BAAB2-5408-417A-A8E7-187EF2FF1878}" destId="{29B8102C-BE96-4161-A772-59737EDC2F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FEDC78-7127-4AAB-9AD1-223807712A91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8926198-3948-4BA2-96A4-3C1E9A53A3DA}">
      <dgm:prSet/>
      <dgm:spPr/>
      <dgm:t>
        <a:bodyPr/>
        <a:lstStyle/>
        <a:p>
          <a:r>
            <a:rPr lang="en-US"/>
            <a:t>Matplotlib  </a:t>
          </a:r>
        </a:p>
      </dgm:t>
    </dgm:pt>
    <dgm:pt modelId="{143320AA-BBE9-41F1-968F-C8EEEB9BCB35}" type="parTrans" cxnId="{6ACE21EB-94C4-4103-841E-7A991D087977}">
      <dgm:prSet/>
      <dgm:spPr/>
      <dgm:t>
        <a:bodyPr/>
        <a:lstStyle/>
        <a:p>
          <a:endParaRPr lang="en-US"/>
        </a:p>
      </dgm:t>
    </dgm:pt>
    <dgm:pt modelId="{7DCB0B93-C515-44D8-BFAD-F0EE845AD213}" type="sibTrans" cxnId="{6ACE21EB-94C4-4103-841E-7A991D087977}">
      <dgm:prSet/>
      <dgm:spPr/>
      <dgm:t>
        <a:bodyPr/>
        <a:lstStyle/>
        <a:p>
          <a:endParaRPr lang="en-US"/>
        </a:p>
      </dgm:t>
    </dgm:pt>
    <dgm:pt modelId="{F8F300C9-A757-4A6B-A4FD-90A2D6125630}">
      <dgm:prSet/>
      <dgm:spPr/>
      <dgm:t>
        <a:bodyPr/>
        <a:lstStyle/>
        <a:p>
          <a:r>
            <a:rPr lang="en-US"/>
            <a:t>Webcrawler </a:t>
          </a:r>
        </a:p>
      </dgm:t>
    </dgm:pt>
    <dgm:pt modelId="{0A2CB589-D988-46A3-AF25-15E0A69557F9}" type="parTrans" cxnId="{FFA8032B-77DC-4BE9-A173-97EBC9E81C12}">
      <dgm:prSet/>
      <dgm:spPr/>
      <dgm:t>
        <a:bodyPr/>
        <a:lstStyle/>
        <a:p>
          <a:endParaRPr lang="en-US"/>
        </a:p>
      </dgm:t>
    </dgm:pt>
    <dgm:pt modelId="{3770D837-5684-4CDB-B026-4D90D2FAE3E6}" type="sibTrans" cxnId="{FFA8032B-77DC-4BE9-A173-97EBC9E81C12}">
      <dgm:prSet/>
      <dgm:spPr/>
      <dgm:t>
        <a:bodyPr/>
        <a:lstStyle/>
        <a:p>
          <a:endParaRPr lang="en-US"/>
        </a:p>
      </dgm:t>
    </dgm:pt>
    <dgm:pt modelId="{1B40C9CB-8040-40A6-BB15-9C7D37EBC2E6}">
      <dgm:prSet/>
      <dgm:spPr/>
      <dgm:t>
        <a:bodyPr/>
        <a:lstStyle/>
        <a:p>
          <a:r>
            <a:rPr lang="en-US"/>
            <a:t>Aussagekraft der Ergebnisse</a:t>
          </a:r>
        </a:p>
      </dgm:t>
    </dgm:pt>
    <dgm:pt modelId="{4CA8F000-6F59-4536-93BC-EC67966F27B1}" type="parTrans" cxnId="{FCB0DF8B-F085-40D6-A059-EC20EF779B3F}">
      <dgm:prSet/>
      <dgm:spPr/>
      <dgm:t>
        <a:bodyPr/>
        <a:lstStyle/>
        <a:p>
          <a:endParaRPr lang="en-US"/>
        </a:p>
      </dgm:t>
    </dgm:pt>
    <dgm:pt modelId="{9335D238-29D6-4465-A1AC-B3D89A6AEA7A}" type="sibTrans" cxnId="{FCB0DF8B-F085-40D6-A059-EC20EF779B3F}">
      <dgm:prSet/>
      <dgm:spPr/>
      <dgm:t>
        <a:bodyPr/>
        <a:lstStyle/>
        <a:p>
          <a:endParaRPr lang="en-US"/>
        </a:p>
      </dgm:t>
    </dgm:pt>
    <dgm:pt modelId="{FB18520D-BBEC-4A43-BE73-8EB9E6A090EA}">
      <dgm:prSet/>
      <dgm:spPr/>
      <dgm:t>
        <a:bodyPr/>
        <a:lstStyle/>
        <a:p>
          <a:r>
            <a:rPr lang="en-US"/>
            <a:t>Server</a:t>
          </a:r>
        </a:p>
      </dgm:t>
    </dgm:pt>
    <dgm:pt modelId="{BF6FC951-EBBF-44CD-AB4C-3FB48B431530}" type="parTrans" cxnId="{4DD02D9F-A5A0-483E-92FD-829056DB50D8}">
      <dgm:prSet/>
      <dgm:spPr/>
      <dgm:t>
        <a:bodyPr/>
        <a:lstStyle/>
        <a:p>
          <a:endParaRPr lang="en-US"/>
        </a:p>
      </dgm:t>
    </dgm:pt>
    <dgm:pt modelId="{47146155-CDA3-44BB-9572-52FEE772BF39}" type="sibTrans" cxnId="{4DD02D9F-A5A0-483E-92FD-829056DB50D8}">
      <dgm:prSet/>
      <dgm:spPr/>
      <dgm:t>
        <a:bodyPr/>
        <a:lstStyle/>
        <a:p>
          <a:endParaRPr lang="en-US"/>
        </a:p>
      </dgm:t>
    </dgm:pt>
    <dgm:pt modelId="{23BA5486-D131-448E-A5AA-1F8BDAD9B2AD}" type="pres">
      <dgm:prSet presAssocID="{00FEDC78-7127-4AAB-9AD1-223807712A91}" presName="vert0" presStyleCnt="0">
        <dgm:presLayoutVars>
          <dgm:dir/>
          <dgm:animOne val="branch"/>
          <dgm:animLvl val="lvl"/>
        </dgm:presLayoutVars>
      </dgm:prSet>
      <dgm:spPr/>
    </dgm:pt>
    <dgm:pt modelId="{614D6102-BE80-46F8-9973-E8775CC23C59}" type="pres">
      <dgm:prSet presAssocID="{68926198-3948-4BA2-96A4-3C1E9A53A3DA}" presName="thickLine" presStyleLbl="alignNode1" presStyleIdx="0" presStyleCnt="4"/>
      <dgm:spPr/>
    </dgm:pt>
    <dgm:pt modelId="{3B54B95D-BDBC-437E-98BB-507E8D010AF9}" type="pres">
      <dgm:prSet presAssocID="{68926198-3948-4BA2-96A4-3C1E9A53A3DA}" presName="horz1" presStyleCnt="0"/>
      <dgm:spPr/>
    </dgm:pt>
    <dgm:pt modelId="{6661066D-9390-4772-A07B-CA3F36D36371}" type="pres">
      <dgm:prSet presAssocID="{68926198-3948-4BA2-96A4-3C1E9A53A3DA}" presName="tx1" presStyleLbl="revTx" presStyleIdx="0" presStyleCnt="4"/>
      <dgm:spPr/>
    </dgm:pt>
    <dgm:pt modelId="{705CD93F-3DAE-423A-B7CC-BAB0A90F8BBA}" type="pres">
      <dgm:prSet presAssocID="{68926198-3948-4BA2-96A4-3C1E9A53A3DA}" presName="vert1" presStyleCnt="0"/>
      <dgm:spPr/>
    </dgm:pt>
    <dgm:pt modelId="{DF2EC8FE-AC97-4FD7-AF8A-7DA35EB6A4F6}" type="pres">
      <dgm:prSet presAssocID="{F8F300C9-A757-4A6B-A4FD-90A2D6125630}" presName="thickLine" presStyleLbl="alignNode1" presStyleIdx="1" presStyleCnt="4"/>
      <dgm:spPr/>
    </dgm:pt>
    <dgm:pt modelId="{6724DEA2-78E7-4E40-98ED-DA2A06C4A5F1}" type="pres">
      <dgm:prSet presAssocID="{F8F300C9-A757-4A6B-A4FD-90A2D6125630}" presName="horz1" presStyleCnt="0"/>
      <dgm:spPr/>
    </dgm:pt>
    <dgm:pt modelId="{A80D30FF-7007-4484-8B19-3F852E43C9AD}" type="pres">
      <dgm:prSet presAssocID="{F8F300C9-A757-4A6B-A4FD-90A2D6125630}" presName="tx1" presStyleLbl="revTx" presStyleIdx="1" presStyleCnt="4"/>
      <dgm:spPr/>
    </dgm:pt>
    <dgm:pt modelId="{AC38F532-E88A-4275-AC69-CBFC8D9F70AB}" type="pres">
      <dgm:prSet presAssocID="{F8F300C9-A757-4A6B-A4FD-90A2D6125630}" presName="vert1" presStyleCnt="0"/>
      <dgm:spPr/>
    </dgm:pt>
    <dgm:pt modelId="{EA3327E6-A304-449A-8961-7BA487A9D8A4}" type="pres">
      <dgm:prSet presAssocID="{1B40C9CB-8040-40A6-BB15-9C7D37EBC2E6}" presName="thickLine" presStyleLbl="alignNode1" presStyleIdx="2" presStyleCnt="4"/>
      <dgm:spPr/>
    </dgm:pt>
    <dgm:pt modelId="{D8A49326-0BD7-483F-A103-84C425ECC0F4}" type="pres">
      <dgm:prSet presAssocID="{1B40C9CB-8040-40A6-BB15-9C7D37EBC2E6}" presName="horz1" presStyleCnt="0"/>
      <dgm:spPr/>
    </dgm:pt>
    <dgm:pt modelId="{E95AB1D3-545A-470A-A851-B3FA6C0801B2}" type="pres">
      <dgm:prSet presAssocID="{1B40C9CB-8040-40A6-BB15-9C7D37EBC2E6}" presName="tx1" presStyleLbl="revTx" presStyleIdx="2" presStyleCnt="4"/>
      <dgm:spPr/>
    </dgm:pt>
    <dgm:pt modelId="{67C68FCD-B707-46C0-A10F-3CB939DDD75D}" type="pres">
      <dgm:prSet presAssocID="{1B40C9CB-8040-40A6-BB15-9C7D37EBC2E6}" presName="vert1" presStyleCnt="0"/>
      <dgm:spPr/>
    </dgm:pt>
    <dgm:pt modelId="{117ADE47-67CE-424A-8211-6C3B58AEE16F}" type="pres">
      <dgm:prSet presAssocID="{FB18520D-BBEC-4A43-BE73-8EB9E6A090EA}" presName="thickLine" presStyleLbl="alignNode1" presStyleIdx="3" presStyleCnt="4"/>
      <dgm:spPr/>
    </dgm:pt>
    <dgm:pt modelId="{25AF0BD1-C5E2-4770-837C-0BA364C2332E}" type="pres">
      <dgm:prSet presAssocID="{FB18520D-BBEC-4A43-BE73-8EB9E6A090EA}" presName="horz1" presStyleCnt="0"/>
      <dgm:spPr/>
    </dgm:pt>
    <dgm:pt modelId="{AAF37DA8-D108-4896-ABAF-C7A9E556F57A}" type="pres">
      <dgm:prSet presAssocID="{FB18520D-BBEC-4A43-BE73-8EB9E6A090EA}" presName="tx1" presStyleLbl="revTx" presStyleIdx="3" presStyleCnt="4"/>
      <dgm:spPr/>
    </dgm:pt>
    <dgm:pt modelId="{748B94AD-F4D0-4532-B2FE-E327829D55B9}" type="pres">
      <dgm:prSet presAssocID="{FB18520D-BBEC-4A43-BE73-8EB9E6A090EA}" presName="vert1" presStyleCnt="0"/>
      <dgm:spPr/>
    </dgm:pt>
  </dgm:ptLst>
  <dgm:cxnLst>
    <dgm:cxn modelId="{FFA8032B-77DC-4BE9-A173-97EBC9E81C12}" srcId="{00FEDC78-7127-4AAB-9AD1-223807712A91}" destId="{F8F300C9-A757-4A6B-A4FD-90A2D6125630}" srcOrd="1" destOrd="0" parTransId="{0A2CB589-D988-46A3-AF25-15E0A69557F9}" sibTransId="{3770D837-5684-4CDB-B026-4D90D2FAE3E6}"/>
    <dgm:cxn modelId="{675CBB60-B5C6-4F48-B342-6984A6F45B85}" type="presOf" srcId="{1B40C9CB-8040-40A6-BB15-9C7D37EBC2E6}" destId="{E95AB1D3-545A-470A-A851-B3FA6C0801B2}" srcOrd="0" destOrd="0" presId="urn:microsoft.com/office/officeart/2008/layout/LinedList"/>
    <dgm:cxn modelId="{651AC383-62DA-454D-9623-CCD0C485A657}" type="presOf" srcId="{68926198-3948-4BA2-96A4-3C1E9A53A3DA}" destId="{6661066D-9390-4772-A07B-CA3F36D36371}" srcOrd="0" destOrd="0" presId="urn:microsoft.com/office/officeart/2008/layout/LinedList"/>
    <dgm:cxn modelId="{FCB0DF8B-F085-40D6-A059-EC20EF779B3F}" srcId="{00FEDC78-7127-4AAB-9AD1-223807712A91}" destId="{1B40C9CB-8040-40A6-BB15-9C7D37EBC2E6}" srcOrd="2" destOrd="0" parTransId="{4CA8F000-6F59-4536-93BC-EC67966F27B1}" sibTransId="{9335D238-29D6-4465-A1AC-B3D89A6AEA7A}"/>
    <dgm:cxn modelId="{4DD02D9F-A5A0-483E-92FD-829056DB50D8}" srcId="{00FEDC78-7127-4AAB-9AD1-223807712A91}" destId="{FB18520D-BBEC-4A43-BE73-8EB9E6A090EA}" srcOrd="3" destOrd="0" parTransId="{BF6FC951-EBBF-44CD-AB4C-3FB48B431530}" sibTransId="{47146155-CDA3-44BB-9572-52FEE772BF39}"/>
    <dgm:cxn modelId="{ACDAD3BC-306C-496E-A543-2773DF05092A}" type="presOf" srcId="{FB18520D-BBEC-4A43-BE73-8EB9E6A090EA}" destId="{AAF37DA8-D108-4896-ABAF-C7A9E556F57A}" srcOrd="0" destOrd="0" presId="urn:microsoft.com/office/officeart/2008/layout/LinedList"/>
    <dgm:cxn modelId="{893902C0-302C-4456-AF28-50F75184DEFB}" type="presOf" srcId="{F8F300C9-A757-4A6B-A4FD-90A2D6125630}" destId="{A80D30FF-7007-4484-8B19-3F852E43C9AD}" srcOrd="0" destOrd="0" presId="urn:microsoft.com/office/officeart/2008/layout/LinedList"/>
    <dgm:cxn modelId="{6ACE21EB-94C4-4103-841E-7A991D087977}" srcId="{00FEDC78-7127-4AAB-9AD1-223807712A91}" destId="{68926198-3948-4BA2-96A4-3C1E9A53A3DA}" srcOrd="0" destOrd="0" parTransId="{143320AA-BBE9-41F1-968F-C8EEEB9BCB35}" sibTransId="{7DCB0B93-C515-44D8-BFAD-F0EE845AD213}"/>
    <dgm:cxn modelId="{732613F1-1967-4DC7-82CA-FAE763677BB8}" type="presOf" srcId="{00FEDC78-7127-4AAB-9AD1-223807712A91}" destId="{23BA5486-D131-448E-A5AA-1F8BDAD9B2AD}" srcOrd="0" destOrd="0" presId="urn:microsoft.com/office/officeart/2008/layout/LinedList"/>
    <dgm:cxn modelId="{27A19D8F-DD49-43E9-A4C5-A967D2F0A161}" type="presParOf" srcId="{23BA5486-D131-448E-A5AA-1F8BDAD9B2AD}" destId="{614D6102-BE80-46F8-9973-E8775CC23C59}" srcOrd="0" destOrd="0" presId="urn:microsoft.com/office/officeart/2008/layout/LinedList"/>
    <dgm:cxn modelId="{61408FD6-950F-4113-B4BD-E30FA37D5226}" type="presParOf" srcId="{23BA5486-D131-448E-A5AA-1F8BDAD9B2AD}" destId="{3B54B95D-BDBC-437E-98BB-507E8D010AF9}" srcOrd="1" destOrd="0" presId="urn:microsoft.com/office/officeart/2008/layout/LinedList"/>
    <dgm:cxn modelId="{6B859575-69A4-4507-9D51-D5126E93F35C}" type="presParOf" srcId="{3B54B95D-BDBC-437E-98BB-507E8D010AF9}" destId="{6661066D-9390-4772-A07B-CA3F36D36371}" srcOrd="0" destOrd="0" presId="urn:microsoft.com/office/officeart/2008/layout/LinedList"/>
    <dgm:cxn modelId="{542EE65B-B615-4F6F-840C-4C4DCF3ABAB2}" type="presParOf" srcId="{3B54B95D-BDBC-437E-98BB-507E8D010AF9}" destId="{705CD93F-3DAE-423A-B7CC-BAB0A90F8BBA}" srcOrd="1" destOrd="0" presId="urn:microsoft.com/office/officeart/2008/layout/LinedList"/>
    <dgm:cxn modelId="{B3D3941A-B0DE-473D-B294-8CAB93F161CA}" type="presParOf" srcId="{23BA5486-D131-448E-A5AA-1F8BDAD9B2AD}" destId="{DF2EC8FE-AC97-4FD7-AF8A-7DA35EB6A4F6}" srcOrd="2" destOrd="0" presId="urn:microsoft.com/office/officeart/2008/layout/LinedList"/>
    <dgm:cxn modelId="{54C89F2D-552C-46C7-81A1-83046A1D1E2E}" type="presParOf" srcId="{23BA5486-D131-448E-A5AA-1F8BDAD9B2AD}" destId="{6724DEA2-78E7-4E40-98ED-DA2A06C4A5F1}" srcOrd="3" destOrd="0" presId="urn:microsoft.com/office/officeart/2008/layout/LinedList"/>
    <dgm:cxn modelId="{27633DAF-90F7-4D52-8979-E6FFA8B3C611}" type="presParOf" srcId="{6724DEA2-78E7-4E40-98ED-DA2A06C4A5F1}" destId="{A80D30FF-7007-4484-8B19-3F852E43C9AD}" srcOrd="0" destOrd="0" presId="urn:microsoft.com/office/officeart/2008/layout/LinedList"/>
    <dgm:cxn modelId="{FC586CDF-5292-4C60-9A05-F34DF084AA74}" type="presParOf" srcId="{6724DEA2-78E7-4E40-98ED-DA2A06C4A5F1}" destId="{AC38F532-E88A-4275-AC69-CBFC8D9F70AB}" srcOrd="1" destOrd="0" presId="urn:microsoft.com/office/officeart/2008/layout/LinedList"/>
    <dgm:cxn modelId="{08C2DCDF-1DE6-46AE-8656-4E11DF231AD2}" type="presParOf" srcId="{23BA5486-D131-448E-A5AA-1F8BDAD9B2AD}" destId="{EA3327E6-A304-449A-8961-7BA487A9D8A4}" srcOrd="4" destOrd="0" presId="urn:microsoft.com/office/officeart/2008/layout/LinedList"/>
    <dgm:cxn modelId="{712FA2E0-B1C7-47E7-9132-4DAF31FADD33}" type="presParOf" srcId="{23BA5486-D131-448E-A5AA-1F8BDAD9B2AD}" destId="{D8A49326-0BD7-483F-A103-84C425ECC0F4}" srcOrd="5" destOrd="0" presId="urn:microsoft.com/office/officeart/2008/layout/LinedList"/>
    <dgm:cxn modelId="{79343F05-668E-4889-9A92-BF5B887BD06D}" type="presParOf" srcId="{D8A49326-0BD7-483F-A103-84C425ECC0F4}" destId="{E95AB1D3-545A-470A-A851-B3FA6C0801B2}" srcOrd="0" destOrd="0" presId="urn:microsoft.com/office/officeart/2008/layout/LinedList"/>
    <dgm:cxn modelId="{2CFFCEED-81A5-4E4F-846B-2A2B48200797}" type="presParOf" srcId="{D8A49326-0BD7-483F-A103-84C425ECC0F4}" destId="{67C68FCD-B707-46C0-A10F-3CB939DDD75D}" srcOrd="1" destOrd="0" presId="urn:microsoft.com/office/officeart/2008/layout/LinedList"/>
    <dgm:cxn modelId="{23ADD68A-F71F-4DB4-BD4B-3AB0E6DDDFDA}" type="presParOf" srcId="{23BA5486-D131-448E-A5AA-1F8BDAD9B2AD}" destId="{117ADE47-67CE-424A-8211-6C3B58AEE16F}" srcOrd="6" destOrd="0" presId="urn:microsoft.com/office/officeart/2008/layout/LinedList"/>
    <dgm:cxn modelId="{CB2D7C23-17D9-4184-843E-CCCB2AFA0501}" type="presParOf" srcId="{23BA5486-D131-448E-A5AA-1F8BDAD9B2AD}" destId="{25AF0BD1-C5E2-4770-837C-0BA364C2332E}" srcOrd="7" destOrd="0" presId="urn:microsoft.com/office/officeart/2008/layout/LinedList"/>
    <dgm:cxn modelId="{FC1BFEE7-6516-4074-97D6-B0F9536C052E}" type="presParOf" srcId="{25AF0BD1-C5E2-4770-837C-0BA364C2332E}" destId="{AAF37DA8-D108-4896-ABAF-C7A9E556F57A}" srcOrd="0" destOrd="0" presId="urn:microsoft.com/office/officeart/2008/layout/LinedList"/>
    <dgm:cxn modelId="{517D7273-4DAF-4762-B459-8662C6D2DC27}" type="presParOf" srcId="{25AF0BD1-C5E2-4770-837C-0BA364C2332E}" destId="{748B94AD-F4D0-4532-B2FE-E327829D55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5BEF6-4810-4A76-AF5C-BBA0B58D78DE}">
      <dsp:nvSpPr>
        <dsp:cNvPr id="0" name=""/>
        <dsp:cNvSpPr/>
      </dsp:nvSpPr>
      <dsp:spPr>
        <a:xfrm>
          <a:off x="0" y="432"/>
          <a:ext cx="9905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584E4-1E0F-454F-8198-FC186C9E269C}">
      <dsp:nvSpPr>
        <dsp:cNvPr id="0" name=""/>
        <dsp:cNvSpPr/>
      </dsp:nvSpPr>
      <dsp:spPr>
        <a:xfrm>
          <a:off x="0" y="432"/>
          <a:ext cx="9905999" cy="708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Covid-19 Fälle Deutschland RKI</a:t>
          </a:r>
          <a:endParaRPr lang="en-US" sz="3500" kern="1200"/>
        </a:p>
      </dsp:txBody>
      <dsp:txXfrm>
        <a:off x="0" y="432"/>
        <a:ext cx="9905999" cy="708169"/>
      </dsp:txXfrm>
    </dsp:sp>
    <dsp:sp modelId="{2D101ACA-33C8-4568-9188-52073E047885}">
      <dsp:nvSpPr>
        <dsp:cNvPr id="0" name=""/>
        <dsp:cNvSpPr/>
      </dsp:nvSpPr>
      <dsp:spPr>
        <a:xfrm>
          <a:off x="0" y="708602"/>
          <a:ext cx="9905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109FA-ED85-4DDE-A824-9FF50C462A7D}">
      <dsp:nvSpPr>
        <dsp:cNvPr id="0" name=""/>
        <dsp:cNvSpPr/>
      </dsp:nvSpPr>
      <dsp:spPr>
        <a:xfrm>
          <a:off x="0" y="708602"/>
          <a:ext cx="9905999" cy="708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Impfungen Deutschland Impfdashboard</a:t>
          </a:r>
          <a:endParaRPr lang="en-US" sz="3500" kern="1200"/>
        </a:p>
      </dsp:txBody>
      <dsp:txXfrm>
        <a:off x="0" y="708602"/>
        <a:ext cx="9905999" cy="708169"/>
      </dsp:txXfrm>
    </dsp:sp>
    <dsp:sp modelId="{A8828751-EEB0-4536-85A8-67E430F5ABEC}">
      <dsp:nvSpPr>
        <dsp:cNvPr id="0" name=""/>
        <dsp:cNvSpPr/>
      </dsp:nvSpPr>
      <dsp:spPr>
        <a:xfrm>
          <a:off x="0" y="1416772"/>
          <a:ext cx="9905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C15A6-FCCB-401B-ABC2-27FFC0072677}">
      <dsp:nvSpPr>
        <dsp:cNvPr id="0" name=""/>
        <dsp:cNvSpPr/>
      </dsp:nvSpPr>
      <dsp:spPr>
        <a:xfrm>
          <a:off x="0" y="1416772"/>
          <a:ext cx="9905999" cy="708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Wetter Deutschland</a:t>
          </a:r>
          <a:endParaRPr lang="en-US" sz="3500" kern="1200"/>
        </a:p>
      </dsp:txBody>
      <dsp:txXfrm>
        <a:off x="0" y="1416772"/>
        <a:ext cx="9905999" cy="708169"/>
      </dsp:txXfrm>
    </dsp:sp>
    <dsp:sp modelId="{A84FFFFB-EDE3-43FC-B318-A8D503D034BC}">
      <dsp:nvSpPr>
        <dsp:cNvPr id="0" name=""/>
        <dsp:cNvSpPr/>
      </dsp:nvSpPr>
      <dsp:spPr>
        <a:xfrm>
          <a:off x="0" y="2124941"/>
          <a:ext cx="9905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D0B5E-2DC7-4E56-8620-1B14EF6B47A4}">
      <dsp:nvSpPr>
        <dsp:cNvPr id="0" name=""/>
        <dsp:cNvSpPr/>
      </dsp:nvSpPr>
      <dsp:spPr>
        <a:xfrm>
          <a:off x="0" y="2124941"/>
          <a:ext cx="9905999" cy="708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Covid-19 Fälle Weltweit</a:t>
          </a:r>
          <a:endParaRPr lang="en-US" sz="3500" kern="1200"/>
        </a:p>
      </dsp:txBody>
      <dsp:txXfrm>
        <a:off x="0" y="2124941"/>
        <a:ext cx="9905999" cy="708169"/>
      </dsp:txXfrm>
    </dsp:sp>
    <dsp:sp modelId="{0BABDF34-6E7E-46BD-8789-AECE8D9EBA87}">
      <dsp:nvSpPr>
        <dsp:cNvPr id="0" name=""/>
        <dsp:cNvSpPr/>
      </dsp:nvSpPr>
      <dsp:spPr>
        <a:xfrm>
          <a:off x="0" y="2833111"/>
          <a:ext cx="9905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71249-5CB9-4A3C-A08C-61A312F14DAF}">
      <dsp:nvSpPr>
        <dsp:cNvPr id="0" name=""/>
        <dsp:cNvSpPr/>
      </dsp:nvSpPr>
      <dsp:spPr>
        <a:xfrm>
          <a:off x="0" y="2833111"/>
          <a:ext cx="9905999" cy="708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Impfungen Weltweit</a:t>
          </a:r>
          <a:endParaRPr lang="en-US" sz="3500" kern="1200"/>
        </a:p>
      </dsp:txBody>
      <dsp:txXfrm>
        <a:off x="0" y="2833111"/>
        <a:ext cx="9905999" cy="7081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D6102-BE80-46F8-9973-E8775CC23C59}">
      <dsp:nvSpPr>
        <dsp:cNvPr id="0" name=""/>
        <dsp:cNvSpPr/>
      </dsp:nvSpPr>
      <dsp:spPr>
        <a:xfrm>
          <a:off x="0" y="0"/>
          <a:ext cx="99060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61066D-9390-4772-A07B-CA3F36D36371}">
      <dsp:nvSpPr>
        <dsp:cNvPr id="0" name=""/>
        <dsp:cNvSpPr/>
      </dsp:nvSpPr>
      <dsp:spPr>
        <a:xfrm>
          <a:off x="0" y="0"/>
          <a:ext cx="9906000" cy="88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Matplotlib  </a:t>
          </a:r>
        </a:p>
      </dsp:txBody>
      <dsp:txXfrm>
        <a:off x="0" y="0"/>
        <a:ext cx="9906000" cy="885428"/>
      </dsp:txXfrm>
    </dsp:sp>
    <dsp:sp modelId="{DF2EC8FE-AC97-4FD7-AF8A-7DA35EB6A4F6}">
      <dsp:nvSpPr>
        <dsp:cNvPr id="0" name=""/>
        <dsp:cNvSpPr/>
      </dsp:nvSpPr>
      <dsp:spPr>
        <a:xfrm>
          <a:off x="0" y="885427"/>
          <a:ext cx="9906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80D30FF-7007-4484-8B19-3F852E43C9AD}">
      <dsp:nvSpPr>
        <dsp:cNvPr id="0" name=""/>
        <dsp:cNvSpPr/>
      </dsp:nvSpPr>
      <dsp:spPr>
        <a:xfrm>
          <a:off x="0" y="885428"/>
          <a:ext cx="9906000" cy="88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Webcrawler </a:t>
          </a:r>
        </a:p>
      </dsp:txBody>
      <dsp:txXfrm>
        <a:off x="0" y="885428"/>
        <a:ext cx="9906000" cy="885428"/>
      </dsp:txXfrm>
    </dsp:sp>
    <dsp:sp modelId="{EA3327E6-A304-449A-8961-7BA487A9D8A4}">
      <dsp:nvSpPr>
        <dsp:cNvPr id="0" name=""/>
        <dsp:cNvSpPr/>
      </dsp:nvSpPr>
      <dsp:spPr>
        <a:xfrm>
          <a:off x="0" y="1770855"/>
          <a:ext cx="99060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95AB1D3-545A-470A-A851-B3FA6C0801B2}">
      <dsp:nvSpPr>
        <dsp:cNvPr id="0" name=""/>
        <dsp:cNvSpPr/>
      </dsp:nvSpPr>
      <dsp:spPr>
        <a:xfrm>
          <a:off x="0" y="1770856"/>
          <a:ext cx="9906000" cy="88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Aussagekraft der Ergebnisse</a:t>
          </a:r>
        </a:p>
      </dsp:txBody>
      <dsp:txXfrm>
        <a:off x="0" y="1770856"/>
        <a:ext cx="9906000" cy="885428"/>
      </dsp:txXfrm>
    </dsp:sp>
    <dsp:sp modelId="{117ADE47-67CE-424A-8211-6C3B58AEE16F}">
      <dsp:nvSpPr>
        <dsp:cNvPr id="0" name=""/>
        <dsp:cNvSpPr/>
      </dsp:nvSpPr>
      <dsp:spPr>
        <a:xfrm>
          <a:off x="0" y="2656283"/>
          <a:ext cx="99060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AF37DA8-D108-4896-ABAF-C7A9E556F57A}">
      <dsp:nvSpPr>
        <dsp:cNvPr id="0" name=""/>
        <dsp:cNvSpPr/>
      </dsp:nvSpPr>
      <dsp:spPr>
        <a:xfrm>
          <a:off x="0" y="2656284"/>
          <a:ext cx="9906000" cy="88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Server</a:t>
          </a:r>
        </a:p>
      </dsp:txBody>
      <dsp:txXfrm>
        <a:off x="0" y="2656284"/>
        <a:ext cx="9906000" cy="885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3EB3054-B75A-4BD7-8B3E-8DC0F614FAF3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4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16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27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876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72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40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40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61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94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24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09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60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61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04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9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801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88" r:id="rId1"/>
    <p:sldLayoutId id="2147484689" r:id="rId2"/>
    <p:sldLayoutId id="2147484690" r:id="rId3"/>
    <p:sldLayoutId id="2147484691" r:id="rId4"/>
    <p:sldLayoutId id="2147484692" r:id="rId5"/>
    <p:sldLayoutId id="2147484693" r:id="rId6"/>
    <p:sldLayoutId id="2147484694" r:id="rId7"/>
    <p:sldLayoutId id="2147484695" r:id="rId8"/>
    <p:sldLayoutId id="2147484696" r:id="rId9"/>
    <p:sldLayoutId id="2147484697" r:id="rId10"/>
    <p:sldLayoutId id="2147484698" r:id="rId11"/>
    <p:sldLayoutId id="2147484699" r:id="rId12"/>
    <p:sldLayoutId id="2147484700" r:id="rId13"/>
    <p:sldLayoutId id="2147484701" r:id="rId14"/>
    <p:sldLayoutId id="2147484702" r:id="rId15"/>
    <p:sldLayoutId id="2147484703" r:id="rId16"/>
    <p:sldLayoutId id="214748470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/>
              <a:t>CoronaVirus</a:t>
            </a:r>
            <a:r>
              <a:rPr lang="de-DE"/>
              <a:t> Zusammenhänge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117E2-FDD5-4074-98C1-7493E62C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/>
              <a:t>Webcrawler Impfungen Deutschland Impfdashboard</a:t>
            </a:r>
          </a:p>
        </p:txBody>
      </p:sp>
      <p:sp>
        <p:nvSpPr>
          <p:cNvPr id="10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0A52651-0D29-49EE-B673-E961ECAD9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3482" y="1137621"/>
            <a:ext cx="5983394" cy="457729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5D38724-B568-4762-946C-E7EC055D34EA}"/>
              </a:ext>
            </a:extLst>
          </p:cNvPr>
          <p:cNvSpPr txBox="1"/>
          <p:nvPr/>
        </p:nvSpPr>
        <p:spPr>
          <a:xfrm>
            <a:off x="8036041" y="2249487"/>
            <a:ext cx="3281004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/>
              <a:t>impfdashboard.de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284769D-9F54-494E-BACA-5D03E70261C0}"/>
              </a:ext>
            </a:extLst>
          </p:cNvPr>
          <p:cNvSpPr txBox="1"/>
          <p:nvPr/>
        </p:nvSpPr>
        <p:spPr>
          <a:xfrm>
            <a:off x="5628443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43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117E2-FDD5-4074-98C1-7493E62C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/>
              <a:t>Webcrawler Impfungen Deutschland Impfdashboard</a:t>
            </a:r>
          </a:p>
        </p:txBody>
      </p:sp>
      <p:sp>
        <p:nvSpPr>
          <p:cNvPr id="14" name="Round Diagonal Corner Rectangle 9">
            <a:extLst>
              <a:ext uri="{FF2B5EF4-FFF2-40B4-BE49-F238E27FC236}">
                <a16:creationId xmlns:a16="http://schemas.microsoft.com/office/drawing/2014/main" id="{C16B00BF-AF6E-430A-80B1-9D3C7894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2D6841ED-9185-4A3C-A352-2D3AD637E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114" y="1147146"/>
            <a:ext cx="2887331" cy="2201590"/>
          </a:xfrm>
          <a:prstGeom prst="rect">
            <a:avLst/>
          </a:prstGeom>
        </p:spPr>
      </p:pic>
      <p:pic>
        <p:nvPicPr>
          <p:cNvPr id="8" name="Picture 9" descr="A picture containing text, plaque&#10;&#10;Description automatically generated">
            <a:extLst>
              <a:ext uri="{FF2B5EF4-FFF2-40B4-BE49-F238E27FC236}">
                <a16:creationId xmlns:a16="http://schemas.microsoft.com/office/drawing/2014/main" id="{A7A9F446-66D7-4A09-B6B9-BA4D535CB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338" y="3513327"/>
            <a:ext cx="4562882" cy="220159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5D38724-B568-4762-946C-E7EC055D34EA}"/>
              </a:ext>
            </a:extLst>
          </p:cNvPr>
          <p:cNvSpPr txBox="1"/>
          <p:nvPr/>
        </p:nvSpPr>
        <p:spPr>
          <a:xfrm>
            <a:off x="6569957" y="2249487"/>
            <a:ext cx="474708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/>
              <a:t>impfdashboard.de/daten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/>
              <a:t>Download als TSV-Datei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284769D-9F54-494E-BACA-5D03E70261C0}"/>
              </a:ext>
            </a:extLst>
          </p:cNvPr>
          <p:cNvSpPr txBox="1"/>
          <p:nvPr/>
        </p:nvSpPr>
        <p:spPr>
          <a:xfrm>
            <a:off x="5628443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98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851F9572-54D5-457A-BA34-C395A478A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4" name="Rectangle 73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B68519-1419-409A-97AA-44CA0FA6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179885" cy="49837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300"/>
              <a:t>Python-</a:t>
            </a:r>
            <a:r>
              <a:rPr lang="en-US" sz="3300" err="1"/>
              <a:t>webcrawler</a:t>
            </a:r>
            <a:r>
              <a:rPr lang="en-US" sz="3300"/>
              <a:t>-</a:t>
            </a:r>
            <a:br>
              <a:rPr lang="en-US" sz="3300"/>
            </a:br>
            <a:r>
              <a:rPr lang="en-US" sz="3300"/>
              <a:t>Demo</a:t>
            </a:r>
          </a:p>
        </p:txBody>
      </p:sp>
      <p:pic>
        <p:nvPicPr>
          <p:cNvPr id="5" name="Inhaltsplatzhalter 4" descr="Icon&#10;&#10;Description automatically generated">
            <a:extLst>
              <a:ext uri="{FF2B5EF4-FFF2-40B4-BE49-F238E27FC236}">
                <a16:creationId xmlns:a16="http://schemas.microsoft.com/office/drawing/2014/main" id="{3BAD74A8-EEB2-4DD9-A473-43143AFBB3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9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6A80B50-DCB4-4775-9C8E-7AF0F5680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4128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7995D-AB53-4FA9-9984-20983DF6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99784"/>
          </a:xfrm>
        </p:spPr>
        <p:txBody>
          <a:bodyPr>
            <a:normAutofit fontScale="90000"/>
          </a:bodyPr>
          <a:lstStyle/>
          <a:p>
            <a:r>
              <a:rPr lang="de-DE"/>
              <a:t>Datenbank</a:t>
            </a:r>
          </a:p>
        </p:txBody>
      </p:sp>
      <p:pic>
        <p:nvPicPr>
          <p:cNvPr id="11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EA770585-71BD-4EE7-9823-422443ADF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89" b="308"/>
          <a:stretch/>
        </p:blipFill>
        <p:spPr>
          <a:xfrm>
            <a:off x="1248310" y="1710360"/>
            <a:ext cx="8952349" cy="39595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A1D5ED-77F9-46E6-9F24-355708879145}"/>
              </a:ext>
            </a:extLst>
          </p:cNvPr>
          <p:cNvSpPr txBox="1"/>
          <p:nvPr/>
        </p:nvSpPr>
        <p:spPr>
          <a:xfrm>
            <a:off x="1145568" y="1154130"/>
            <a:ext cx="45839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Covid-</a:t>
            </a:r>
            <a:r>
              <a:rPr lang="en-US" err="1"/>
              <a:t>Fälle</a:t>
            </a:r>
            <a:r>
              <a:rPr lang="en-US"/>
              <a:t> und </a:t>
            </a:r>
            <a:r>
              <a:rPr lang="en-US" err="1"/>
              <a:t>Impfzahlen</a:t>
            </a:r>
            <a:r>
              <a:rPr lang="en-US"/>
              <a:t> global (Google)</a:t>
            </a:r>
          </a:p>
        </p:txBody>
      </p:sp>
    </p:spTree>
    <p:extLst>
      <p:ext uri="{BB962C8B-B14F-4D97-AF65-F5344CB8AC3E}">
        <p14:creationId xmlns:p14="http://schemas.microsoft.com/office/powerpoint/2010/main" val="29667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8519-1419-409A-97AA-44CA0FA6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covid crawler</a:t>
            </a:r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E375EE-051E-48BB-AEBC-730482025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96" y="1811326"/>
            <a:ext cx="4977829" cy="3594943"/>
          </a:xfrm>
          <a:prstGeom prst="rect">
            <a:avLst/>
          </a:prstGeom>
        </p:spPr>
      </p:pic>
      <p:pic>
        <p:nvPicPr>
          <p:cNvPr id="8" name="Picture 8" descr="Graphical user interface, histogram&#10;&#10;Description automatically generated">
            <a:extLst>
              <a:ext uri="{FF2B5EF4-FFF2-40B4-BE49-F238E27FC236}">
                <a16:creationId xmlns:a16="http://schemas.microsoft.com/office/drawing/2014/main" id="{1A959D14-17B1-4CE0-85ED-7A476BE8C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636" y="1813610"/>
            <a:ext cx="4703851" cy="433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2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>
            <a:extLst>
              <a:ext uri="{FF2B5EF4-FFF2-40B4-BE49-F238E27FC236}">
                <a16:creationId xmlns:a16="http://schemas.microsoft.com/office/drawing/2014/main" id="{A725256B-14D4-4D13-99C3-67DB4DB08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23">
            <a:extLst>
              <a:ext uri="{FF2B5EF4-FFF2-40B4-BE49-F238E27FC236}">
                <a16:creationId xmlns:a16="http://schemas.microsoft.com/office/drawing/2014/main" id="{63B162F2-B930-47F6-A9DC-B50E36454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6D0E7CA2-3FE6-4654-9900-A471C131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55AD5E0D-76E5-49B6-BC6B-0E05F9F60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0C9EF950-31D2-48DF-ACA2-E34AD353D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DE78A160-3564-432F-B8BC-5656867D3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476DB23F-8033-45F5-9922-F7858DA4F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4069CC88-3CCB-4F31-9416-7C8B4AFB0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4AEDE138-84AE-45BA-BCE8-0F9F2E3CE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81F00943-F4AD-44CD-B70E-46DA96894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4BE68431-6001-4AB1-BC5C-E94999B20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967C9189-F86F-4CE3-8D31-D23227B59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7B2449D7-EFEF-475B-A5C0-A40D374A3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34D92C4F-DD4F-4D85-8BC6-FCE6AB5A6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A4AAAF9D-16BC-4DA1-A813-FC37F1829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83BF3428-5CAD-4606-8F85-07BE0D1D5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53DFE6DE-47E4-4F4B-8A42-AD863AADC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28F69E0A-4B2A-436B-AD31-98BA8354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C509CD92-F0C1-48BB-BF1A-63522FDC1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3A98D60C-77A4-42AF-B86D-48F7C9AB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3">
              <a:extLst>
                <a:ext uri="{FF2B5EF4-FFF2-40B4-BE49-F238E27FC236}">
                  <a16:creationId xmlns:a16="http://schemas.microsoft.com/office/drawing/2014/main" id="{56DCCB48-D8A9-40A6-B68C-43A35C0E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4">
              <a:extLst>
                <a:ext uri="{FF2B5EF4-FFF2-40B4-BE49-F238E27FC236}">
                  <a16:creationId xmlns:a16="http://schemas.microsoft.com/office/drawing/2014/main" id="{133E4DA3-90B9-416E-A5CE-D9C5661A2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AE3DA917-3C00-46A1-8D21-F61A371B6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6">
              <a:extLst>
                <a:ext uri="{FF2B5EF4-FFF2-40B4-BE49-F238E27FC236}">
                  <a16:creationId xmlns:a16="http://schemas.microsoft.com/office/drawing/2014/main" id="{96B1C7DA-E795-4A0B-8924-D205BD6C0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FEBAF99F-3686-45F0-8401-882C3ABC1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58211079-9C36-4253-852F-95B3ABA2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1FE74215-6F2F-4A03-9CC7-523029CD6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0">
              <a:extLst>
                <a:ext uri="{FF2B5EF4-FFF2-40B4-BE49-F238E27FC236}">
                  <a16:creationId xmlns:a16="http://schemas.microsoft.com/office/drawing/2014/main" id="{4476ED71-2A5C-4F27-9FFB-F1E6B5129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8267D7F5-A20A-4609-B63A-62ED63F84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E6AFB22C-4FCF-45A6-BF31-9540A6F34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33">
              <a:extLst>
                <a:ext uri="{FF2B5EF4-FFF2-40B4-BE49-F238E27FC236}">
                  <a16:creationId xmlns:a16="http://schemas.microsoft.com/office/drawing/2014/main" id="{DB317745-3841-4AD5-8FC4-511A5D10F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6D3BA348-0C90-4EE6-A16C-D17E90187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B3FAA4DB-6C54-4C44-8BBF-AE205CE59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097CA9F8-5865-4D17-A051-172DDDD8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2C296192-B697-47A2-AC95-FC8641268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9C9AD537-B004-4991-9A8B-ECF72AF63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9DF274C3-D204-4FB8-9209-BDB30F99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4909F4FF-54C5-43F7-8753-91D003503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5FE19BB2-6FAC-4FF4-BE92-30D8A3C02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C52D5DC1-58EE-4153-825A-B09C698C3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3">
              <a:extLst>
                <a:ext uri="{FF2B5EF4-FFF2-40B4-BE49-F238E27FC236}">
                  <a16:creationId xmlns:a16="http://schemas.microsoft.com/office/drawing/2014/main" id="{81A663EF-73E5-477B-91AD-18FA889D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44">
              <a:extLst>
                <a:ext uri="{FF2B5EF4-FFF2-40B4-BE49-F238E27FC236}">
                  <a16:creationId xmlns:a16="http://schemas.microsoft.com/office/drawing/2014/main" id="{B4DBBF7D-8C34-4013-A287-BFEC00038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5EDAC163-083A-4AEE-80D6-E9774E160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46">
              <a:extLst>
                <a:ext uri="{FF2B5EF4-FFF2-40B4-BE49-F238E27FC236}">
                  <a16:creationId xmlns:a16="http://schemas.microsoft.com/office/drawing/2014/main" id="{F898E171-D099-48A5-B01A-D8CC6DED2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47">
              <a:extLst>
                <a:ext uri="{FF2B5EF4-FFF2-40B4-BE49-F238E27FC236}">
                  <a16:creationId xmlns:a16="http://schemas.microsoft.com/office/drawing/2014/main" id="{AB23D959-BC81-4FD8-BED8-3AB791067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64CA4034-86BB-4E4B-8BDE-F144EFD66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49">
              <a:extLst>
                <a:ext uri="{FF2B5EF4-FFF2-40B4-BE49-F238E27FC236}">
                  <a16:creationId xmlns:a16="http://schemas.microsoft.com/office/drawing/2014/main" id="{8D8C2377-2A01-46E3-B448-BC68296A8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0">
              <a:extLst>
                <a:ext uri="{FF2B5EF4-FFF2-40B4-BE49-F238E27FC236}">
                  <a16:creationId xmlns:a16="http://schemas.microsoft.com/office/drawing/2014/main" id="{9C241A62-FC0D-442C-848E-2CE07E78F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1">
              <a:extLst>
                <a:ext uri="{FF2B5EF4-FFF2-40B4-BE49-F238E27FC236}">
                  <a16:creationId xmlns:a16="http://schemas.microsoft.com/office/drawing/2014/main" id="{3ACC34B9-6FA5-4877-B540-29C8C4A67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D362703C-25CE-49F8-806C-8BFE4068C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3">
              <a:extLst>
                <a:ext uri="{FF2B5EF4-FFF2-40B4-BE49-F238E27FC236}">
                  <a16:creationId xmlns:a16="http://schemas.microsoft.com/office/drawing/2014/main" id="{B0EF9A27-4999-40AE-BA08-70C3BBE18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D715A6D3-544B-4B12-9841-5A1F6B33E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id="{82B48662-B68D-4BC7-B8D2-23826AB86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56">
              <a:extLst>
                <a:ext uri="{FF2B5EF4-FFF2-40B4-BE49-F238E27FC236}">
                  <a16:creationId xmlns:a16="http://schemas.microsoft.com/office/drawing/2014/main" id="{D2EEDA5F-E97D-4265-9E81-DF0976EC7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57">
              <a:extLst>
                <a:ext uri="{FF2B5EF4-FFF2-40B4-BE49-F238E27FC236}">
                  <a16:creationId xmlns:a16="http://schemas.microsoft.com/office/drawing/2014/main" id="{BC1768C4-E2D0-481F-A3B9-7A5EAE2C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58">
              <a:extLst>
                <a:ext uri="{FF2B5EF4-FFF2-40B4-BE49-F238E27FC236}">
                  <a16:creationId xmlns:a16="http://schemas.microsoft.com/office/drawing/2014/main" id="{39321CDD-4745-45CC-9FCC-64B8C1D9E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B68519-1419-409A-97AA-44CA0FA6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624" y="293593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Puppeteer-crawler</a:t>
            </a:r>
          </a:p>
        </p:txBody>
      </p:sp>
      <p:pic>
        <p:nvPicPr>
          <p:cNvPr id="9" name="Picture 9" descr="Graphical user interface, histogram&#10;&#10;Description automatically generated">
            <a:extLst>
              <a:ext uri="{FF2B5EF4-FFF2-40B4-BE49-F238E27FC236}">
                <a16:creationId xmlns:a16="http://schemas.microsoft.com/office/drawing/2014/main" id="{0E6E7791-1635-4DF3-98AC-D171D92DB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627" y="1971638"/>
            <a:ext cx="4178319" cy="38717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95C20F8-BBCC-4FF3-8B89-45EFA5F02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290" y="1966255"/>
            <a:ext cx="4623693" cy="38717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12C1B7-E722-4628-A2A3-8A7E6695F38E}"/>
              </a:ext>
            </a:extLst>
          </p:cNvPr>
          <p:cNvSpPr txBox="1"/>
          <p:nvPr/>
        </p:nvSpPr>
        <p:spPr>
          <a:xfrm>
            <a:off x="1842627" y="5465066"/>
            <a:ext cx="4178319" cy="37828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Mit JavaScript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5121A5-7356-43C9-8F76-F6A80556AFDC}"/>
              </a:ext>
            </a:extLst>
          </p:cNvPr>
          <p:cNvSpPr txBox="1"/>
          <p:nvPr/>
        </p:nvSpPr>
        <p:spPr>
          <a:xfrm>
            <a:off x="6364290" y="5459683"/>
            <a:ext cx="4623693" cy="37828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err="1">
                <a:solidFill>
                  <a:srgbClr val="FFFFFF"/>
                </a:solidFill>
              </a:rPr>
              <a:t>Ohne</a:t>
            </a:r>
            <a:r>
              <a:rPr lang="en-US" sz="1300">
                <a:solidFill>
                  <a:srgbClr val="FFFFFF"/>
                </a:solidFill>
              </a:rPr>
              <a:t> JavaScript</a:t>
            </a:r>
          </a:p>
        </p:txBody>
      </p:sp>
    </p:spTree>
    <p:extLst>
      <p:ext uri="{BB962C8B-B14F-4D97-AF65-F5344CB8AC3E}">
        <p14:creationId xmlns:p14="http://schemas.microsoft.com/office/powerpoint/2010/main" val="174674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B68519-1419-409A-97AA-44CA0FA6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68" y="1215496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Puppeteer-crawler</a:t>
            </a:r>
            <a:br>
              <a:rPr lang="en-US" sz="4400"/>
            </a:br>
            <a:r>
              <a:rPr lang="en-US" sz="4400"/>
              <a:t>Demo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A44181-6B16-46D8-BF8D-A3B543322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67" y="3602038"/>
            <a:ext cx="5376333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 cap="all">
              <a:solidFill>
                <a:schemeClr val="tx2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FD7CD4B-E815-4975-AF1D-E00DC56C97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60" r="-2" b="-1"/>
          <a:stretch/>
        </p:blipFill>
        <p:spPr>
          <a:xfrm>
            <a:off x="1225311" y="812800"/>
            <a:ext cx="3531365" cy="4978400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B2F086B1-0CCC-48A9-89DB-8105F215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B6435C15-1A09-458D-B07E-C6DD76463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71AFFAB2-2A14-4D78-BB5E-907D8F072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ACE989F4-1E81-46A7-8F37-DED615465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E5E01C6C-584A-4C2D-B290-5A3419276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5351CF5B-A1ED-4C85-84C7-E1E947B7B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CA369528-ED9D-416E-82E6-71E78CA23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8B2FA85F-9818-44EC-A182-3A5160A65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F101C6D5-BD5B-410F-80F9-F232D6C72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E266174E-5B70-4431-BA5D-3AD91E7A6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41">
              <a:extLst>
                <a:ext uri="{FF2B5EF4-FFF2-40B4-BE49-F238E27FC236}">
                  <a16:creationId xmlns:a16="http://schemas.microsoft.com/office/drawing/2014/main" id="{B30F7793-9FEC-48D7-9732-A4E437A91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4676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8519-1419-409A-97AA-44CA0FA6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GOOGLE COVID CRAWLER</a:t>
            </a:r>
          </a:p>
          <a:p>
            <a:endParaRPr lang="en-US" sz="2800"/>
          </a:p>
        </p:txBody>
      </p:sp>
      <p:sp>
        <p:nvSpPr>
          <p:cNvPr id="10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6FE40B0-644D-4A89-9D91-EA6683AE5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96" y="1898174"/>
            <a:ext cx="6317536" cy="31538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A44181-6B16-46D8-BF8D-A3B543322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cap="all"/>
              <a:t>auswertung</a:t>
            </a:r>
          </a:p>
        </p:txBody>
      </p:sp>
    </p:spTree>
    <p:extLst>
      <p:ext uri="{BB962C8B-B14F-4D97-AF65-F5344CB8AC3E}">
        <p14:creationId xmlns:p14="http://schemas.microsoft.com/office/powerpoint/2010/main" val="325439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8519-1419-409A-97AA-44CA0FA6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GOOGLE COVID CRAWLER</a:t>
            </a:r>
          </a:p>
          <a:p>
            <a:endParaRPr lang="en-US" sz="2800"/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F30282C-FA7B-4EBF-AA70-8AF2723FE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898174"/>
            <a:ext cx="6112382" cy="305619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A44181-6B16-46D8-BF8D-A3B543322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cap="all"/>
              <a:t>auswertung</a:t>
            </a:r>
          </a:p>
        </p:txBody>
      </p:sp>
    </p:spTree>
    <p:extLst>
      <p:ext uri="{BB962C8B-B14F-4D97-AF65-F5344CB8AC3E}">
        <p14:creationId xmlns:p14="http://schemas.microsoft.com/office/powerpoint/2010/main" val="41519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7995D-AB53-4FA9-9984-20983DF6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63" y="1266218"/>
            <a:ext cx="9905998" cy="399784"/>
          </a:xfrm>
        </p:spPr>
        <p:txBody>
          <a:bodyPr>
            <a:normAutofit fontScale="90000"/>
          </a:bodyPr>
          <a:lstStyle/>
          <a:p>
            <a:r>
              <a:rPr lang="de-DE"/>
              <a:t>Covid-19</a:t>
            </a:r>
            <a:r>
              <a:rPr lang="de-DE">
                <a:ea typeface="+mj-lt"/>
                <a:cs typeface="+mj-lt"/>
              </a:rPr>
              <a:t> Fälle Deutschland RKI</a:t>
            </a:r>
            <a:endParaRPr lang="de-DE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0C4BE0-C241-419D-BE61-D3332344F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36" y="3078241"/>
            <a:ext cx="10439257" cy="277753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D193EE-CAD0-444A-9F9A-EFD27CE44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Datenstruktur</a:t>
            </a:r>
            <a:r>
              <a:rPr lang="en-US"/>
              <a:t> / </a:t>
            </a:r>
            <a:r>
              <a:rPr lang="en-US" err="1"/>
              <a:t>Tabelle</a:t>
            </a:r>
          </a:p>
        </p:txBody>
      </p:sp>
    </p:spTree>
    <p:extLst>
      <p:ext uri="{BB962C8B-B14F-4D97-AF65-F5344CB8AC3E}">
        <p14:creationId xmlns:p14="http://schemas.microsoft.com/office/powerpoint/2010/main" val="13722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C41540D-657C-4135-A002-AC736365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de-DE" sz="4000"/>
              <a:t>Konzept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533D42-155F-4CB2-8B37-AB2D32CB0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1800"/>
              <a:t>Sammeln von Covid-19 Fallzahlen, Impfungen und Wetterdaten in Deutschland mit Python</a:t>
            </a:r>
          </a:p>
          <a:p>
            <a:r>
              <a:rPr lang="de-DE" sz="1800"/>
              <a:t>Sammeln von Covid-19 Fallzahlen und Impfungen </a:t>
            </a:r>
            <a:br>
              <a:rPr lang="de-DE" sz="1800"/>
            </a:br>
            <a:r>
              <a:rPr lang="de-DE" sz="1800"/>
              <a:t>weltweit mit JavaScript</a:t>
            </a:r>
          </a:p>
          <a:p>
            <a:r>
              <a:rPr lang="de-DE" sz="1800"/>
              <a:t>Speichern der Daten in Datenbank mit MySQL</a:t>
            </a:r>
          </a:p>
          <a:p>
            <a:r>
              <a:rPr lang="de-DE" sz="1800"/>
              <a:t>Verarbeitung der Daten mit Pandas</a:t>
            </a:r>
          </a:p>
          <a:p>
            <a:r>
              <a:rPr lang="de-DE" sz="1800"/>
              <a:t>Visualisierung mit </a:t>
            </a:r>
            <a:r>
              <a:rPr lang="de-DE" sz="1800" err="1"/>
              <a:t>Matplotlib</a:t>
            </a:r>
          </a:p>
          <a:p>
            <a:endParaRPr lang="de-DE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8050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7995D-AB53-4FA9-9984-20983DF6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de-DE" sz="2800"/>
              <a:t>Covid-19</a:t>
            </a:r>
            <a:r>
              <a:rPr lang="de-DE" sz="2800">
                <a:ea typeface="+mj-lt"/>
                <a:cs typeface="+mj-lt"/>
              </a:rPr>
              <a:t> Fälle Deutschland RKI</a:t>
            </a:r>
            <a:endParaRPr lang="de-DE" sz="2800"/>
          </a:p>
        </p:txBody>
      </p:sp>
      <p:sp>
        <p:nvSpPr>
          <p:cNvPr id="13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7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2F2F130D-A6BD-4FD3-A055-9012C3B88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856" y="1137621"/>
            <a:ext cx="6062646" cy="457729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C94F7E7-98E2-4761-A5DE-C4B46054B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7290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DEC59-3506-401B-B951-6C1B0B17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de-DE" sz="2800"/>
              <a:t>Auswertung</a:t>
            </a:r>
          </a:p>
        </p:txBody>
      </p:sp>
      <p:sp>
        <p:nvSpPr>
          <p:cNvPr id="7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FFC8D571-6C80-4C91-A23D-F0A890350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370981"/>
            <a:ext cx="6112382" cy="411057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DC9F21-1BC8-453F-ADC8-631FFB290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de-DE" sz="1800"/>
              <a:t>Struktur der Daten</a:t>
            </a:r>
          </a:p>
          <a:p>
            <a:r>
              <a:rPr lang="de-DE" sz="1800"/>
              <a:t>Statistik</a:t>
            </a:r>
          </a:p>
          <a:p>
            <a:r>
              <a:rPr lang="de-DE" sz="1800"/>
              <a:t>Histogramm</a:t>
            </a:r>
          </a:p>
          <a:p>
            <a:r>
              <a:rPr lang="de-DE" sz="1800"/>
              <a:t>Korrelation</a:t>
            </a:r>
          </a:p>
        </p:txBody>
      </p:sp>
    </p:spTree>
    <p:extLst>
      <p:ext uri="{BB962C8B-B14F-4D97-AF65-F5344CB8AC3E}">
        <p14:creationId xmlns:p14="http://schemas.microsoft.com/office/powerpoint/2010/main" val="1989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DEC59-3506-401B-B951-6C1B0B17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de-DE"/>
              <a:t>Auswertung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DC9F21-1BC8-453F-ADC8-631FFB290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7883" y="2043198"/>
            <a:ext cx="4844521" cy="3541714"/>
          </a:xfrm>
        </p:spPr>
        <p:txBody>
          <a:bodyPr anchor="ctr">
            <a:normAutofit/>
          </a:bodyPr>
          <a:lstStyle/>
          <a:p>
            <a:r>
              <a:rPr lang="de-DE"/>
              <a:t>Demo Auswertung / Visualisierung</a:t>
            </a:r>
          </a:p>
        </p:txBody>
      </p:sp>
      <p:pic>
        <p:nvPicPr>
          <p:cNvPr id="5" name="Inhaltsplatzhalter 4" descr="Icon&#10;&#10;Description automatically generated">
            <a:extLst>
              <a:ext uri="{FF2B5EF4-FFF2-40B4-BE49-F238E27FC236}">
                <a16:creationId xmlns:a16="http://schemas.microsoft.com/office/drawing/2014/main" id="{968D84BD-74E5-4A17-B33C-5433894C0B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9"/>
          <a:stretch/>
        </p:blipFill>
        <p:spPr>
          <a:xfrm>
            <a:off x="4172" y="10"/>
            <a:ext cx="61015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2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AC61633D-9A06-4EE6-8CCA-125E665DA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7A852C8-BC01-40BA-9756-A40AB1DD1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5E833F64-1EC5-48F9-9629-15731363C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49625B00-F175-4AF2-A4A8-DD4C7C29C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B8548D69-F7A8-408F-B36A-CE536F9EA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E86213A7-EC0E-4C43-A8BB-903154E81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B31A9BC9-306F-4756-AC1D-CBEFF5003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5DDF1C95-CE0A-4A54-A208-58B5171B3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B523C42-9B96-471D-8841-372C3784C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02E84A0F-4A41-4C49-BAA2-F63385317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3776A90-2B6D-42E7-BC25-CC6F0DBF1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D9F3E5CC-7FEE-4BC8-8249-08FDFB17E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850AA1E1-9C1E-404A-954C-D97E0BE34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36D9AD7E-773D-4BB1-ACEE-00563B516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6033B781-6231-425F-8304-A961AA806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786E3D0-D76C-4472-A088-5B8E00593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5CF52AD3-8E5C-4910-9B62-C81C650AF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A35A36B6-0527-42BB-BD6E-725046419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C82CDD5E-E7AC-4F4C-B545-9A12B252A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87444BF1-FAA9-41E0-A061-952B5844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6A23B4B8-AE8E-44C4-8051-88AC38B8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3CACE757-BB92-474C-9756-5DA2C4B3B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5345926B-3BE3-47B0-B9D0-247EF3D98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62927A9D-539B-4F60-BDDC-A703ED10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B957EE2B-5833-4676-9CC0-33FFEF49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38E9BBD8-44F9-4A62-9F47-F1E82E0D9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C3D95AFA-85F3-4317-A9F1-D5E4FF5F0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F0DC07E6-3215-437A-B116-01F998C68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B4FA4AF6-2538-4681-BEC4-DDF073033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55CCC77A-701C-4973-BE7C-634F37B8E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79D82C9F-B52F-425F-AFAF-E87DBB17C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E902D233-A16F-4F21-8040-1C41D7F5B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AB396242-AE99-4E2E-B64C-42D232A1E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B0061D7A-10B2-4AD4-AF05-091631E7C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3C06240B-3EE1-410C-BD54-FA63E3DE4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BAFA4C69-36C1-4AEE-921A-2EECACCB6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B8785337-6476-4F9E-9CB3-8BEE64B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53AE4527-A215-441E-AE41-B8B301DD0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4CCB478F-211A-4766-8821-D3DDCC2F1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44A17BB7-BD39-48EF-999D-7D5C9D02A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5B9CE92D-8011-4CF3-80C3-6883EC8B1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5ED1CF5D-1E66-4AEC-99B3-B3D4E26C9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45">
              <a:extLst>
                <a:ext uri="{FF2B5EF4-FFF2-40B4-BE49-F238E27FC236}">
                  <a16:creationId xmlns:a16="http://schemas.microsoft.com/office/drawing/2014/main" id="{C72C583E-A8EA-4A45-8FA0-6560160EB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08D37DE4-6C04-47AA-9D00-48A55BE93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64B2D388-168A-4F79-861B-27362D67B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21D2A117-6B87-47F5-B5BE-DCE83B227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70840464-B6A0-40E5-BA4A-1B99F6AD5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A9D20A15-4967-4B13-B558-E81C4EDC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6934E340-6667-466E-A5B7-B0167DC9C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4D349E6E-F4FB-43B7-86D6-C90C28801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23D5ABA0-3217-4485-BCAE-779BD7E1B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45CF2BCB-E4BA-403E-905C-0254C5E24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F12E1D2C-E1C8-455C-B173-30AB0D510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A58BEE69-0D65-4014-93A8-414056A27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9C0C17B2-6B3A-47BF-A16C-2E7D52374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D71D7359-60C1-4277-8402-6C40DAF10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67290C6-6BE7-47D8-A5DC-39C1C423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err="1"/>
              <a:t>Überraschungen</a:t>
            </a:r>
            <a:r>
              <a:rPr lang="en-US" sz="3100"/>
              <a:t> und </a:t>
            </a:r>
            <a:r>
              <a:rPr lang="en-US" sz="3100" err="1"/>
              <a:t>Fehlschläge</a:t>
            </a:r>
            <a:br>
              <a:rPr lang="en-US" sz="3100"/>
            </a:br>
            <a:r>
              <a:rPr lang="en-US" sz="2000"/>
              <a:t>Florian</a:t>
            </a:r>
          </a:p>
        </p:txBody>
      </p:sp>
      <p:sp>
        <p:nvSpPr>
          <p:cNvPr id="72" name="Round Diagonal Corner Rectangle 6">
            <a:extLst>
              <a:ext uri="{FF2B5EF4-FFF2-40B4-BE49-F238E27FC236}">
                <a16:creationId xmlns:a16="http://schemas.microsoft.com/office/drawing/2014/main" id="{62883BDF-B849-4977-9795-7A292056F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16498454-2466-46A1-A4BA-33E6ECB818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001" b="-3"/>
          <a:stretch/>
        </p:blipFill>
        <p:spPr>
          <a:xfrm>
            <a:off x="1118988" y="1129790"/>
            <a:ext cx="2974328" cy="4590930"/>
          </a:xfrm>
          <a:prstGeom prst="rect">
            <a:avLst/>
          </a:prstGeom>
        </p:spPr>
      </p:pic>
      <p:pic>
        <p:nvPicPr>
          <p:cNvPr id="5" name="Picture 5" descr="Graphical user interface, histogram&#10;&#10;Description automatically generated">
            <a:extLst>
              <a:ext uri="{FF2B5EF4-FFF2-40B4-BE49-F238E27FC236}">
                <a16:creationId xmlns:a16="http://schemas.microsoft.com/office/drawing/2014/main" id="{FFED444B-7407-41C0-B227-AF83646EE9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393" t="279" r="29862" b="-638"/>
          <a:stretch/>
        </p:blipFill>
        <p:spPr>
          <a:xfrm>
            <a:off x="3993272" y="1201205"/>
            <a:ext cx="3510159" cy="460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4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290C6-6BE7-47D8-A5DC-39C1C423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Überraschungen und Fehlschläge</a:t>
            </a:r>
            <a:br>
              <a:rPr lang="de-DE"/>
            </a:br>
            <a:r>
              <a:rPr lang="de-DE" sz="2000"/>
              <a:t>Florian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1636DC7-065D-42E0-BE1E-48C2F88D4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506" y="2061127"/>
            <a:ext cx="7270262" cy="3541714"/>
          </a:xfrm>
        </p:spPr>
      </p:pic>
    </p:spTree>
    <p:extLst>
      <p:ext uri="{BB962C8B-B14F-4D97-AF65-F5344CB8AC3E}">
        <p14:creationId xmlns:p14="http://schemas.microsoft.com/office/powerpoint/2010/main" val="307246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AC61633D-9A06-4EE6-8CCA-125E665DA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7A852C8-BC01-40BA-9756-A40AB1DD1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5E833F64-1EC5-48F9-9629-15731363C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49625B00-F175-4AF2-A4A8-DD4C7C29C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B8548D69-F7A8-408F-B36A-CE536F9EA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E86213A7-EC0E-4C43-A8BB-903154E81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B31A9BC9-306F-4756-AC1D-CBEFF5003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5DDF1C95-CE0A-4A54-A208-58B5171B3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B523C42-9B96-471D-8841-372C3784C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02E84A0F-4A41-4C49-BAA2-F63385317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3776A90-2B6D-42E7-BC25-CC6F0DBF1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D9F3E5CC-7FEE-4BC8-8249-08FDFB17E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850AA1E1-9C1E-404A-954C-D97E0BE34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36D9AD7E-773D-4BB1-ACEE-00563B516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6033B781-6231-425F-8304-A961AA806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786E3D0-D76C-4472-A088-5B8E00593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5CF52AD3-8E5C-4910-9B62-C81C650AF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A35A36B6-0527-42BB-BD6E-725046419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C82CDD5E-E7AC-4F4C-B545-9A12B252A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87444BF1-FAA9-41E0-A061-952B5844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6A23B4B8-AE8E-44C4-8051-88AC38B8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3CACE757-BB92-474C-9756-5DA2C4B3B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5345926B-3BE3-47B0-B9D0-247EF3D98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62927A9D-539B-4F60-BDDC-A703ED10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B957EE2B-5833-4676-9CC0-33FFEF49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38E9BBD8-44F9-4A62-9F47-F1E82E0D9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C3D95AFA-85F3-4317-A9F1-D5E4FF5F0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F0DC07E6-3215-437A-B116-01F998C68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B4FA4AF6-2538-4681-BEC4-DDF073033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55CCC77A-701C-4973-BE7C-634F37B8E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79D82C9F-B52F-425F-AFAF-E87DBB17C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E902D233-A16F-4F21-8040-1C41D7F5B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AB396242-AE99-4E2E-B64C-42D232A1E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B0061D7A-10B2-4AD4-AF05-091631E7C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3C06240B-3EE1-410C-BD54-FA63E3DE4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BAFA4C69-36C1-4AEE-921A-2EECACCB6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B8785337-6476-4F9E-9CB3-8BEE64B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53AE4527-A215-441E-AE41-B8B301DD0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4CCB478F-211A-4766-8821-D3DDCC2F1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44A17BB7-BD39-48EF-999D-7D5C9D02A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5B9CE92D-8011-4CF3-80C3-6883EC8B1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5ED1CF5D-1E66-4AEC-99B3-B3D4E26C9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45">
              <a:extLst>
                <a:ext uri="{FF2B5EF4-FFF2-40B4-BE49-F238E27FC236}">
                  <a16:creationId xmlns:a16="http://schemas.microsoft.com/office/drawing/2014/main" id="{C72C583E-A8EA-4A45-8FA0-6560160EB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08D37DE4-6C04-47AA-9D00-48A55BE93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64B2D388-168A-4F79-861B-27362D67B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21D2A117-6B87-47F5-B5BE-DCE83B227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70840464-B6A0-40E5-BA4A-1B99F6AD5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A9D20A15-4967-4B13-B558-E81C4EDC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6934E340-6667-466E-A5B7-B0167DC9C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4D349E6E-F4FB-43B7-86D6-C90C28801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23D5ABA0-3217-4485-BCAE-779BD7E1B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45CF2BCB-E4BA-403E-905C-0254C5E24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F12E1D2C-E1C8-455C-B173-30AB0D510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A58BEE69-0D65-4014-93A8-414056A27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9C0C17B2-6B3A-47BF-A16C-2E7D52374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D71D7359-60C1-4277-8402-6C40DAF10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67290C6-6BE7-47D8-A5DC-39C1C423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err="1"/>
              <a:t>Überraschungen</a:t>
            </a:r>
            <a:r>
              <a:rPr lang="en-US" sz="3100"/>
              <a:t> und </a:t>
            </a:r>
            <a:r>
              <a:rPr lang="en-US" sz="3100" err="1"/>
              <a:t>Fehlschläge</a:t>
            </a:r>
            <a:br>
              <a:rPr lang="en-US" sz="3100"/>
            </a:br>
            <a:r>
              <a:rPr lang="en-US" sz="2000"/>
              <a:t>Florian</a:t>
            </a:r>
          </a:p>
        </p:txBody>
      </p:sp>
      <p:sp>
        <p:nvSpPr>
          <p:cNvPr id="72" name="Round Diagonal Corner Rectangle 6">
            <a:extLst>
              <a:ext uri="{FF2B5EF4-FFF2-40B4-BE49-F238E27FC236}">
                <a16:creationId xmlns:a16="http://schemas.microsoft.com/office/drawing/2014/main" id="{62883BDF-B849-4977-9795-7A292056F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16498454-2466-46A1-A4BA-33E6ECB818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001" b="-3"/>
          <a:stretch/>
        </p:blipFill>
        <p:spPr>
          <a:xfrm>
            <a:off x="1031065" y="1129790"/>
            <a:ext cx="2974328" cy="4590930"/>
          </a:xfrm>
          <a:prstGeom prst="rect">
            <a:avLst/>
          </a:prstGeom>
        </p:spPr>
      </p:pic>
      <p:pic>
        <p:nvPicPr>
          <p:cNvPr id="5" name="Picture 5" descr="Graphical user interface, histogram&#10;&#10;Description automatically generated">
            <a:extLst>
              <a:ext uri="{FF2B5EF4-FFF2-40B4-BE49-F238E27FC236}">
                <a16:creationId xmlns:a16="http://schemas.microsoft.com/office/drawing/2014/main" id="{FFED444B-7407-41C0-B227-AF83646EE9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360" r="29666"/>
          <a:stretch/>
        </p:blipFill>
        <p:spPr>
          <a:xfrm>
            <a:off x="3817426" y="1201205"/>
            <a:ext cx="3500374" cy="4607618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1002FEA1-9FB5-45D7-94C2-CD89C289F1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782" y="5803882"/>
            <a:ext cx="10096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1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525B-0DD6-4E28-B752-3F8D4586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Überraschungen und Fehlschläge</a:t>
            </a:r>
            <a:br>
              <a:rPr lang="de-DE">
                <a:ea typeface="+mj-lt"/>
                <a:cs typeface="+mj-lt"/>
              </a:rPr>
            </a:br>
            <a:r>
              <a:rPr lang="de-DE" sz="2000"/>
              <a:t>Nadine</a:t>
            </a:r>
            <a:endParaRPr lang="en-US" sz="200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761F74A-AE5D-4D10-885F-7B90E02E6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099" y="3205956"/>
            <a:ext cx="9572625" cy="1628775"/>
          </a:xfrm>
        </p:spPr>
      </p:pic>
    </p:spTree>
    <p:extLst>
      <p:ext uri="{BB962C8B-B14F-4D97-AF65-F5344CB8AC3E}">
        <p14:creationId xmlns:p14="http://schemas.microsoft.com/office/powerpoint/2010/main" val="335256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525B-0DD6-4E28-B752-3F8D4586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Überraschungen und Fehlschläge</a:t>
            </a:r>
            <a:br>
              <a:rPr lang="de-DE">
                <a:ea typeface="+mj-lt"/>
                <a:cs typeface="+mj-lt"/>
              </a:rPr>
            </a:br>
            <a:r>
              <a:rPr lang="de-DE" sz="2000"/>
              <a:t>Nadine</a:t>
            </a:r>
            <a:endParaRPr lang="en-US" sz="2000"/>
          </a:p>
        </p:txBody>
      </p:sp>
      <p:pic>
        <p:nvPicPr>
          <p:cNvPr id="6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54478711-206C-439C-82C2-03B490019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40" b="47244"/>
          <a:stretch/>
        </p:blipFill>
        <p:spPr>
          <a:xfrm>
            <a:off x="1222625" y="1758438"/>
            <a:ext cx="5263680" cy="3365260"/>
          </a:xfrm>
          <a:prstGeom prst="rect">
            <a:avLst/>
          </a:prstGeom>
        </p:spPr>
      </p:pic>
      <p:pic>
        <p:nvPicPr>
          <p:cNvPr id="8" name="Picture 8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EE700D52-4830-4BDA-A40B-C40D4A268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30" b="-1"/>
          <a:stretch/>
        </p:blipFill>
        <p:spPr>
          <a:xfrm>
            <a:off x="6576438" y="1762851"/>
            <a:ext cx="4165636" cy="377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5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0167B-30CF-4BD5-A903-FD5BBCB8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Fazit</a:t>
            </a:r>
          </a:p>
        </p:txBody>
      </p:sp>
      <p:graphicFrame>
        <p:nvGraphicFramePr>
          <p:cNvPr id="63" name="Content Placeholder 2">
            <a:extLst>
              <a:ext uri="{FF2B5EF4-FFF2-40B4-BE49-F238E27FC236}">
                <a16:creationId xmlns:a16="http://schemas.microsoft.com/office/drawing/2014/main" id="{5D56F34E-2E51-4C5F-8908-839D3C3A37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38311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567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0167B-30CF-4BD5-A903-FD5BBCB8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Fazit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F94E11F-9337-4305-9510-0DB67A3B4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2911230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/>
              <a:t>Vielen</a:t>
            </a:r>
            <a:r>
              <a:rPr lang="en-US"/>
              <a:t> Dank!</a:t>
            </a:r>
          </a:p>
        </p:txBody>
      </p:sp>
    </p:spTree>
    <p:extLst>
      <p:ext uri="{BB962C8B-B14F-4D97-AF65-F5344CB8AC3E}">
        <p14:creationId xmlns:p14="http://schemas.microsoft.com/office/powerpoint/2010/main" val="332784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7F90D-3AA9-4E1F-9F48-9F3F684C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206" y="469621"/>
            <a:ext cx="9905998" cy="1478570"/>
          </a:xfrm>
        </p:spPr>
        <p:txBody>
          <a:bodyPr/>
          <a:lstStyle/>
          <a:p>
            <a:r>
              <a:rPr lang="de-DE"/>
              <a:t>Tools und Bibliotheken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42B2DEB-19DC-4523-8FCA-7B54E6664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163" y="1902532"/>
            <a:ext cx="1478570" cy="147857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CDBC47-208C-4947-8E97-621DA47D90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068" y="1496130"/>
            <a:ext cx="2405524" cy="16481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F743369-8698-43ED-9357-F527812DD8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199" y="3830083"/>
            <a:ext cx="3297564" cy="133271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1ED3307-2C90-497F-9385-3973FBD1DC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773" y="2350479"/>
            <a:ext cx="2215662" cy="57884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639B996-D47C-4BB8-97BF-A2BC3207F9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664" y="4162040"/>
            <a:ext cx="2960281" cy="710030"/>
          </a:xfrm>
          <a:prstGeom prst="rect">
            <a:avLst/>
          </a:prstGeom>
        </p:spPr>
      </p:pic>
      <p:pic>
        <p:nvPicPr>
          <p:cNvPr id="3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ABC31E51-7123-431D-96F5-7B6384DCBB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1873" y="3672702"/>
            <a:ext cx="1167830" cy="1688706"/>
          </a:xfrm>
          <a:prstGeom prst="rect">
            <a:avLst/>
          </a:prstGeom>
        </p:spPr>
      </p:pic>
      <p:pic>
        <p:nvPicPr>
          <p:cNvPr id="6" name="Picture 7" descr="Logo&#10;&#10;Description automatically generated">
            <a:extLst>
              <a:ext uri="{FF2B5EF4-FFF2-40B4-BE49-F238E27FC236}">
                <a16:creationId xmlns:a16="http://schemas.microsoft.com/office/drawing/2014/main" id="{E0C88ED0-725B-492C-B2E3-BA56A19F90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8996" y="1831100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5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117E2-FDD5-4074-98C1-7493E62C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Webcrawler</a:t>
            </a:r>
          </a:p>
        </p:txBody>
      </p: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BB5EC8B7-EA35-4C37-86A2-C6F1269C54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D5D38724-B568-4762-946C-E7EC055D34EA}"/>
              </a:ext>
            </a:extLst>
          </p:cNvPr>
          <p:cNvSpPr txBox="1"/>
          <p:nvPr/>
        </p:nvSpPr>
        <p:spPr>
          <a:xfrm>
            <a:off x="8824988" y="3107423"/>
            <a:ext cx="282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www.impfdashboard.de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98B0C9E-8DBD-448B-A435-79710E4883C6}"/>
              </a:ext>
            </a:extLst>
          </p:cNvPr>
          <p:cNvSpPr txBox="1"/>
          <p:nvPr/>
        </p:nvSpPr>
        <p:spPr>
          <a:xfrm>
            <a:off x="8824988" y="2432595"/>
            <a:ext cx="275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www.rki.de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0B36280-2AE8-44A5-87BA-0C4536781BAF}"/>
              </a:ext>
            </a:extLst>
          </p:cNvPr>
          <p:cNvSpPr txBox="1"/>
          <p:nvPr/>
        </p:nvSpPr>
        <p:spPr>
          <a:xfrm>
            <a:off x="8824988" y="3835678"/>
            <a:ext cx="282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www.wetteronline.de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DE02244-6BEE-471D-B261-A976EE690559}"/>
              </a:ext>
            </a:extLst>
          </p:cNvPr>
          <p:cNvSpPr txBox="1"/>
          <p:nvPr/>
        </p:nvSpPr>
        <p:spPr>
          <a:xfrm>
            <a:off x="8824988" y="4465839"/>
            <a:ext cx="282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www.google.com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C1911EC-4C10-4A5D-A5D0-D8EB6D6395F0}"/>
              </a:ext>
            </a:extLst>
          </p:cNvPr>
          <p:cNvSpPr txBox="1"/>
          <p:nvPr/>
        </p:nvSpPr>
        <p:spPr>
          <a:xfrm>
            <a:off x="8824988" y="5244946"/>
            <a:ext cx="282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www.google.com</a:t>
            </a:r>
          </a:p>
        </p:txBody>
      </p:sp>
    </p:spTree>
    <p:extLst>
      <p:ext uri="{BB962C8B-B14F-4D97-AF65-F5344CB8AC3E}">
        <p14:creationId xmlns:p14="http://schemas.microsoft.com/office/powerpoint/2010/main" val="89863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7995D-AB53-4FA9-9984-20983DF6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16908"/>
          </a:xfrm>
        </p:spPr>
        <p:txBody>
          <a:bodyPr>
            <a:normAutofit fontScale="90000"/>
          </a:bodyPr>
          <a:lstStyle/>
          <a:p>
            <a:r>
              <a:rPr lang="de-DE"/>
              <a:t>Datenbank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23DA41-FAB2-419E-9215-613C6CF61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723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MySQL </a:t>
            </a:r>
          </a:p>
          <a:p>
            <a:r>
              <a:rPr lang="en-US" err="1"/>
              <a:t>Zentraler</a:t>
            </a:r>
            <a:r>
              <a:rPr lang="en-US"/>
              <a:t> Ort der </a:t>
            </a:r>
            <a:r>
              <a:rPr lang="en-US" err="1"/>
              <a:t>Datenspeicherung</a:t>
            </a:r>
            <a:endParaRPr lang="en-US"/>
          </a:p>
          <a:p>
            <a:r>
              <a:rPr lang="en-US" err="1"/>
              <a:t>Einfach</a:t>
            </a:r>
            <a:r>
              <a:rPr lang="en-US"/>
              <a:t> </a:t>
            </a:r>
            <a:r>
              <a:rPr lang="en-US" err="1"/>
              <a:t>zu</a:t>
            </a:r>
            <a:r>
              <a:rPr lang="en-US"/>
              <a:t> </a:t>
            </a:r>
            <a:r>
              <a:rPr lang="en-US" err="1"/>
              <a:t>installieren</a:t>
            </a:r>
            <a:r>
              <a:rPr lang="en-US"/>
              <a:t> (auf Server </a:t>
            </a:r>
            <a:r>
              <a:rPr lang="en-US" err="1"/>
              <a:t>oder</a:t>
            </a:r>
            <a:r>
              <a:rPr lang="en-US"/>
              <a:t> </a:t>
            </a:r>
            <a:r>
              <a:rPr lang="en-US" err="1"/>
              <a:t>Arbeitsrechner</a:t>
            </a:r>
            <a:r>
              <a:rPr lang="en-US"/>
              <a:t>)</a:t>
            </a:r>
          </a:p>
          <a:p>
            <a:r>
              <a:rPr lang="en-US"/>
              <a:t>Open Source</a:t>
            </a:r>
          </a:p>
          <a:p>
            <a:r>
              <a:rPr lang="en-US" err="1"/>
              <a:t>Vorteile</a:t>
            </a:r>
            <a:r>
              <a:rPr lang="en-US"/>
              <a:t> von SQL </a:t>
            </a:r>
            <a:r>
              <a:rPr lang="en-US" err="1"/>
              <a:t>nutzen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Einfacher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Zugriff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im</a:t>
            </a:r>
            <a:r>
              <a:rPr lang="en-US">
                <a:ea typeface="+mn-lt"/>
                <a:cs typeface="+mn-lt"/>
              </a:rPr>
              <a:t> Server-Terminal: "</a:t>
            </a:r>
            <a:r>
              <a:rPr lang="en-US" err="1">
                <a:ea typeface="+mn-lt"/>
                <a:cs typeface="+mn-lt"/>
              </a:rPr>
              <a:t>sudo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mysql</a:t>
            </a:r>
            <a:r>
              <a:rPr lang="en-US">
                <a:ea typeface="+mn-lt"/>
                <a:cs typeface="+mn-lt"/>
              </a:rPr>
              <a:t>..."</a:t>
            </a:r>
          </a:p>
          <a:p>
            <a:endParaRPr lang="en-US"/>
          </a:p>
        </p:txBody>
      </p:sp>
      <p:pic>
        <p:nvPicPr>
          <p:cNvPr id="6" name="Grafik 6" descr="Logo&#10;&#10;Description automatically generated">
            <a:extLst>
              <a:ext uri="{FF2B5EF4-FFF2-40B4-BE49-F238E27FC236}">
                <a16:creationId xmlns:a16="http://schemas.microsoft.com/office/drawing/2014/main" id="{71C42A6C-B892-4775-A9B7-2320285BF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10" y="4598815"/>
            <a:ext cx="2405524" cy="164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8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7995D-AB53-4FA9-9984-20983DF6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16908"/>
          </a:xfrm>
        </p:spPr>
        <p:txBody>
          <a:bodyPr>
            <a:normAutofit fontScale="90000"/>
          </a:bodyPr>
          <a:lstStyle/>
          <a:p>
            <a:r>
              <a:rPr lang="de-DE"/>
              <a:t>Datenbank</a:t>
            </a:r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EE763EC1-8469-4FEC-96D4-50D33BB4B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691" y="1042275"/>
            <a:ext cx="6147732" cy="5656476"/>
          </a:xfrm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293C77EF-1EF0-4DCA-86C3-7CF06CACEFC9}"/>
              </a:ext>
            </a:extLst>
          </p:cNvPr>
          <p:cNvSpPr/>
          <p:nvPr/>
        </p:nvSpPr>
        <p:spPr>
          <a:xfrm>
            <a:off x="7578470" y="3240658"/>
            <a:ext cx="3045069" cy="723900"/>
          </a:xfrm>
          <a:prstGeom prst="leftArrow">
            <a:avLst/>
          </a:prstGeom>
          <a:solidFill>
            <a:srgbClr val="631837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A262D0"/>
              </a:solidFill>
            </a:endParaRP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E51872C4-5DAE-4584-886B-D9A8A253FE8C}"/>
              </a:ext>
            </a:extLst>
          </p:cNvPr>
          <p:cNvSpPr/>
          <p:nvPr/>
        </p:nvSpPr>
        <p:spPr>
          <a:xfrm>
            <a:off x="7578470" y="4980558"/>
            <a:ext cx="3113453" cy="711200"/>
          </a:xfrm>
          <a:prstGeom prst="leftArrow">
            <a:avLst/>
          </a:prstGeom>
          <a:solidFill>
            <a:srgbClr val="631837"/>
          </a:solidFill>
          <a:ln>
            <a:solidFill>
              <a:srgbClr val="631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7B0DA1-50A5-4774-9853-AEEA55CB6816}"/>
              </a:ext>
            </a:extLst>
          </p:cNvPr>
          <p:cNvSpPr txBox="1"/>
          <p:nvPr/>
        </p:nvSpPr>
        <p:spPr>
          <a:xfrm>
            <a:off x="7935425" y="3421008"/>
            <a:ext cx="30352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z.B.</a:t>
            </a:r>
            <a:r>
              <a:rPr lang="en-US"/>
              <a:t> </a:t>
            </a:r>
            <a:r>
              <a:rPr lang="en-US" err="1"/>
              <a:t>Wetterdaten</a:t>
            </a:r>
            <a:r>
              <a:rPr lang="en-US"/>
              <a:t> </a:t>
            </a:r>
            <a:r>
              <a:rPr lang="en-US" err="1"/>
              <a:t>abfragen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906EEB-08F3-4412-A9F0-C20E5AA02682}"/>
              </a:ext>
            </a:extLst>
          </p:cNvPr>
          <p:cNvSpPr txBox="1"/>
          <p:nvPr/>
        </p:nvSpPr>
        <p:spPr>
          <a:xfrm>
            <a:off x="8001855" y="5158054"/>
            <a:ext cx="25673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Impfdashboard</a:t>
            </a:r>
            <a:r>
              <a:rPr lang="en-US"/>
              <a:t> </a:t>
            </a:r>
            <a:r>
              <a:rPr lang="en-US" err="1"/>
              <a:t>abfragen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C59739D8-B89E-498C-BA40-4A9E1EE70AA7}"/>
              </a:ext>
            </a:extLst>
          </p:cNvPr>
          <p:cNvSpPr/>
          <p:nvPr/>
        </p:nvSpPr>
        <p:spPr>
          <a:xfrm>
            <a:off x="7578470" y="788581"/>
            <a:ext cx="2019300" cy="723900"/>
          </a:xfrm>
          <a:prstGeom prst="leftArrow">
            <a:avLst/>
          </a:prstGeom>
          <a:solidFill>
            <a:srgbClr val="631837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A262D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44CFA-5AEA-487A-AA16-B5C373114F06}"/>
              </a:ext>
            </a:extLst>
          </p:cNvPr>
          <p:cNvSpPr txBox="1"/>
          <p:nvPr/>
        </p:nvSpPr>
        <p:spPr>
          <a:xfrm>
            <a:off x="8003809" y="968931"/>
            <a:ext cx="30352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MySQL </a:t>
            </a:r>
            <a:r>
              <a:rPr lang="en-US" err="1"/>
              <a:t>starten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8DC5C0A-BD2D-4C9D-885D-F640E56586EA}"/>
              </a:ext>
            </a:extLst>
          </p:cNvPr>
          <p:cNvSpPr/>
          <p:nvPr/>
        </p:nvSpPr>
        <p:spPr>
          <a:xfrm>
            <a:off x="7549162" y="2234427"/>
            <a:ext cx="2683607" cy="723900"/>
          </a:xfrm>
          <a:prstGeom prst="leftArrow">
            <a:avLst/>
          </a:prstGeom>
          <a:solidFill>
            <a:srgbClr val="631837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A262D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D5E96A-E971-4ACB-BFC6-961662DC8F68}"/>
              </a:ext>
            </a:extLst>
          </p:cNvPr>
          <p:cNvSpPr txBox="1"/>
          <p:nvPr/>
        </p:nvSpPr>
        <p:spPr>
          <a:xfrm>
            <a:off x="7974501" y="2414777"/>
            <a:ext cx="30352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Datenbank</a:t>
            </a:r>
            <a:r>
              <a:rPr lang="en-US"/>
              <a:t> </a:t>
            </a:r>
            <a:r>
              <a:rPr lang="en-US" err="1"/>
              <a:t>auswählen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D5BC37-69FD-4D42-B2B3-BDF13EE90340}"/>
              </a:ext>
            </a:extLst>
          </p:cNvPr>
          <p:cNvSpPr txBox="1"/>
          <p:nvPr/>
        </p:nvSpPr>
        <p:spPr>
          <a:xfrm>
            <a:off x="8003809" y="1398777"/>
            <a:ext cx="30352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</a:t>
            </a:r>
            <a:r>
              <a:rPr lang="en-US" err="1"/>
              <a:t>sudo</a:t>
            </a:r>
            <a:r>
              <a:rPr lang="en-US"/>
              <a:t> </a:t>
            </a:r>
            <a:r>
              <a:rPr lang="en-US" err="1"/>
              <a:t>mysql</a:t>
            </a:r>
            <a:r>
              <a:rPr lang="en-US"/>
              <a:t>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C9CFFB-AB4E-4BAC-97DC-3B198E25897F}"/>
              </a:ext>
            </a:extLst>
          </p:cNvPr>
          <p:cNvSpPr txBox="1"/>
          <p:nvPr/>
        </p:nvSpPr>
        <p:spPr>
          <a:xfrm>
            <a:off x="7974500" y="2786007"/>
            <a:ext cx="30352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"use </a:t>
            </a:r>
            <a:r>
              <a:rPr lang="en-US" err="1"/>
              <a:t>mydatabase</a:t>
            </a:r>
            <a:r>
              <a:rPr lang="en-US"/>
              <a:t>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014162-DAD0-4797-A68F-1CB716EB3EF4}"/>
              </a:ext>
            </a:extLst>
          </p:cNvPr>
          <p:cNvSpPr txBox="1"/>
          <p:nvPr/>
        </p:nvSpPr>
        <p:spPr>
          <a:xfrm>
            <a:off x="7974501" y="3899700"/>
            <a:ext cx="30352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"select …"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840449-8362-4B86-979D-CFDD7004668D}"/>
              </a:ext>
            </a:extLst>
          </p:cNvPr>
          <p:cNvSpPr txBox="1"/>
          <p:nvPr/>
        </p:nvSpPr>
        <p:spPr>
          <a:xfrm>
            <a:off x="7935424" y="5697238"/>
            <a:ext cx="30352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"select …"</a:t>
            </a:r>
          </a:p>
        </p:txBody>
      </p:sp>
    </p:spTree>
    <p:extLst>
      <p:ext uri="{BB962C8B-B14F-4D97-AF65-F5344CB8AC3E}">
        <p14:creationId xmlns:p14="http://schemas.microsoft.com/office/powerpoint/2010/main" val="320180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0C78-EA98-4AE2-843B-50BD6003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WEBCRAWLER WETTER DEUTSCHLAND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7C02-5D33-4DA9-A5C2-4BCDB4C06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Datenstruktur / Tabelle</a:t>
            </a:r>
          </a:p>
        </p:txBody>
      </p:sp>
      <p:pic>
        <p:nvPicPr>
          <p:cNvPr id="5" name="Picture 10" descr="Text&#10;&#10;Description automatically generated">
            <a:extLst>
              <a:ext uri="{FF2B5EF4-FFF2-40B4-BE49-F238E27FC236}">
                <a16:creationId xmlns:a16="http://schemas.microsoft.com/office/drawing/2014/main" id="{0300006C-ABAF-429A-B366-127AAB578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679" r="159" b="34715"/>
          <a:stretch/>
        </p:blipFill>
        <p:spPr>
          <a:xfrm>
            <a:off x="1141999" y="3015660"/>
            <a:ext cx="6137976" cy="178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6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117E2-FDD5-4074-98C1-7493E62C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/>
              <a:t>Webcrawler Wetter Deutschland</a:t>
            </a:r>
          </a:p>
        </p:txBody>
      </p:sp>
      <p:sp>
        <p:nvSpPr>
          <p:cNvPr id="8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002A68C-C9AD-4255-A0E4-1A0F322A9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592555"/>
            <a:ext cx="6112382" cy="3667428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80D0C7-45E6-45E4-8C6D-8C7C6961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4024824" cy="35417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/>
              <a:t>wetteronline.de/wetter/&lt;</a:t>
            </a:r>
            <a:r>
              <a:rPr lang="en-US" sz="1800" err="1"/>
              <a:t>Bundesland</a:t>
            </a:r>
            <a:r>
              <a:rPr lang="en-US" sz="1800"/>
              <a:t>&gt;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284769D-9F54-494E-BACA-5D03E70261C0}"/>
              </a:ext>
            </a:extLst>
          </p:cNvPr>
          <p:cNvSpPr txBox="1"/>
          <p:nvPr/>
        </p:nvSpPr>
        <p:spPr>
          <a:xfrm>
            <a:off x="5628443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4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4847-C93B-4B1A-8758-7643EAE8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WEBCRAWLER IMPFUNGEN DEUTSCHLAND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398D7-1DBA-459E-AB98-0DC10318D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Datenstrukur</a:t>
            </a:r>
            <a:r>
              <a:rPr lang="en-US"/>
              <a:t> / </a:t>
            </a:r>
            <a:r>
              <a:rPr lang="en-US" err="1"/>
              <a:t>Tabelle</a:t>
            </a:r>
            <a:r>
              <a:rPr lang="en-US"/>
              <a:t>:</a:t>
            </a:r>
          </a:p>
        </p:txBody>
      </p:sp>
      <p:pic>
        <p:nvPicPr>
          <p:cNvPr id="5" name="Picture 10" descr="Text&#10;&#10;Description automatically generated">
            <a:extLst>
              <a:ext uri="{FF2B5EF4-FFF2-40B4-BE49-F238E27FC236}">
                <a16:creationId xmlns:a16="http://schemas.microsoft.com/office/drawing/2014/main" id="{5617B317-AACB-4C02-A2C7-2A8782E1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145" b="151"/>
          <a:stretch/>
        </p:blipFill>
        <p:spPr>
          <a:xfrm>
            <a:off x="1248253" y="2968679"/>
            <a:ext cx="7748788" cy="255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7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55607349E04B749800B85AA2A419608" ma:contentTypeVersion="2" ma:contentTypeDescription="Ein neues Dokument erstellen." ma:contentTypeScope="" ma:versionID="4acb3c7681f9803db0645f30363d8e39">
  <xsd:schema xmlns:xsd="http://www.w3.org/2001/XMLSchema" xmlns:xs="http://www.w3.org/2001/XMLSchema" xmlns:p="http://schemas.microsoft.com/office/2006/metadata/properties" xmlns:ns2="186fc5f9-67ab-4178-ac15-d33c06236232" targetNamespace="http://schemas.microsoft.com/office/2006/metadata/properties" ma:root="true" ma:fieldsID="62ca7e0925616814611ed8af3c8831de" ns2:_="">
    <xsd:import namespace="186fc5f9-67ab-4178-ac15-d33c062362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6fc5f9-67ab-4178-ac15-d33c062362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E7D2D0-6640-4919-8FFD-073212232D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E9BDEC-46B4-457F-A544-BE9F434BF1D2}">
  <ds:schemaRefs>
    <ds:schemaRef ds:uri="186fc5f9-67ab-4178-ac15-d33c0623623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894FB80-E8E7-4AED-8E40-1EF7A927014C}">
  <ds:schemaRefs>
    <ds:schemaRef ds:uri="186fc5f9-67ab-4178-ac15-d33c0623623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274</Words>
  <Application>Microsoft Office PowerPoint</Application>
  <PresentationFormat>Breitbild</PresentationFormat>
  <Paragraphs>81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2" baseType="lpstr">
      <vt:lpstr>Arial</vt:lpstr>
      <vt:lpstr>Tw Cen MT</vt:lpstr>
      <vt:lpstr>Schaltkreis</vt:lpstr>
      <vt:lpstr>CoronaVirus Zusammenhänge</vt:lpstr>
      <vt:lpstr>Konzept</vt:lpstr>
      <vt:lpstr>Tools und Bibliotheken</vt:lpstr>
      <vt:lpstr>Webcrawler</vt:lpstr>
      <vt:lpstr>Datenbank</vt:lpstr>
      <vt:lpstr>Datenbank</vt:lpstr>
      <vt:lpstr>WEBCRAWLER WETTER DEUTSCHLAND</vt:lpstr>
      <vt:lpstr>Webcrawler Wetter Deutschland</vt:lpstr>
      <vt:lpstr>WEBCRAWLER IMPFUNGEN DEUTSCHLAND</vt:lpstr>
      <vt:lpstr>Webcrawler Impfungen Deutschland Impfdashboard</vt:lpstr>
      <vt:lpstr>Webcrawler Impfungen Deutschland Impfdashboard</vt:lpstr>
      <vt:lpstr>Python-webcrawler- Demo</vt:lpstr>
      <vt:lpstr>Datenbank</vt:lpstr>
      <vt:lpstr>Google covid crawler</vt:lpstr>
      <vt:lpstr>Puppeteer-crawler</vt:lpstr>
      <vt:lpstr>Puppeteer-crawler Demo</vt:lpstr>
      <vt:lpstr>GOOGLE COVID CRAWLER </vt:lpstr>
      <vt:lpstr>GOOGLE COVID CRAWLER </vt:lpstr>
      <vt:lpstr>Covid-19 Fälle Deutschland RKI</vt:lpstr>
      <vt:lpstr>Covid-19 Fälle Deutschland RKI</vt:lpstr>
      <vt:lpstr>Auswertung</vt:lpstr>
      <vt:lpstr>Auswertung</vt:lpstr>
      <vt:lpstr>Überraschungen und Fehlschläge Florian</vt:lpstr>
      <vt:lpstr>Überraschungen und Fehlschläge Florian</vt:lpstr>
      <vt:lpstr>Überraschungen und Fehlschläge Florian</vt:lpstr>
      <vt:lpstr>Überraschungen und Fehlschläge Nadine</vt:lpstr>
      <vt:lpstr>Überraschungen und Fehlschläge Nadine</vt:lpstr>
      <vt:lpstr>Fazit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Miguel Mioskowski</cp:lastModifiedBy>
  <cp:revision>24</cp:revision>
  <dcterms:created xsi:type="dcterms:W3CDTF">2021-08-17T12:47:01Z</dcterms:created>
  <dcterms:modified xsi:type="dcterms:W3CDTF">2021-10-18T17:42:46Z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0x010100D55607349E04B749800B85AA2A419608</vt:lpwstr>
  </property>
</Properties>
</file>