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61" d="100"/>
          <a:sy n="61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0E46-63CC-4BC7-B711-E209C3F1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B1BE-A05C-4991-B8A3-E7F03C72C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682F-A922-48C1-950F-80E90D6A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7B317-15F8-4435-94A4-4E9ADD7E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CD84-22CC-4A53-BD3E-04698370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0DBB-9CF2-448C-94E8-FFA756F5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AEAB6-AC26-418D-983F-1BA696FD9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41C4-83FE-465F-9B2B-26470B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5306-0DE9-4895-94B3-29FC145C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41CC-4C1C-45FF-9ED7-2DD3BE83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0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4D0F3-D4AA-42D2-B2F6-B00AC15A3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96D5-35C7-43DF-9AF6-BE98A87AC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781D-69BA-4B48-80D8-8038AA37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6B96-75C6-4AF2-8F7C-AACC45F1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D834-03D6-4364-8D6A-C85A12E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359D-7304-46F2-9068-C43E5A2A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A20A-90E1-4D88-ADBC-215C8E69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77D60-FA38-4A07-9062-F4906B4D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BC4F-DF31-4EBE-AEB0-139A1AC9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7224-19FA-43B1-8B93-F5648A59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D721-7395-4778-B7D4-A8EF5A4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91863-8C74-4251-B69D-EEFE583D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23A5-8762-412F-862D-A1F937CA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13FB-02B8-40AF-82E4-CBE769E9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1974-303C-4311-AA87-71FBA987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D584-7FC6-443D-A487-AE72A4CC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39DC-D8B6-4CCF-8F8D-FEE771A84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4DF9D-5F48-45CE-B7D6-62944805F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797CC-9639-40B6-9274-A029DA01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C77D4-8D28-4413-94AA-994F0BC8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EC18E-C75A-42B9-ABCA-0AB4EC32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DCF0-A34D-495A-9C81-C8BDD8EB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D4F6-397D-4DC3-8F23-AE95A75F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C703F-AA70-4F7E-9190-A36BB0863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ED98C-654F-46DC-AED4-692DCF948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BF475-0514-4BB2-8AEF-509A8D800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5D467-74B2-436F-8544-A09B8A46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514E3-4835-427E-9417-117FD35B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717A2-2204-47B4-AEDC-B912D3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39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1FF1-7668-4524-A677-090B3AB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469C9-17E0-489D-8BCF-E73B7875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0BCCD-3146-4271-B171-882AAFE9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F3EF3-6EE7-42AF-A0CE-45C4CC2C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02F03-46A6-4298-979F-BF2E73D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71452-8BD7-4DA6-B27D-0A2172D8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6984F-6EB4-421D-B763-CE6685A8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6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657C-C7CF-4E40-95BD-189086B9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6B19-8A32-4A9C-8003-8A2A75D5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B151A-BCFC-4B17-B529-9CA1BD66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9D258-F0B2-4EEA-A13D-AE606F36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CC95-D2B5-4743-A6E7-9ACDC0B2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17E77-76CD-43AC-B112-6D500CD7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D3ED-0577-492D-A850-A471775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62ED4-A1B5-4D38-91CC-4F5EB68B4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6E48E-6489-41F1-8846-D1935B911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80871-0580-4F58-9189-60201FA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0174-26ED-4784-9C13-B2515C8C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D806-1341-4BDE-867E-53387FDB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F63E1-7F7B-486F-9DFC-7DAD7CF7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1AC9-7141-4EBD-A222-F3D5DEB8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2057-6D90-4CCA-A476-91EC7D886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5419-FA4A-465A-9F22-5B3EACA050DF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1157-59D3-448C-837F-7EBF5C13E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94C1-0166-4FAB-87EF-4DC6E1D98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8E28-4FE4-49C0-AEF1-27A74230A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5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C2F-6B84-4B0F-8E7F-52C1DAD11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C25C-C4D9-48D2-8DC1-FC20B7174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70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F0FF-2E5B-44FC-9E18-6E07E9805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718"/>
            <a:ext cx="9144000" cy="977462"/>
          </a:xfrm>
        </p:spPr>
        <p:txBody>
          <a:bodyPr>
            <a:normAutofit/>
          </a:bodyPr>
          <a:lstStyle/>
          <a:p>
            <a:r>
              <a:rPr lang="en-GB" dirty="0"/>
              <a:t>What is the </a:t>
            </a:r>
            <a:r>
              <a:rPr lang="en-GB" dirty="0" err="1"/>
              <a:t>Bidecennial</a:t>
            </a:r>
            <a:r>
              <a:rPr lang="en-GB" dirty="0"/>
              <a:t> ACS?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CB795-1C6D-44E1-B2FA-E599434B9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98180"/>
            <a:ext cx="5864772" cy="1513491"/>
          </a:xfrm>
        </p:spPr>
        <p:txBody>
          <a:bodyPr>
            <a:norm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03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5929-0217-4B88-A5B7-654E873D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5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What is the </a:t>
            </a:r>
            <a:r>
              <a:rPr lang="en-GB" dirty="0" err="1"/>
              <a:t>Bidecennial</a:t>
            </a:r>
            <a:r>
              <a:rPr lang="en-GB" dirty="0"/>
              <a:t> ACS?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9596-514D-4AFD-AC33-C372DE34A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61697"/>
            <a:ext cx="6019800" cy="146619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5-year rolling sample survey conducted by the US Census Bureau to improve the accuracy of the main US census.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C979A-6F09-4383-90EA-BA801A153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61697"/>
            <a:ext cx="6019800" cy="11508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Samples 250,000 housing units every month (3m per year) by mail, phone or in-person interview. 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E80C1-DF44-49EE-8516-3A4184A5F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9" y="3018110"/>
            <a:ext cx="4750103" cy="3726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98598-B4EF-4FC2-B5B8-B662E544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8" y="3018110"/>
            <a:ext cx="4994423" cy="37264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1034FB-2B63-4A9C-B6A7-2B2710D3B611}"/>
              </a:ext>
            </a:extLst>
          </p:cNvPr>
          <p:cNvSpPr/>
          <p:nvPr/>
        </p:nvSpPr>
        <p:spPr>
          <a:xfrm>
            <a:off x="237140" y="2494890"/>
            <a:ext cx="11565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 Data Collection Failure Rates under Voluntary vs Mandatory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2784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Project2</Template>
  <TotalTime>197</TotalTime>
  <Words>62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ACS</vt:lpstr>
      <vt:lpstr>What is the Bidecennial ACS?</vt:lpstr>
      <vt:lpstr>What is the Bidecennial ACS?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</dc:title>
  <dc:creator>Michael Grosvenor</dc:creator>
  <cp:lastModifiedBy>Michael Grosvenor</cp:lastModifiedBy>
  <cp:revision>9</cp:revision>
  <dcterms:created xsi:type="dcterms:W3CDTF">2018-10-14T06:51:30Z</dcterms:created>
  <dcterms:modified xsi:type="dcterms:W3CDTF">2018-10-14T10:38:26Z</dcterms:modified>
</cp:coreProperties>
</file>