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65" r:id="rId2"/>
    <p:sldId id="271" r:id="rId3"/>
    <p:sldId id="272" r:id="rId4"/>
    <p:sldId id="273" r:id="rId5"/>
    <p:sldId id="274" r:id="rId6"/>
    <p:sldId id="275" r:id="rId7"/>
    <p:sldId id="276" r:id="rId8"/>
    <p:sldId id="264" r:id="rId9"/>
    <p:sldId id="260" r:id="rId10"/>
    <p:sldId id="262" r:id="rId11"/>
    <p:sldId id="263" r:id="rId12"/>
    <p:sldId id="267" r:id="rId13"/>
    <p:sldId id="268" r:id="rId14"/>
    <p:sldId id="269" r:id="rId15"/>
    <p:sldId id="270" r:id="rId16"/>
    <p:sldId id="256" r:id="rId17"/>
    <p:sldId id="257" r:id="rId18"/>
    <p:sldId id="258" r:id="rId19"/>
    <p:sldId id="259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9CD42-DAF3-43C6-9C71-DF8FE1FBAA9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A4948-D772-41D3-A446-3817E496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E57E836-C096-47CD-87E2-82B2CCFB3D40}" type="datetimeFigureOut">
              <a:rPr lang="en-PH" smtClean="0"/>
              <a:t>29/01/2019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P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791D942-18E2-4346-A2D7-EB4F2375E81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E836-C096-47CD-87E2-82B2CCFB3D40}" type="datetimeFigureOut">
              <a:rPr lang="en-PH" smtClean="0"/>
              <a:t>29/01/2019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1D942-18E2-4346-A2D7-EB4F2375E81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E836-C096-47CD-87E2-82B2CCFB3D40}" type="datetimeFigureOut">
              <a:rPr lang="en-PH" smtClean="0"/>
              <a:t>29/01/2019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1D942-18E2-4346-A2D7-EB4F2375E81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E57E836-C096-47CD-87E2-82B2CCFB3D40}" type="datetimeFigureOut">
              <a:rPr lang="en-PH" smtClean="0"/>
              <a:t>29/01/2019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1D942-18E2-4346-A2D7-EB4F2375E81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E57E836-C096-47CD-87E2-82B2CCFB3D40}" type="datetimeFigureOut">
              <a:rPr lang="en-PH" smtClean="0"/>
              <a:t>29/01/2019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791D942-18E2-4346-A2D7-EB4F2375E81E}" type="slidenum">
              <a:rPr lang="en-PH" smtClean="0"/>
              <a:t>‹#›</a:t>
            </a:fld>
            <a:endParaRPr lang="en-PH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E57E836-C096-47CD-87E2-82B2CCFB3D40}" type="datetimeFigureOut">
              <a:rPr lang="en-PH" smtClean="0"/>
              <a:t>29/01/2019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791D942-18E2-4346-A2D7-EB4F2375E81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E57E836-C096-47CD-87E2-82B2CCFB3D40}" type="datetimeFigureOut">
              <a:rPr lang="en-PH" smtClean="0"/>
              <a:t>29/01/2019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791D942-18E2-4346-A2D7-EB4F2375E81E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E836-C096-47CD-87E2-82B2CCFB3D40}" type="datetimeFigureOut">
              <a:rPr lang="en-PH" smtClean="0"/>
              <a:t>29/01/2019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1D942-18E2-4346-A2D7-EB4F2375E81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E57E836-C096-47CD-87E2-82B2CCFB3D40}" type="datetimeFigureOut">
              <a:rPr lang="en-PH" smtClean="0"/>
              <a:t>29/01/2019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791D942-18E2-4346-A2D7-EB4F2375E81E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E57E836-C096-47CD-87E2-82B2CCFB3D40}" type="datetimeFigureOut">
              <a:rPr lang="en-PH" smtClean="0"/>
              <a:t>29/01/2019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791D942-18E2-4346-A2D7-EB4F2375E81E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E57E836-C096-47CD-87E2-82B2CCFB3D40}" type="datetimeFigureOut">
              <a:rPr lang="en-PH" smtClean="0"/>
              <a:t>29/01/2019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791D942-18E2-4346-A2D7-EB4F2375E81E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E57E836-C096-47CD-87E2-82B2CCFB3D40}" type="datetimeFigureOut">
              <a:rPr lang="en-PH" smtClean="0"/>
              <a:t>29/01/2019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791D942-18E2-4346-A2D7-EB4F2375E81E}" type="slidenum">
              <a:rPr lang="en-PH" smtClean="0"/>
              <a:t>‹#›</a:t>
            </a:fld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8764" y="1371600"/>
            <a:ext cx="8062912" cy="4114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11500" b="1" dirty="0" err="1" smtClean="0"/>
              <a:t>Panahon</a:t>
            </a:r>
            <a:r>
              <a:rPr lang="en-PH" sz="11500" b="1" dirty="0" smtClean="0"/>
              <a:t> ng </a:t>
            </a:r>
            <a:r>
              <a:rPr lang="en-PH" sz="11500" b="1" dirty="0" err="1" smtClean="0"/>
              <a:t>Aktibismo</a:t>
            </a:r>
            <a:endParaRPr lang="en-PH" sz="11500" b="1" dirty="0"/>
          </a:p>
        </p:txBody>
      </p:sp>
    </p:spTree>
    <p:extLst>
      <p:ext uri="{BB962C8B-B14F-4D97-AF65-F5344CB8AC3E}">
        <p14:creationId xmlns:p14="http://schemas.microsoft.com/office/powerpoint/2010/main" val="35773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381000"/>
            <a:ext cx="8382000" cy="508461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b="1" dirty="0" smtClean="0"/>
              <a:t>	</a:t>
            </a:r>
          </a:p>
          <a:p>
            <a:pPr marL="0" indent="0" algn="just"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T</a:t>
            </a:r>
            <a:r>
              <a:rPr lang="en-US" sz="2400" b="1" dirty="0" err="1" smtClean="0"/>
              <a:t>inalakay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nila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kabulukan</a:t>
            </a:r>
            <a:r>
              <a:rPr lang="en-US" sz="2400" b="1" dirty="0" smtClean="0"/>
              <a:t> ng </a:t>
            </a:r>
            <a:r>
              <a:rPr lang="en-US" sz="2400" b="1" dirty="0" err="1" smtClean="0"/>
              <a:t>lipunan</a:t>
            </a:r>
            <a:r>
              <a:rPr lang="en-US" sz="2400" b="1" dirty="0" smtClean="0"/>
              <a:t> at </a:t>
            </a:r>
            <a:r>
              <a:rPr lang="en-US" sz="2400" b="1" dirty="0" err="1" smtClean="0"/>
              <a:t>pulitika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alinmang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establisimento</a:t>
            </a:r>
            <a:r>
              <a:rPr lang="en-US" sz="2400" b="1" dirty="0" smtClean="0"/>
              <a:t> ay </a:t>
            </a:r>
            <a:r>
              <a:rPr lang="en-US" sz="2400" b="1" dirty="0" err="1" smtClean="0"/>
              <a:t>naging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sagisag</a:t>
            </a:r>
            <a:r>
              <a:rPr lang="en-US" sz="2400" b="1" dirty="0" smtClean="0"/>
              <a:t> ng </a:t>
            </a:r>
            <a:r>
              <a:rPr lang="en-US" sz="2400" b="1" dirty="0" err="1" smtClean="0"/>
              <a:t>kabulukang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baguhin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Madarama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simbahan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paaralan</a:t>
            </a:r>
            <a:r>
              <a:rPr lang="en-US" sz="2400" b="1" dirty="0" smtClean="0"/>
              <a:t>, at </a:t>
            </a:r>
            <a:r>
              <a:rPr lang="en-US" sz="2400" b="1" dirty="0" err="1" smtClean="0"/>
              <a:t>maging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</a:t>
            </a:r>
            <a:r>
              <a:rPr lang="en-US" sz="2400" b="1" dirty="0" smtClean="0"/>
              <a:t> . </a:t>
            </a:r>
            <a:r>
              <a:rPr lang="en-US" sz="2400" b="1" dirty="0" err="1" smtClean="0"/>
              <a:t>Maging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tahanan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lason</a:t>
            </a:r>
            <a:r>
              <a:rPr lang="en-US" sz="2400" b="1" dirty="0" smtClean="0"/>
              <a:t> ng </a:t>
            </a:r>
            <a:r>
              <a:rPr lang="en-US" sz="2400" b="1" dirty="0" err="1" smtClean="0"/>
              <a:t>kawalang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asang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mga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kabataan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pamahalaan</a:t>
            </a:r>
            <a:r>
              <a:rPr lang="en-US" sz="2400" b="1" dirty="0" smtClean="0"/>
              <a:t> . </a:t>
            </a:r>
          </a:p>
          <a:p>
            <a:pPr marL="0" indent="0" algn="just">
              <a:buNone/>
            </a:pPr>
            <a:r>
              <a:rPr lang="en-US" sz="2400" b="1" dirty="0" smtClean="0"/>
              <a:t>	</a:t>
            </a:r>
            <a:r>
              <a:rPr lang="en-US" sz="2400" b="1" dirty="0" err="1"/>
              <a:t>M</a:t>
            </a:r>
            <a:r>
              <a:rPr lang="en-US" sz="2400" b="1" dirty="0" err="1" smtClean="0"/>
              <a:t>aging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mga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pari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mga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guro</a:t>
            </a:r>
            <a:r>
              <a:rPr lang="en-US" sz="2400" b="1" dirty="0" smtClean="0"/>
              <a:t> at </a:t>
            </a:r>
            <a:r>
              <a:rPr lang="en-US" sz="2400" b="1" dirty="0" err="1" smtClean="0"/>
              <a:t>mga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magulang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bialng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awtoridad</a:t>
            </a:r>
            <a:r>
              <a:rPr lang="en-US" sz="2400" b="1" dirty="0" smtClean="0"/>
              <a:t> o </a:t>
            </a:r>
            <a:r>
              <a:rPr lang="en-US" sz="2400" b="1" dirty="0" err="1" smtClean="0"/>
              <a:t>mga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taong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igalang</a:t>
            </a:r>
            <a:r>
              <a:rPr lang="en-US" sz="2400" b="1" dirty="0" smtClean="0"/>
              <a:t> ay </a:t>
            </a:r>
            <a:r>
              <a:rPr lang="en-US" sz="2400" b="1" dirty="0" err="1" smtClean="0"/>
              <a:t>niyanig</a:t>
            </a:r>
            <a:r>
              <a:rPr lang="en-US" sz="2400" b="1" dirty="0" smtClean="0"/>
              <a:t> ng </a:t>
            </a:r>
            <a:r>
              <a:rPr lang="en-US" sz="2400" b="1" dirty="0" err="1" smtClean="0"/>
              <a:t>mga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kabataang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radikal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bilang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kalaban</a:t>
            </a:r>
            <a:r>
              <a:rPr lang="en-US" sz="2400" b="1" dirty="0" smtClean="0"/>
              <a:t> ng </a:t>
            </a:r>
            <a:r>
              <a:rPr lang="en-US" sz="2400" b="1" dirty="0" err="1" smtClean="0"/>
              <a:t>pabigat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hinihingi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nilang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pagbabago</a:t>
            </a:r>
            <a:r>
              <a:rPr lang="en-US" sz="2400" b="1" dirty="0" smtClean="0"/>
              <a:t>.  </a:t>
            </a:r>
          </a:p>
          <a:p>
            <a:pPr marL="0" indent="0" algn="just">
              <a:buNone/>
            </a:pPr>
            <a:r>
              <a:rPr lang="en-US" sz="2400" b="1" dirty="0" smtClean="0"/>
              <a:t>	</a:t>
            </a:r>
            <a:r>
              <a:rPr lang="en-US" sz="2400" b="1" dirty="0" err="1"/>
              <a:t>A</a:t>
            </a:r>
            <a:r>
              <a:rPr lang="en-US" sz="2400" b="1" dirty="0" err="1" smtClean="0"/>
              <a:t>ng</a:t>
            </a:r>
            <a:r>
              <a:rPr lang="en-US" sz="2400" b="1" dirty="0" smtClean="0"/>
              <a:t> </a:t>
            </a:r>
            <a:r>
              <a:rPr lang="en-US" sz="2400" b="1" dirty="0" err="1"/>
              <a:t>ilan</a:t>
            </a:r>
            <a:r>
              <a:rPr lang="en-US" sz="2400" b="1" dirty="0"/>
              <a:t> </a:t>
            </a:r>
            <a:r>
              <a:rPr lang="en-US" sz="2400" b="1" dirty="0" err="1"/>
              <a:t>sa</a:t>
            </a:r>
            <a:r>
              <a:rPr lang="en-US" sz="2400" b="1" dirty="0"/>
              <a:t> </a:t>
            </a:r>
            <a:r>
              <a:rPr lang="en-US" sz="2400" b="1" dirty="0" err="1"/>
              <a:t>mga</a:t>
            </a:r>
            <a:r>
              <a:rPr lang="en-US" sz="2400" b="1" dirty="0"/>
              <a:t> </a:t>
            </a:r>
            <a:r>
              <a:rPr lang="en-US" sz="2400" b="1" dirty="0" err="1"/>
              <a:t>kabataang</a:t>
            </a:r>
            <a:r>
              <a:rPr lang="en-US" sz="2400" b="1" dirty="0"/>
              <a:t> </a:t>
            </a:r>
            <a:r>
              <a:rPr lang="en-US" sz="2400" b="1" dirty="0" err="1"/>
              <a:t>bumabandila</a:t>
            </a:r>
            <a:r>
              <a:rPr lang="en-US" sz="2400" b="1" dirty="0"/>
              <a:t> </a:t>
            </a:r>
            <a:r>
              <a:rPr lang="en-US" sz="2400" b="1" dirty="0" err="1"/>
              <a:t>sa</a:t>
            </a:r>
            <a:r>
              <a:rPr lang="en-US" sz="2400" b="1" dirty="0"/>
              <a:t> </a:t>
            </a:r>
            <a:r>
              <a:rPr lang="en-US" sz="2400" b="1" dirty="0" err="1"/>
              <a:t>panitikang</a:t>
            </a:r>
            <a:r>
              <a:rPr lang="en-US" sz="2400" b="1" dirty="0"/>
              <a:t> </a:t>
            </a:r>
            <a:r>
              <a:rPr lang="en-US" sz="2400" b="1" dirty="0" err="1"/>
              <a:t>rebulusyunaryo</a:t>
            </a:r>
            <a:r>
              <a:rPr lang="en-US" sz="2400" b="1" dirty="0"/>
              <a:t> ay </a:t>
            </a:r>
            <a:r>
              <a:rPr lang="en-US" sz="2400" b="1" dirty="0" err="1"/>
              <a:t>sina</a:t>
            </a:r>
            <a:r>
              <a:rPr lang="en-US" sz="2400" b="1" dirty="0"/>
              <a:t> Rolando </a:t>
            </a:r>
            <a:r>
              <a:rPr lang="en-US" sz="2400" b="1" dirty="0" err="1"/>
              <a:t>tinio</a:t>
            </a:r>
            <a:r>
              <a:rPr lang="en-US" sz="2400" b="1" dirty="0"/>
              <a:t>, Rogelio </a:t>
            </a:r>
            <a:r>
              <a:rPr lang="en-US" sz="2400" b="1" dirty="0" err="1"/>
              <a:t>mangahas</a:t>
            </a:r>
            <a:r>
              <a:rPr lang="en-US" sz="2400" b="1" dirty="0"/>
              <a:t>, Efren </a:t>
            </a:r>
            <a:r>
              <a:rPr lang="en-US" sz="2400" b="1" dirty="0" err="1"/>
              <a:t>abueg</a:t>
            </a:r>
            <a:r>
              <a:rPr lang="en-US" sz="2400" b="1" dirty="0"/>
              <a:t>, </a:t>
            </a:r>
            <a:r>
              <a:rPr lang="en-US" sz="2400" b="1" dirty="0" err="1"/>
              <a:t>rio</a:t>
            </a:r>
            <a:r>
              <a:rPr lang="en-US" sz="2400" b="1" dirty="0"/>
              <a:t> alma, </a:t>
            </a:r>
            <a:r>
              <a:rPr lang="en-US" sz="2400" b="1" dirty="0" err="1"/>
              <a:t>clemente</a:t>
            </a:r>
            <a:r>
              <a:rPr lang="en-US" sz="2400" b="1" dirty="0"/>
              <a:t> </a:t>
            </a:r>
            <a:r>
              <a:rPr lang="en-US" sz="2400" b="1" dirty="0" err="1"/>
              <a:t>bautista</a:t>
            </a:r>
            <a:r>
              <a:rPr lang="en-US" sz="2400" b="1" dirty="0"/>
              <a:t> at </a:t>
            </a:r>
            <a:r>
              <a:rPr lang="en-US" sz="2400" b="1" dirty="0" err="1"/>
              <a:t>iba</a:t>
            </a:r>
            <a:r>
              <a:rPr lang="en-US" sz="2400" b="1" dirty="0"/>
              <a:t> pa.  </a:t>
            </a:r>
          </a:p>
          <a:p>
            <a:pPr marL="0" indent="0" algn="just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05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78990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Mga</a:t>
            </a:r>
            <a:r>
              <a:rPr lang="en-US" b="1" dirty="0" smtClean="0"/>
              <a:t> </a:t>
            </a:r>
            <a:r>
              <a:rPr lang="en-US" b="1" dirty="0" err="1"/>
              <a:t>P</a:t>
            </a:r>
            <a:r>
              <a:rPr lang="en-US" b="1" dirty="0" err="1" smtClean="0"/>
              <a:t>agbabago</a:t>
            </a:r>
            <a:r>
              <a:rPr lang="en-US" b="1" dirty="0" smtClean="0"/>
              <a:t> </a:t>
            </a:r>
            <a:r>
              <a:rPr lang="en-US" b="1" dirty="0" err="1" smtClean="0"/>
              <a:t>sa</a:t>
            </a:r>
            <a:r>
              <a:rPr lang="en-US" b="1" dirty="0" smtClean="0"/>
              <a:t> </a:t>
            </a:r>
            <a:r>
              <a:rPr lang="en-US" b="1" dirty="0" err="1"/>
              <a:t>P</a:t>
            </a:r>
            <a:r>
              <a:rPr lang="en-US" b="1" dirty="0" err="1" smtClean="0"/>
              <a:t>anitikan</a:t>
            </a:r>
            <a:r>
              <a:rPr lang="en-US" b="1" dirty="0" smtClean="0"/>
              <a:t> </a:t>
            </a:r>
            <a:r>
              <a:rPr lang="en-US" b="1" dirty="0" err="1" smtClean="0"/>
              <a:t>sa</a:t>
            </a:r>
            <a:r>
              <a:rPr lang="en-US" b="1" dirty="0" smtClean="0"/>
              <a:t> </a:t>
            </a:r>
            <a:r>
              <a:rPr lang="en-US" b="1" dirty="0" err="1"/>
              <a:t>P</a:t>
            </a:r>
            <a:r>
              <a:rPr lang="en-US" b="1" dirty="0" err="1" smtClean="0"/>
              <a:t>anahong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asalukuyan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330" y="2367093"/>
            <a:ext cx="7772870" cy="342410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Tula</a:t>
            </a:r>
          </a:p>
          <a:p>
            <a:r>
              <a:rPr lang="en-US" dirty="0" err="1" smtClean="0"/>
              <a:t>Awiting</a:t>
            </a:r>
            <a:r>
              <a:rPr lang="en-US" dirty="0" smtClean="0"/>
              <a:t> Pilipino</a:t>
            </a:r>
          </a:p>
          <a:p>
            <a:r>
              <a:rPr lang="en-US" dirty="0" err="1" smtClean="0"/>
              <a:t>Pahayagan</a:t>
            </a:r>
            <a:endParaRPr lang="en-US" dirty="0" smtClean="0"/>
          </a:p>
          <a:p>
            <a:r>
              <a:rPr lang="en-US" dirty="0" err="1" smtClean="0"/>
              <a:t>Sanaysay</a:t>
            </a:r>
            <a:endParaRPr lang="en-US" dirty="0" smtClean="0"/>
          </a:p>
          <a:p>
            <a:r>
              <a:rPr lang="en-US" dirty="0" err="1" smtClean="0"/>
              <a:t>Talumpati</a:t>
            </a:r>
            <a:endParaRPr lang="en-US" dirty="0" smtClean="0"/>
          </a:p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telebisyon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DA45-3C39-4CCB-8B5B-E391B7B20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505200"/>
            <a:ext cx="8062912" cy="1470025"/>
          </a:xfrm>
        </p:spPr>
        <p:txBody>
          <a:bodyPr>
            <a:noAutofit/>
          </a:bodyPr>
          <a:lstStyle/>
          <a:p>
            <a:r>
              <a:rPr lang="en-PH" sz="6000" b="1" dirty="0"/>
              <a:t>ANG PANULAANG FILIPINO SA PANAHON NG AKTIBISMO</a:t>
            </a:r>
          </a:p>
        </p:txBody>
      </p:sp>
    </p:spTree>
    <p:extLst>
      <p:ext uri="{BB962C8B-B14F-4D97-AF65-F5344CB8AC3E}">
        <p14:creationId xmlns:p14="http://schemas.microsoft.com/office/powerpoint/2010/main" val="3953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9842-B1E7-4497-B61D-1439DB40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sz="4800" b="1" dirty="0" err="1" smtClean="0"/>
              <a:t>Tatlong</a:t>
            </a:r>
            <a:r>
              <a:rPr lang="en-PH" sz="4800" b="1" dirty="0" smtClean="0"/>
              <a:t> </a:t>
            </a:r>
            <a:r>
              <a:rPr lang="en-PH" sz="4800" b="1" dirty="0" err="1"/>
              <a:t>Katangian</a:t>
            </a:r>
            <a:r>
              <a:rPr lang="en-PH" sz="48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56A3-386F-4037-AAAE-3156DA46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PH" sz="2800" b="1" dirty="0" err="1"/>
              <a:t>Pagmamasid</a:t>
            </a:r>
            <a:r>
              <a:rPr lang="en-PH" sz="2800" b="1" dirty="0"/>
              <a:t> at </a:t>
            </a:r>
            <a:r>
              <a:rPr lang="en-PH" sz="2800" b="1" dirty="0" err="1"/>
              <a:t>pagsusuri</a:t>
            </a:r>
            <a:r>
              <a:rPr lang="en-PH" sz="2800" b="1" dirty="0"/>
              <a:t> </a:t>
            </a:r>
            <a:r>
              <a:rPr lang="en-PH" sz="2800" b="1" dirty="0" err="1"/>
              <a:t>sa</a:t>
            </a:r>
            <a:r>
              <a:rPr lang="en-PH" sz="2800" b="1" dirty="0"/>
              <a:t> </a:t>
            </a:r>
            <a:r>
              <a:rPr lang="en-PH" sz="2800" b="1" dirty="0" err="1"/>
              <a:t>kalagayan</a:t>
            </a:r>
            <a:r>
              <a:rPr lang="en-PH" sz="2800" b="1" dirty="0"/>
              <a:t> ng bayan.</a:t>
            </a:r>
          </a:p>
          <a:p>
            <a:pPr marL="457200" indent="-457200">
              <a:buFont typeface="+mj-lt"/>
              <a:buAutoNum type="arabicPeriod"/>
            </a:pPr>
            <a:r>
              <a:rPr lang="en-PH" sz="2800" b="1" dirty="0" err="1"/>
              <a:t>Pagsisiwalat</a:t>
            </a:r>
            <a:r>
              <a:rPr lang="en-PH" sz="2800" b="1" dirty="0"/>
              <a:t> ng </a:t>
            </a:r>
            <a:r>
              <a:rPr lang="en-PH" sz="2800" b="1" dirty="0" err="1"/>
              <a:t>mga</a:t>
            </a:r>
            <a:r>
              <a:rPr lang="en-PH" sz="2800" b="1" dirty="0"/>
              <a:t> </a:t>
            </a:r>
            <a:r>
              <a:rPr lang="en-PH" sz="2800" b="1" dirty="0" err="1"/>
              <a:t>katiwalian</a:t>
            </a:r>
            <a:r>
              <a:rPr lang="en-PH" sz="2800" b="1" dirty="0"/>
              <a:t> at </a:t>
            </a:r>
            <a:r>
              <a:rPr lang="en-PH" sz="2800" b="1" dirty="0" err="1"/>
              <a:t>dayukdok</a:t>
            </a:r>
            <a:r>
              <a:rPr lang="en-PH" sz="2800" b="1" dirty="0"/>
              <a:t> </a:t>
            </a:r>
            <a:r>
              <a:rPr lang="en-PH" sz="2800" b="1" dirty="0" err="1"/>
              <a:t>na</a:t>
            </a:r>
            <a:r>
              <a:rPr lang="en-PH" sz="2800" b="1" dirty="0"/>
              <a:t> </a:t>
            </a:r>
            <a:r>
              <a:rPr lang="en-PH" sz="2800" b="1" dirty="0" err="1"/>
              <a:t>pagpapasasa</a:t>
            </a:r>
            <a:r>
              <a:rPr lang="en-PH" sz="2800" b="1" dirty="0"/>
              <a:t> ng </a:t>
            </a:r>
            <a:r>
              <a:rPr lang="en-PH" sz="2800" b="1" dirty="0" err="1"/>
              <a:t>mga</a:t>
            </a:r>
            <a:r>
              <a:rPr lang="en-PH" sz="2800" b="1" dirty="0"/>
              <a:t> </a:t>
            </a:r>
            <a:r>
              <a:rPr lang="en-PH" sz="2800" b="1" dirty="0" err="1"/>
              <a:t>nanunungkulan</a:t>
            </a:r>
            <a:r>
              <a:rPr lang="en-PH" sz="2800" b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PH" sz="2800" b="1" dirty="0" err="1"/>
              <a:t>Tahasang</a:t>
            </a:r>
            <a:r>
              <a:rPr lang="en-PH" sz="2800" b="1" dirty="0"/>
              <a:t> </a:t>
            </a:r>
            <a:r>
              <a:rPr lang="en-PH" sz="2800" b="1" dirty="0" err="1"/>
              <a:t>masasabing</a:t>
            </a:r>
            <a:r>
              <a:rPr lang="en-PH" sz="2800" b="1" dirty="0"/>
              <a:t> </a:t>
            </a:r>
            <a:r>
              <a:rPr lang="en-PH" sz="2800" b="1" dirty="0" err="1"/>
              <a:t>labag</a:t>
            </a:r>
            <a:r>
              <a:rPr lang="en-PH" sz="2800" b="1" dirty="0"/>
              <a:t> </a:t>
            </a:r>
            <a:r>
              <a:rPr lang="en-PH" sz="2800" b="1" dirty="0" err="1"/>
              <a:t>sa</a:t>
            </a:r>
            <a:r>
              <a:rPr lang="en-PH" sz="2800" b="1" dirty="0"/>
              <a:t> </a:t>
            </a:r>
            <a:r>
              <a:rPr lang="en-PH" sz="2800" b="1" dirty="0" err="1"/>
              <a:t>kagandahang-asal</a:t>
            </a:r>
            <a:r>
              <a:rPr lang="en-PH" sz="2800" b="1" dirty="0"/>
              <a:t> </a:t>
            </a:r>
            <a:r>
              <a:rPr lang="en-PH" sz="2800" b="1" dirty="0" err="1"/>
              <a:t>na</a:t>
            </a:r>
            <a:r>
              <a:rPr lang="en-PH" sz="2800" b="1" dirty="0"/>
              <a:t> </a:t>
            </a:r>
            <a:r>
              <a:rPr lang="en-PH" sz="2800" b="1" dirty="0" err="1"/>
              <a:t>panunungayaw</a:t>
            </a:r>
            <a:r>
              <a:rPr lang="en-PH" sz="2800" b="1" dirty="0"/>
              <a:t> at </a:t>
            </a:r>
            <a:r>
              <a:rPr lang="en-PH" sz="2800" b="1" dirty="0" err="1"/>
              <a:t>karahasan</a:t>
            </a:r>
            <a:r>
              <a:rPr lang="en-PH" sz="2800" b="1" dirty="0"/>
              <a:t> </a:t>
            </a:r>
            <a:r>
              <a:rPr lang="en-PH" sz="2800" b="1" dirty="0" err="1"/>
              <a:t>sa</a:t>
            </a:r>
            <a:r>
              <a:rPr lang="en-PH" sz="2800" b="1" dirty="0"/>
              <a:t> </a:t>
            </a:r>
            <a:r>
              <a:rPr lang="en-PH" sz="2800" b="1" dirty="0" err="1"/>
              <a:t>pananalita</a:t>
            </a:r>
            <a:r>
              <a:rPr lang="en-PH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2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AC46-4AA0-4075-A711-587E34E8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1"/>
            <a:ext cx="8381999" cy="1676400"/>
          </a:xfrm>
        </p:spPr>
        <p:txBody>
          <a:bodyPr>
            <a:noAutofit/>
          </a:bodyPr>
          <a:lstStyle/>
          <a:p>
            <a:r>
              <a:rPr lang="en-PH" sz="3600" b="1" dirty="0"/>
              <a:t>Tula </a:t>
            </a:r>
            <a:r>
              <a:rPr lang="en-PH" sz="3600" b="1" dirty="0" err="1"/>
              <a:t>ni</a:t>
            </a:r>
            <a:r>
              <a:rPr lang="en-PH" sz="3600" b="1" dirty="0"/>
              <a:t> Rio A</a:t>
            </a:r>
            <a:r>
              <a:rPr lang="en-PH" sz="3600" b="1" dirty="0" smtClean="0"/>
              <a:t>lma </a:t>
            </a:r>
            <a:r>
              <a:rPr lang="en-PH" sz="3600" b="1" dirty="0" err="1"/>
              <a:t>na</a:t>
            </a:r>
            <a:r>
              <a:rPr lang="en-PH" sz="3600" b="1" dirty="0"/>
              <a:t> </a:t>
            </a:r>
            <a:r>
              <a:rPr lang="en-PH" sz="3600" b="1" dirty="0" err="1"/>
              <a:t>nagpapahayag</a:t>
            </a:r>
            <a:r>
              <a:rPr lang="en-PH" sz="3600" b="1" dirty="0"/>
              <a:t> ng </a:t>
            </a:r>
            <a:r>
              <a:rPr lang="en-PH" sz="3600" b="1" dirty="0" err="1"/>
              <a:t>matimping</a:t>
            </a:r>
            <a:r>
              <a:rPr lang="en-PH" sz="3600" b="1" dirty="0"/>
              <a:t> </a:t>
            </a:r>
            <a:r>
              <a:rPr lang="en-PH" sz="3600" b="1" dirty="0" err="1"/>
              <a:t>pagngangalit</a:t>
            </a:r>
            <a:r>
              <a:rPr lang="en-PH" sz="3600" b="1" dirty="0"/>
              <a:t> ng </a:t>
            </a:r>
            <a:r>
              <a:rPr lang="en-PH" sz="3600" b="1" dirty="0" err="1"/>
              <a:t>damdamin</a:t>
            </a:r>
            <a:endParaRPr lang="en-PH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C4E3-50FA-4E64-BF43-E1EE593D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09800"/>
            <a:ext cx="8077200" cy="440163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PH" b="1" dirty="0"/>
              <a:t>“</a:t>
            </a:r>
            <a:r>
              <a:rPr lang="en-PH" b="1" dirty="0" err="1"/>
              <a:t>Marahil</a:t>
            </a:r>
            <a:r>
              <a:rPr lang="en-PH" b="1" dirty="0"/>
              <a:t> </a:t>
            </a:r>
            <a:r>
              <a:rPr lang="en-PH" b="1" dirty="0" err="1"/>
              <a:t>dahop</a:t>
            </a:r>
            <a:r>
              <a:rPr lang="en-PH" b="1" dirty="0"/>
              <a:t> ang </a:t>
            </a:r>
            <a:r>
              <a:rPr lang="en-PH" b="1" dirty="0" err="1"/>
              <a:t>diwa</a:t>
            </a:r>
            <a:r>
              <a:rPr lang="en-PH" b="1" dirty="0"/>
              <a:t> ko </a:t>
            </a:r>
            <a:r>
              <a:rPr lang="en-PH" b="1" dirty="0" err="1"/>
              <a:t>upang</a:t>
            </a:r>
            <a:r>
              <a:rPr lang="en-PH" b="1" dirty="0"/>
              <a:t> </a:t>
            </a:r>
            <a:r>
              <a:rPr lang="en-PH" b="1" dirty="0" err="1"/>
              <a:t>isaulo’t</a:t>
            </a:r>
            <a:r>
              <a:rPr lang="en-PH" b="1" dirty="0"/>
              <a:t> </a:t>
            </a:r>
            <a:r>
              <a:rPr lang="en-PH" b="1" dirty="0" err="1"/>
              <a:t>ipaliwanag</a:t>
            </a:r>
            <a:r>
              <a:rPr lang="en-PH" b="1" dirty="0"/>
              <a:t>.</a:t>
            </a:r>
            <a:br>
              <a:rPr lang="en-PH" b="1" dirty="0"/>
            </a:br>
            <a:r>
              <a:rPr lang="en-PH" b="1" dirty="0"/>
              <a:t>Ang </a:t>
            </a:r>
            <a:r>
              <a:rPr lang="en-PH" b="1" dirty="0" err="1"/>
              <a:t>panaginip</a:t>
            </a:r>
            <a:r>
              <a:rPr lang="en-PH" b="1" dirty="0"/>
              <a:t> at </a:t>
            </a:r>
            <a:r>
              <a:rPr lang="en-PH" b="1" dirty="0" err="1"/>
              <a:t>kamatayan</a:t>
            </a:r>
            <a:r>
              <a:rPr lang="en-PH" b="1" dirty="0"/>
              <a:t> ng </a:t>
            </a:r>
            <a:r>
              <a:rPr lang="en-PH" b="1" dirty="0" err="1"/>
              <a:t>sanlaksang</a:t>
            </a:r>
            <a:r>
              <a:rPr lang="en-PH" b="1" dirty="0"/>
              <a:t> </a:t>
            </a:r>
            <a:r>
              <a:rPr lang="en-PH" b="1" dirty="0" err="1"/>
              <a:t>anak-pawis</a:t>
            </a:r>
            <a:r>
              <a:rPr lang="en-PH" b="1" dirty="0"/>
              <a:t>.”</a:t>
            </a:r>
          </a:p>
          <a:p>
            <a:pPr marL="0" indent="0" algn="just">
              <a:buNone/>
            </a:pPr>
            <a:endParaRPr lang="en-PH" b="1" dirty="0" smtClean="0"/>
          </a:p>
          <a:p>
            <a:pPr marL="0" indent="0" algn="just">
              <a:buNone/>
            </a:pPr>
            <a:r>
              <a:rPr lang="en-PH" b="1" dirty="0" smtClean="0"/>
              <a:t>“</a:t>
            </a:r>
            <a:r>
              <a:rPr lang="en-PH" b="1" dirty="0" err="1"/>
              <a:t>Saksi</a:t>
            </a:r>
            <a:r>
              <a:rPr lang="en-PH" b="1" dirty="0"/>
              <a:t> </a:t>
            </a:r>
            <a:r>
              <a:rPr lang="en-PH" b="1" dirty="0" err="1"/>
              <a:t>ako</a:t>
            </a:r>
            <a:r>
              <a:rPr lang="en-PH" b="1" dirty="0"/>
              <a:t> </a:t>
            </a:r>
            <a:r>
              <a:rPr lang="en-PH" b="1" dirty="0" err="1"/>
              <a:t>sa</a:t>
            </a:r>
            <a:r>
              <a:rPr lang="en-PH" b="1" dirty="0"/>
              <a:t> </a:t>
            </a:r>
            <a:r>
              <a:rPr lang="en-PH" b="1" dirty="0" err="1"/>
              <a:t>palahaw</a:t>
            </a:r>
            <a:r>
              <a:rPr lang="en-PH" b="1" dirty="0"/>
              <a:t> ng </a:t>
            </a:r>
            <a:r>
              <a:rPr lang="en-PH" b="1" dirty="0" err="1"/>
              <a:t>mga</a:t>
            </a:r>
            <a:r>
              <a:rPr lang="en-PH" b="1" dirty="0"/>
              <a:t> </a:t>
            </a:r>
            <a:r>
              <a:rPr lang="en-PH" b="1" dirty="0" err="1"/>
              <a:t>dalagitang</a:t>
            </a:r>
            <a:r>
              <a:rPr lang="en-PH" b="1" dirty="0"/>
              <a:t> </a:t>
            </a:r>
            <a:r>
              <a:rPr lang="en-PH" b="1" dirty="0" err="1"/>
              <a:t>tila</a:t>
            </a:r>
            <a:r>
              <a:rPr lang="en-PH" b="1" dirty="0"/>
              <a:t> </a:t>
            </a:r>
            <a:r>
              <a:rPr lang="en-PH" b="1" dirty="0" err="1"/>
              <a:t>kinakatay</a:t>
            </a:r>
            <a:r>
              <a:rPr lang="en-PH" b="1" dirty="0"/>
              <a:t> </a:t>
            </a:r>
            <a:r>
              <a:rPr lang="en-PH" b="1" dirty="0" err="1"/>
              <a:t>na</a:t>
            </a:r>
            <a:r>
              <a:rPr lang="en-PH" b="1" dirty="0"/>
              <a:t> </a:t>
            </a:r>
            <a:r>
              <a:rPr lang="en-PH" b="1" dirty="0" err="1"/>
              <a:t>baboy</a:t>
            </a:r>
            <a:r>
              <a:rPr lang="en-PH" b="1" dirty="0"/>
              <a:t> </a:t>
            </a:r>
            <a:r>
              <a:rPr lang="en-PH" b="1" dirty="0" err="1"/>
              <a:t>habang</a:t>
            </a:r>
            <a:r>
              <a:rPr lang="en-PH" b="1" dirty="0"/>
              <a:t> 	</a:t>
            </a:r>
            <a:r>
              <a:rPr lang="en-PH" b="1" dirty="0" err="1"/>
              <a:t>ginagahasa</a:t>
            </a:r>
            <a:r>
              <a:rPr lang="en-PH" b="1" dirty="0"/>
              <a:t> ng </a:t>
            </a:r>
            <a:r>
              <a:rPr lang="en-PH" b="1" dirty="0" err="1"/>
              <a:t>mga</a:t>
            </a:r>
            <a:r>
              <a:rPr lang="en-PH" b="1" dirty="0"/>
              <a:t> </a:t>
            </a:r>
            <a:r>
              <a:rPr lang="en-PH" b="1" dirty="0" err="1"/>
              <a:t>hayok</a:t>
            </a:r>
            <a:r>
              <a:rPr lang="en-PH" b="1" dirty="0"/>
              <a:t> </a:t>
            </a:r>
            <a:r>
              <a:rPr lang="en-PH" b="1" dirty="0" err="1"/>
              <a:t>na</a:t>
            </a:r>
            <a:r>
              <a:rPr lang="en-PH" b="1" dirty="0"/>
              <a:t> </a:t>
            </a:r>
            <a:r>
              <a:rPr lang="en-PH" b="1" dirty="0" err="1"/>
              <a:t>pulitiko’t</a:t>
            </a:r>
            <a:r>
              <a:rPr lang="en-PH" b="1" dirty="0"/>
              <a:t> </a:t>
            </a:r>
            <a:r>
              <a:rPr lang="en-PH" b="1" dirty="0" err="1"/>
              <a:t>negosyante</a:t>
            </a:r>
            <a:r>
              <a:rPr lang="en-PH" b="1" dirty="0"/>
              <a:t>”</a:t>
            </a:r>
          </a:p>
          <a:p>
            <a:pPr marL="0" indent="0" algn="just">
              <a:buNone/>
            </a:pPr>
            <a:endParaRPr lang="en-PH" b="1" dirty="0" smtClean="0"/>
          </a:p>
          <a:p>
            <a:pPr marL="0" indent="0" algn="just">
              <a:buNone/>
            </a:pPr>
            <a:r>
              <a:rPr lang="en-PH" b="1" dirty="0" smtClean="0"/>
              <a:t>“</a:t>
            </a:r>
            <a:r>
              <a:rPr lang="en-PH" b="1" dirty="0"/>
              <a:t>Sa </a:t>
            </a:r>
            <a:r>
              <a:rPr lang="en-PH" b="1" dirty="0" err="1"/>
              <a:t>sabuyan</a:t>
            </a:r>
            <a:r>
              <a:rPr lang="en-PH" b="1" dirty="0"/>
              <a:t> ng </a:t>
            </a:r>
            <a:r>
              <a:rPr lang="en-PH" b="1" dirty="0" err="1"/>
              <a:t>putik</a:t>
            </a:r>
            <a:r>
              <a:rPr lang="en-PH" b="1" dirty="0"/>
              <a:t> ng </a:t>
            </a:r>
            <a:r>
              <a:rPr lang="en-PH" b="1" dirty="0" err="1"/>
              <a:t>mga</a:t>
            </a:r>
            <a:r>
              <a:rPr lang="en-PH" b="1" dirty="0"/>
              <a:t> </a:t>
            </a:r>
            <a:r>
              <a:rPr lang="en-PH" b="1" dirty="0" err="1"/>
              <a:t>kongresistang</a:t>
            </a:r>
            <a:r>
              <a:rPr lang="en-PH" b="1" dirty="0"/>
              <a:t> </a:t>
            </a:r>
            <a:r>
              <a:rPr lang="en-PH" b="1" dirty="0" err="1"/>
              <a:t>pagkuwan</a:t>
            </a:r>
            <a:r>
              <a:rPr lang="en-PH" b="1" dirty="0"/>
              <a:t>, </a:t>
            </a:r>
            <a:r>
              <a:rPr lang="en-PH" b="1" dirty="0" err="1"/>
              <a:t>kapiling</a:t>
            </a:r>
            <a:r>
              <a:rPr lang="en-PH" b="1" dirty="0"/>
              <a:t> ang </a:t>
            </a:r>
            <a:r>
              <a:rPr lang="en-PH" b="1" dirty="0" err="1"/>
              <a:t>kanya</a:t>
            </a:r>
            <a:r>
              <a:rPr lang="en-PH" b="1" dirty="0"/>
              <a:t> 	</a:t>
            </a:r>
            <a:r>
              <a:rPr lang="en-PH" b="1" dirty="0" err="1"/>
              <a:t>kanyang</a:t>
            </a:r>
            <a:r>
              <a:rPr lang="en-PH" b="1" dirty="0"/>
              <a:t> </a:t>
            </a:r>
            <a:r>
              <a:rPr lang="en-PH" b="1" dirty="0" err="1"/>
              <a:t>alipures</a:t>
            </a:r>
            <a:r>
              <a:rPr lang="en-PH" b="1" dirty="0"/>
              <a:t> at </a:t>
            </a:r>
            <a:r>
              <a:rPr lang="en-PH" b="1" dirty="0" err="1"/>
              <a:t>tagapayong</a:t>
            </a:r>
            <a:r>
              <a:rPr lang="en-PH" b="1" dirty="0"/>
              <a:t> </a:t>
            </a:r>
            <a:r>
              <a:rPr lang="en-PH" b="1" dirty="0" err="1"/>
              <a:t>Puti</a:t>
            </a:r>
            <a:r>
              <a:rPr lang="en-PH" b="1" dirty="0"/>
              <a:t> ay </a:t>
            </a:r>
            <a:r>
              <a:rPr lang="en-PH" b="1" dirty="0" err="1"/>
              <a:t>naguunahan</a:t>
            </a:r>
            <a:r>
              <a:rPr lang="en-PH" b="1" dirty="0"/>
              <a:t> </a:t>
            </a:r>
            <a:r>
              <a:rPr lang="en-PH" b="1" dirty="0" err="1"/>
              <a:t>ibenta</a:t>
            </a:r>
            <a:r>
              <a:rPr lang="en-PH" b="1" dirty="0"/>
              <a:t> ang bayan”</a:t>
            </a:r>
          </a:p>
          <a:p>
            <a:pPr marL="0" indent="0" algn="just">
              <a:buNone/>
            </a:pPr>
            <a:endParaRPr lang="en-PH" b="1" dirty="0" smtClean="0"/>
          </a:p>
          <a:p>
            <a:pPr marL="0" indent="0" algn="just">
              <a:buNone/>
            </a:pPr>
            <a:r>
              <a:rPr lang="en-PH" b="1" dirty="0" smtClean="0"/>
              <a:t>“</a:t>
            </a:r>
            <a:r>
              <a:rPr lang="en-PH" b="1" dirty="0" err="1"/>
              <a:t>Ano</a:t>
            </a:r>
            <a:r>
              <a:rPr lang="en-PH" b="1" dirty="0"/>
              <a:t> ang </a:t>
            </a:r>
            <a:r>
              <a:rPr lang="en-PH" b="1" dirty="0" err="1"/>
              <a:t>silbi</a:t>
            </a:r>
            <a:r>
              <a:rPr lang="en-PH" b="1" dirty="0"/>
              <a:t> ng </a:t>
            </a:r>
            <a:r>
              <a:rPr lang="en-PH" b="1" dirty="0" err="1"/>
              <a:t>kabayanihan</a:t>
            </a:r>
            <a:r>
              <a:rPr lang="en-PH" b="1" dirty="0"/>
              <a:t>? Ng limos </a:t>
            </a:r>
            <a:r>
              <a:rPr lang="en-PH" b="1" dirty="0" err="1"/>
              <a:t>na</a:t>
            </a:r>
            <a:r>
              <a:rPr lang="en-PH" b="1" dirty="0"/>
              <a:t> laurel at </a:t>
            </a:r>
            <a:r>
              <a:rPr lang="en-PH" b="1" dirty="0" err="1"/>
              <a:t>ginto</a:t>
            </a:r>
            <a:r>
              <a:rPr lang="en-PH" b="1" dirty="0"/>
              <a:t>? </a:t>
            </a:r>
            <a:r>
              <a:rPr lang="en-PH" b="1" dirty="0" err="1"/>
              <a:t>Ipangangalan</a:t>
            </a:r>
            <a:r>
              <a:rPr lang="en-PH" b="1" dirty="0"/>
              <a:t> </a:t>
            </a:r>
            <a:r>
              <a:rPr lang="en-PH" b="1" dirty="0" err="1"/>
              <a:t>sa</a:t>
            </a:r>
            <a:r>
              <a:rPr lang="en-PH" b="1" dirty="0"/>
              <a:t> </a:t>
            </a:r>
            <a:r>
              <a:rPr lang="en-PH" b="1" dirty="0" err="1"/>
              <a:t>iyo’y</a:t>
            </a:r>
            <a:r>
              <a:rPr lang="en-PH" b="1" dirty="0"/>
              <a:t> 	</a:t>
            </a:r>
            <a:r>
              <a:rPr lang="en-PH" b="1" dirty="0" err="1"/>
              <a:t>isang</a:t>
            </a:r>
            <a:r>
              <a:rPr lang="en-PH" b="1" dirty="0"/>
              <a:t> </a:t>
            </a:r>
            <a:r>
              <a:rPr lang="en-PH" b="1" dirty="0" err="1"/>
              <a:t>kalyeng</a:t>
            </a:r>
            <a:r>
              <a:rPr lang="en-PH" b="1" dirty="0"/>
              <a:t> </a:t>
            </a:r>
            <a:r>
              <a:rPr lang="en-PH" b="1" dirty="0" err="1"/>
              <a:t>baku-bako</a:t>
            </a:r>
            <a:r>
              <a:rPr lang="en-PH" b="1" dirty="0"/>
              <a:t> o </a:t>
            </a:r>
            <a:r>
              <a:rPr lang="en-PH" b="1" dirty="0" err="1"/>
              <a:t>kaya’y</a:t>
            </a:r>
            <a:r>
              <a:rPr lang="en-PH" b="1" dirty="0"/>
              <a:t> </a:t>
            </a:r>
            <a:r>
              <a:rPr lang="en-PH" b="1" dirty="0" err="1"/>
              <a:t>lumuting</a:t>
            </a:r>
            <a:r>
              <a:rPr lang="en-PH" b="1" dirty="0"/>
              <a:t> </a:t>
            </a:r>
            <a:r>
              <a:rPr lang="en-PH" b="1" dirty="0" err="1"/>
              <a:t>monumentong</a:t>
            </a:r>
            <a:r>
              <a:rPr lang="en-PH" b="1" dirty="0"/>
              <a:t> </a:t>
            </a:r>
            <a:r>
              <a:rPr lang="en-PH" b="1" dirty="0" err="1"/>
              <a:t>ihian</a:t>
            </a:r>
            <a:r>
              <a:rPr lang="en-PH" b="1" dirty="0"/>
              <a:t> ng </a:t>
            </a:r>
            <a:r>
              <a:rPr lang="en-PH" b="1" dirty="0" err="1"/>
              <a:t>mga</a:t>
            </a:r>
            <a:r>
              <a:rPr lang="en-PH" b="1" dirty="0"/>
              <a:t> 	</a:t>
            </a:r>
            <a:r>
              <a:rPr lang="en-PH" b="1" dirty="0" err="1"/>
              <a:t>lasenggo</a:t>
            </a:r>
            <a:r>
              <a:rPr lang="en-PH" b="1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2954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3EAC-AACE-4307-A31F-D9EA3E3A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1416432"/>
          </a:xfrm>
        </p:spPr>
        <p:txBody>
          <a:bodyPr>
            <a:normAutofit fontScale="90000"/>
          </a:bodyPr>
          <a:lstStyle/>
          <a:p>
            <a:pPr algn="ctr"/>
            <a:r>
              <a:rPr lang="en-PH" sz="3600" b="1" dirty="0" smtClean="0"/>
              <a:t>MGA TULANG NA ISA-AKLAT </a:t>
            </a:r>
            <a:r>
              <a:rPr lang="en-PH" sz="3600" b="1" dirty="0"/>
              <a:t>NOONG PANAHON NG AKTIBISMO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E4B0-C9FD-422A-BD3D-9E7C065D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400" b="1" dirty="0"/>
              <a:t>MGA AL NG PANAHON (1970) – NI ALEJANDRO Q. PEREZ</a:t>
            </a:r>
          </a:p>
          <a:p>
            <a:r>
              <a:rPr lang="en-PH" sz="2400" b="1" dirty="0"/>
              <a:t>KALIKASAN (1970) – NI ANICETO SILVESTRE</a:t>
            </a:r>
          </a:p>
          <a:p>
            <a:r>
              <a:rPr lang="en-PH" sz="2400" b="1" dirty="0"/>
              <a:t>PEREGRINASYON AT IBANG PANG TULA (1970) – RIO ALMA</a:t>
            </a:r>
          </a:p>
          <a:p>
            <a:r>
              <a:rPr lang="en-PH" sz="2400" b="1" dirty="0"/>
              <a:t>MGA TULA NG BAYAN KO AT IBA PA (1972) – NI V.G. SUAREZ</a:t>
            </a:r>
          </a:p>
          <a:p>
            <a:r>
              <a:rPr lang="en-PH" sz="2400" b="1" dirty="0"/>
              <a:t>SITSIT SA KULIGLIG (1972) – NI ROLANDO S. TINIO</a:t>
            </a:r>
          </a:p>
          <a:p>
            <a:r>
              <a:rPr lang="en-PH" sz="2400" b="1" dirty="0"/>
              <a:t>MGA GINTONG KAISIPAN (1972) – NI SEGUNDO ESGUERRA</a:t>
            </a:r>
          </a:p>
        </p:txBody>
      </p:sp>
    </p:spTree>
    <p:extLst>
      <p:ext uri="{BB962C8B-B14F-4D97-AF65-F5344CB8AC3E}">
        <p14:creationId xmlns:p14="http://schemas.microsoft.com/office/powerpoint/2010/main" val="17947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8062912" cy="4114800"/>
          </a:xfrm>
        </p:spPr>
        <p:txBody>
          <a:bodyPr>
            <a:noAutofit/>
          </a:bodyPr>
          <a:lstStyle/>
          <a:p>
            <a:r>
              <a:rPr lang="en-PH" sz="6000" b="1" dirty="0" err="1" smtClean="0"/>
              <a:t>Dula</a:t>
            </a:r>
            <a:r>
              <a:rPr lang="en-PH" sz="6000" b="1" dirty="0" smtClean="0"/>
              <a:t>, </a:t>
            </a:r>
            <a:r>
              <a:rPr lang="en-PH" sz="6000" b="1" dirty="0" err="1" smtClean="0"/>
              <a:t>Maikling</a:t>
            </a:r>
            <a:r>
              <a:rPr lang="en-PH" sz="6000" b="1" dirty="0" smtClean="0"/>
              <a:t> </a:t>
            </a:r>
            <a:r>
              <a:rPr lang="en-PH" sz="6000" b="1" dirty="0" err="1" smtClean="0"/>
              <a:t>Kwento</a:t>
            </a:r>
            <a:r>
              <a:rPr lang="en-PH" sz="6000" b="1" dirty="0" smtClean="0"/>
              <a:t>, at </a:t>
            </a:r>
            <a:r>
              <a:rPr lang="en-PH" sz="6000" b="1" dirty="0" err="1" smtClean="0"/>
              <a:t>Nobela</a:t>
            </a:r>
            <a:r>
              <a:rPr lang="en-PH" sz="6000" b="1" dirty="0" smtClean="0"/>
              <a:t> </a:t>
            </a:r>
            <a:r>
              <a:rPr lang="en-PH" sz="6000" b="1" dirty="0" err="1" smtClean="0"/>
              <a:t>sa</a:t>
            </a:r>
            <a:r>
              <a:rPr lang="en-PH" sz="6000" b="1" dirty="0" smtClean="0"/>
              <a:t> </a:t>
            </a:r>
            <a:r>
              <a:rPr lang="en-PH" sz="6000" b="1" dirty="0" err="1" smtClean="0"/>
              <a:t>Panahong</a:t>
            </a:r>
            <a:r>
              <a:rPr lang="en-PH" sz="6000" b="1" dirty="0" smtClean="0"/>
              <a:t> </a:t>
            </a:r>
            <a:r>
              <a:rPr lang="en-PH" sz="6000" b="1" dirty="0" err="1" smtClean="0"/>
              <a:t>Aktibismo</a:t>
            </a:r>
            <a:r>
              <a:rPr lang="en-PH" sz="6000" b="1" dirty="0" smtClean="0"/>
              <a:t> </a:t>
            </a:r>
            <a:endParaRPr lang="en-PH" sz="6000" b="1" dirty="0"/>
          </a:p>
        </p:txBody>
      </p:sp>
    </p:spTree>
    <p:extLst>
      <p:ext uri="{BB962C8B-B14F-4D97-AF65-F5344CB8AC3E}">
        <p14:creationId xmlns:p14="http://schemas.microsoft.com/office/powerpoint/2010/main" val="220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 smtClean="0"/>
              <a:t>Mapangahas</a:t>
            </a:r>
            <a:r>
              <a:rPr lang="en-PH" dirty="0" smtClean="0"/>
              <a:t> </a:t>
            </a:r>
            <a:r>
              <a:rPr lang="en-PH" dirty="0" err="1" smtClean="0"/>
              <a:t>ang</a:t>
            </a:r>
            <a:r>
              <a:rPr lang="en-PH" dirty="0" smtClean="0"/>
              <a:t> </a:t>
            </a:r>
            <a:r>
              <a:rPr lang="en-PH" dirty="0" err="1" smtClean="0"/>
              <a:t>mga</a:t>
            </a:r>
            <a:r>
              <a:rPr lang="en-PH" dirty="0" smtClean="0"/>
              <a:t> </a:t>
            </a:r>
            <a:r>
              <a:rPr lang="en-PH" dirty="0" err="1" smtClean="0"/>
              <a:t>manunulat</a:t>
            </a:r>
            <a:endParaRPr lang="en-PH" dirty="0" smtClean="0"/>
          </a:p>
          <a:p>
            <a:r>
              <a:rPr lang="en-PH" dirty="0" err="1" smtClean="0"/>
              <a:t>Payak</a:t>
            </a:r>
            <a:r>
              <a:rPr lang="en-PH" dirty="0" smtClean="0"/>
              <a:t> </a:t>
            </a:r>
            <a:r>
              <a:rPr lang="en-PH" dirty="0" err="1" smtClean="0"/>
              <a:t>ngunit</a:t>
            </a:r>
            <a:r>
              <a:rPr lang="en-PH" dirty="0" smtClean="0"/>
              <a:t> </a:t>
            </a:r>
            <a:r>
              <a:rPr lang="en-PH" dirty="0" err="1" smtClean="0"/>
              <a:t>makakatotohanan</a:t>
            </a:r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872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838200"/>
            <a:ext cx="8062912" cy="4114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6000" b="1" dirty="0" err="1" smtClean="0"/>
              <a:t>Ang</a:t>
            </a:r>
            <a:r>
              <a:rPr lang="en-PH" sz="6000" b="1" dirty="0" smtClean="0"/>
              <a:t> </a:t>
            </a:r>
            <a:r>
              <a:rPr lang="en-PH" sz="6000" b="1" dirty="0" err="1" smtClean="0"/>
              <a:t>mga</a:t>
            </a:r>
            <a:r>
              <a:rPr lang="en-PH" sz="6000" b="1" dirty="0" smtClean="0"/>
              <a:t> </a:t>
            </a:r>
            <a:r>
              <a:rPr lang="en-PH" sz="6000" b="1" dirty="0" err="1" smtClean="0"/>
              <a:t>Pelikula</a:t>
            </a:r>
            <a:r>
              <a:rPr lang="en-PH" sz="6000" b="1" dirty="0" smtClean="0"/>
              <a:t> at </a:t>
            </a:r>
            <a:r>
              <a:rPr lang="en-PH" sz="6000" b="1" dirty="0" err="1" smtClean="0"/>
              <a:t>Komiks</a:t>
            </a:r>
            <a:endParaRPr lang="en-PH" sz="6000" b="1" dirty="0"/>
          </a:p>
        </p:txBody>
      </p:sp>
    </p:spTree>
    <p:extLst>
      <p:ext uri="{BB962C8B-B14F-4D97-AF65-F5344CB8AC3E}">
        <p14:creationId xmlns:p14="http://schemas.microsoft.com/office/powerpoint/2010/main" val="32980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 smtClean="0"/>
              <a:t>Nagsimulang</a:t>
            </a:r>
            <a:r>
              <a:rPr lang="en-PH" dirty="0" smtClean="0"/>
              <a:t> </a:t>
            </a:r>
            <a:r>
              <a:rPr lang="en-PH" dirty="0" err="1" smtClean="0"/>
              <a:t>mapanood</a:t>
            </a:r>
            <a:r>
              <a:rPr lang="en-PH" dirty="0" smtClean="0"/>
              <a:t> </a:t>
            </a:r>
            <a:r>
              <a:rPr lang="en-PH" dirty="0" err="1" smtClean="0"/>
              <a:t>ang</a:t>
            </a:r>
            <a:r>
              <a:rPr lang="en-PH" dirty="0" smtClean="0"/>
              <a:t> </a:t>
            </a:r>
            <a:r>
              <a:rPr lang="en-PH" dirty="0" err="1" smtClean="0"/>
              <a:t>pelikulang</a:t>
            </a:r>
            <a:r>
              <a:rPr lang="en-PH" dirty="0" smtClean="0"/>
              <a:t> </a:t>
            </a:r>
            <a:r>
              <a:rPr lang="en-PH" dirty="0" err="1" smtClean="0"/>
              <a:t>malalaswa</a:t>
            </a:r>
            <a:r>
              <a:rPr lang="en-PH" dirty="0" smtClean="0"/>
              <a:t> – “</a:t>
            </a:r>
            <a:r>
              <a:rPr lang="en-PH" dirty="0" err="1" smtClean="0"/>
              <a:t>Pelikulang</a:t>
            </a:r>
            <a:r>
              <a:rPr lang="en-PH" dirty="0" smtClean="0"/>
              <a:t> </a:t>
            </a:r>
            <a:r>
              <a:rPr lang="en-PH" dirty="0" err="1" smtClean="0"/>
              <a:t>Bomba</a:t>
            </a:r>
            <a:r>
              <a:rPr lang="en-PH" dirty="0" smtClean="0"/>
              <a:t>”</a:t>
            </a:r>
          </a:p>
          <a:p>
            <a:pPr marL="64008" indent="0">
              <a:buNone/>
            </a:pPr>
            <a:endParaRPr lang="en-PH" dirty="0" smtClean="0"/>
          </a:p>
          <a:p>
            <a:r>
              <a:rPr lang="en-PH" dirty="0" err="1" smtClean="0"/>
              <a:t>Mga</a:t>
            </a:r>
            <a:r>
              <a:rPr lang="en-PH" dirty="0" smtClean="0"/>
              <a:t> </a:t>
            </a:r>
            <a:r>
              <a:rPr lang="en-PH" dirty="0" err="1" smtClean="0"/>
              <a:t>komiks</a:t>
            </a:r>
            <a:r>
              <a:rPr lang="en-PH" dirty="0" smtClean="0"/>
              <a:t> at </a:t>
            </a:r>
            <a:r>
              <a:rPr lang="en-PH" dirty="0" err="1" smtClean="0"/>
              <a:t>iba</a:t>
            </a:r>
            <a:r>
              <a:rPr lang="en-PH" dirty="0" smtClean="0"/>
              <a:t> pang </a:t>
            </a:r>
            <a:r>
              <a:rPr lang="en-PH" dirty="0" err="1" smtClean="0"/>
              <a:t>babasahin</a:t>
            </a:r>
            <a:r>
              <a:rPr lang="en-PH" dirty="0" smtClean="0"/>
              <a:t> </a:t>
            </a:r>
            <a:r>
              <a:rPr lang="en-PH" dirty="0" err="1" smtClean="0"/>
              <a:t>na</a:t>
            </a:r>
            <a:r>
              <a:rPr lang="en-PH" dirty="0" smtClean="0"/>
              <a:t> </a:t>
            </a:r>
            <a:r>
              <a:rPr lang="en-PH" dirty="0" err="1" smtClean="0"/>
              <a:t>larawang</a:t>
            </a:r>
            <a:r>
              <a:rPr lang="en-PH" dirty="0" smtClean="0"/>
              <a:t> </a:t>
            </a:r>
            <a:r>
              <a:rPr lang="en-PH" dirty="0" err="1" smtClean="0"/>
              <a:t>ginamit</a:t>
            </a:r>
            <a:r>
              <a:rPr lang="en-PH" dirty="0" smtClean="0"/>
              <a:t> ay </a:t>
            </a:r>
            <a:r>
              <a:rPr lang="en-PH" dirty="0" err="1" smtClean="0"/>
              <a:t>walang</a:t>
            </a:r>
            <a:r>
              <a:rPr lang="en-PH" dirty="0" smtClean="0"/>
              <a:t> </a:t>
            </a:r>
            <a:r>
              <a:rPr lang="en-PH" dirty="0" err="1" smtClean="0"/>
              <a:t>saplot</a:t>
            </a:r>
            <a:r>
              <a:rPr lang="en-PH" dirty="0" smtClean="0"/>
              <a:t> </a:t>
            </a:r>
            <a:r>
              <a:rPr lang="en-PH" dirty="0" err="1" smtClean="0"/>
              <a:t>sa</a:t>
            </a:r>
            <a:r>
              <a:rPr lang="en-PH" dirty="0" smtClean="0"/>
              <a:t> </a:t>
            </a:r>
            <a:r>
              <a:rPr lang="en-PH" dirty="0" err="1" smtClean="0"/>
              <a:t>katawan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9310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161332"/>
            <a:ext cx="6743700" cy="792417"/>
          </a:xfrm>
        </p:spPr>
        <p:txBody>
          <a:bodyPr>
            <a:normAutofit/>
          </a:bodyPr>
          <a:lstStyle/>
          <a:p>
            <a:r>
              <a:rPr lang="en-US" sz="2700" dirty="0"/>
              <a:t>KALIGIRANG KASAYSAYAN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332372"/>
            <a:ext cx="6743700" cy="281436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1970 – 1972: </a:t>
            </a:r>
            <a:r>
              <a:rPr lang="en-US" sz="2800" b="1" dirty="0" err="1">
                <a:solidFill>
                  <a:schemeClr val="tx1"/>
                </a:solidFill>
              </a:rPr>
              <a:t>mainit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na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pamamalasak</a:t>
            </a:r>
            <a:r>
              <a:rPr lang="en-US" sz="2800" b="1" dirty="0">
                <a:solidFill>
                  <a:schemeClr val="tx1"/>
                </a:solidFill>
              </a:rPr>
              <a:t> ng </a:t>
            </a:r>
            <a:r>
              <a:rPr lang="en-US" sz="2800" b="1" dirty="0" err="1">
                <a:solidFill>
                  <a:schemeClr val="tx1"/>
                </a:solidFill>
              </a:rPr>
              <a:t>aktibismo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PANINIWALA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&gt; Hindi “</a:t>
            </a:r>
            <a:r>
              <a:rPr lang="en-US" sz="2800" b="1" dirty="0" err="1">
                <a:solidFill>
                  <a:schemeClr val="tx1"/>
                </a:solidFill>
              </a:rPr>
              <a:t>demokratiko</a:t>
            </a:r>
            <a:r>
              <a:rPr lang="en-US" sz="2800" b="1" dirty="0">
                <a:solidFill>
                  <a:schemeClr val="tx1"/>
                </a:solidFill>
              </a:rPr>
              <a:t>” </a:t>
            </a:r>
            <a:r>
              <a:rPr lang="en-US" sz="2800" b="1" dirty="0" err="1">
                <a:solidFill>
                  <a:schemeClr val="tx1"/>
                </a:solidFill>
              </a:rPr>
              <a:t>kundi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isa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nang</a:t>
            </a:r>
            <a:r>
              <a:rPr lang="en-US" sz="2800" b="1" dirty="0">
                <a:solidFill>
                  <a:schemeClr val="tx1"/>
                </a:solidFill>
              </a:rPr>
              <a:t> “</a:t>
            </a:r>
            <a:r>
              <a:rPr lang="en-US" sz="2800" b="1" dirty="0" err="1">
                <a:solidFill>
                  <a:schemeClr val="tx1"/>
                </a:solidFill>
              </a:rPr>
              <a:t>gobyernong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kapitalista</a:t>
            </a:r>
            <a:r>
              <a:rPr lang="en-US" sz="2800" b="1" dirty="0">
                <a:solidFill>
                  <a:schemeClr val="tx1"/>
                </a:solidFill>
              </a:rPr>
              <a:t>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&gt; </a:t>
            </a:r>
            <a:r>
              <a:rPr lang="en-US" sz="2800" b="1" dirty="0" err="1">
                <a:solidFill>
                  <a:schemeClr val="tx1"/>
                </a:solidFill>
              </a:rPr>
              <a:t>A</a:t>
            </a:r>
            <a:r>
              <a:rPr lang="en-US" sz="2800" b="1" dirty="0" err="1">
                <a:solidFill>
                  <a:schemeClr val="tx1"/>
                </a:solidFill>
              </a:rPr>
              <a:t>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iba</a:t>
            </a:r>
            <a:r>
              <a:rPr lang="en-US" sz="2800" b="1" dirty="0">
                <a:solidFill>
                  <a:schemeClr val="tx1"/>
                </a:solidFill>
              </a:rPr>
              <a:t> ay </a:t>
            </a:r>
            <a:r>
              <a:rPr lang="en-US" sz="2800" b="1" dirty="0" err="1">
                <a:solidFill>
                  <a:schemeClr val="tx1"/>
                </a:solidFill>
              </a:rPr>
              <a:t>patuloy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na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nananalig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ang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pamahalaang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demokratiko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&gt; </a:t>
            </a:r>
            <a:r>
              <a:rPr lang="en-US" sz="2800" b="1" dirty="0" err="1">
                <a:solidFill>
                  <a:schemeClr val="tx1"/>
                </a:solidFill>
              </a:rPr>
              <a:t>D</a:t>
            </a:r>
            <a:r>
              <a:rPr lang="en-US" sz="2800" b="1" dirty="0" err="1">
                <a:solidFill>
                  <a:schemeClr val="tx1"/>
                </a:solidFill>
              </a:rPr>
              <a:t>apat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palitan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ang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sosyalismo</a:t>
            </a:r>
            <a:r>
              <a:rPr lang="en-US" sz="2800" b="1" dirty="0">
                <a:solidFill>
                  <a:schemeClr val="tx1"/>
                </a:solidFill>
              </a:rPr>
              <a:t> o </a:t>
            </a:r>
            <a:r>
              <a:rPr lang="en-US" sz="2800" b="1" dirty="0" err="1">
                <a:solidFill>
                  <a:schemeClr val="tx1"/>
                </a:solidFill>
              </a:rPr>
              <a:t>komunismo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161332"/>
            <a:ext cx="6743700" cy="792417"/>
          </a:xfrm>
        </p:spPr>
        <p:txBody>
          <a:bodyPr>
            <a:normAutofit/>
          </a:bodyPr>
          <a:lstStyle/>
          <a:p>
            <a:r>
              <a:rPr lang="en-US" sz="2700" dirty="0"/>
              <a:t>KALIGIRANG KASAYSAYAN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455300"/>
            <a:ext cx="6743700" cy="281436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GRUPO NA KINABILANGAN NG MGA KABATAAN</a:t>
            </a:r>
          </a:p>
          <a:p>
            <a:endParaRPr lang="en-US" sz="3600" b="1" dirty="0">
              <a:solidFill>
                <a:schemeClr val="tx1"/>
              </a:solidFill>
            </a:endParaRPr>
          </a:p>
          <a:p>
            <a:pPr marL="385763" indent="-385763">
              <a:buAutoNum type="arabicPeriod"/>
            </a:pPr>
            <a:r>
              <a:rPr lang="en-US" sz="3600" b="1" dirty="0">
                <a:solidFill>
                  <a:schemeClr val="tx1"/>
                </a:solidFill>
              </a:rPr>
              <a:t>1. </a:t>
            </a:r>
            <a:r>
              <a:rPr lang="en-US" sz="3600" b="1" dirty="0" err="1">
                <a:solidFill>
                  <a:schemeClr val="tx1"/>
                </a:solidFill>
              </a:rPr>
              <a:t>Bagong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Hukbo</a:t>
            </a:r>
            <a:r>
              <a:rPr lang="en-US" sz="3600" b="1" dirty="0">
                <a:solidFill>
                  <a:schemeClr val="tx1"/>
                </a:solidFill>
              </a:rPr>
              <a:t> ng Bayan (New People’s Army)</a:t>
            </a:r>
          </a:p>
          <a:p>
            <a:pPr marL="385763" indent="-385763">
              <a:buAutoNum type="arabicPeriod"/>
            </a:pPr>
            <a:r>
              <a:rPr lang="en-US" sz="3600" b="1" dirty="0">
                <a:solidFill>
                  <a:schemeClr val="tx1"/>
                </a:solidFill>
              </a:rPr>
              <a:t>2. </a:t>
            </a:r>
            <a:r>
              <a:rPr lang="en-US" sz="3600" b="1" dirty="0" err="1">
                <a:solidFill>
                  <a:schemeClr val="tx1"/>
                </a:solidFill>
              </a:rPr>
              <a:t>Burgis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radikal</a:t>
            </a:r>
            <a:r>
              <a:rPr lang="en-US" sz="3600" b="1" dirty="0">
                <a:solidFill>
                  <a:schemeClr val="tx1"/>
                </a:solidFill>
              </a:rPr>
              <a:t> o </a:t>
            </a:r>
            <a:r>
              <a:rPr lang="en-US" sz="3600" b="1" dirty="0" err="1">
                <a:solidFill>
                  <a:schemeClr val="tx1"/>
                </a:solidFill>
              </a:rPr>
              <a:t>rebelde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161332"/>
            <a:ext cx="6743700" cy="792417"/>
          </a:xfrm>
        </p:spPr>
        <p:txBody>
          <a:bodyPr>
            <a:normAutofit/>
          </a:bodyPr>
          <a:lstStyle/>
          <a:p>
            <a:r>
              <a:rPr lang="en-US" sz="2700" dirty="0" err="1"/>
              <a:t>Binhi</a:t>
            </a:r>
            <a:r>
              <a:rPr lang="en-US" sz="2700" dirty="0"/>
              <a:t> ng </a:t>
            </a:r>
            <a:r>
              <a:rPr lang="en-US" sz="2700" dirty="0" err="1"/>
              <a:t>kasaysayan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455300"/>
            <a:ext cx="6743700" cy="281436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1972 – </a:t>
            </a:r>
            <a:r>
              <a:rPr lang="en-US" sz="3600" b="1" dirty="0" err="1">
                <a:solidFill>
                  <a:schemeClr val="tx1"/>
                </a:solidFill>
              </a:rPr>
              <a:t>Pagdedeklara</a:t>
            </a:r>
            <a:r>
              <a:rPr lang="en-US" sz="3600" b="1" dirty="0">
                <a:solidFill>
                  <a:schemeClr val="tx1"/>
                </a:solidFill>
              </a:rPr>
              <a:t> ng Batas </a:t>
            </a:r>
            <a:r>
              <a:rPr lang="en-US" sz="3600" b="1" dirty="0" err="1">
                <a:solidFill>
                  <a:schemeClr val="tx1"/>
                </a:solidFill>
              </a:rPr>
              <a:t>Militar</a:t>
            </a:r>
            <a:endParaRPr lang="en-US" sz="3600" b="1" dirty="0">
              <a:solidFill>
                <a:schemeClr val="tx1"/>
              </a:solidFill>
            </a:endParaRPr>
          </a:p>
          <a:p>
            <a:endParaRPr lang="en-US" sz="3600" b="1" dirty="0">
              <a:solidFill>
                <a:schemeClr val="tx1"/>
              </a:solidFill>
            </a:endParaRPr>
          </a:p>
          <a:p>
            <a:r>
              <a:rPr lang="en-US" sz="3600" b="1" dirty="0" err="1">
                <a:solidFill>
                  <a:schemeClr val="tx1"/>
                </a:solidFill>
              </a:rPr>
              <a:t>Kabataan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ang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pag-asa</a:t>
            </a:r>
            <a:r>
              <a:rPr lang="en-US" sz="3600" b="1" dirty="0">
                <a:solidFill>
                  <a:schemeClr val="tx1"/>
                </a:solidFill>
              </a:rPr>
              <a:t> ng </a:t>
            </a:r>
            <a:r>
              <a:rPr lang="en-US" sz="3600" b="1" dirty="0" err="1">
                <a:solidFill>
                  <a:schemeClr val="tx1"/>
                </a:solidFill>
              </a:rPr>
              <a:t>bayan</a:t>
            </a:r>
            <a:r>
              <a:rPr lang="en-US" sz="36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6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219200"/>
            <a:ext cx="6743700" cy="792417"/>
          </a:xfrm>
        </p:spPr>
        <p:txBody>
          <a:bodyPr>
            <a:normAutofit/>
          </a:bodyPr>
          <a:lstStyle/>
          <a:p>
            <a:r>
              <a:rPr lang="en-US" sz="2700" dirty="0" err="1"/>
              <a:t>Panahon</a:t>
            </a:r>
            <a:r>
              <a:rPr lang="en-US" sz="2700" dirty="0"/>
              <a:t> ng </a:t>
            </a:r>
            <a:r>
              <a:rPr lang="en-US" sz="2700" dirty="0" err="1"/>
              <a:t>duguang</a:t>
            </a:r>
            <a:r>
              <a:rPr lang="en-US" sz="2700" dirty="0"/>
              <a:t> </a:t>
            </a:r>
            <a:r>
              <a:rPr lang="en-US" sz="2700" dirty="0" err="1"/>
              <a:t>plakard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743200"/>
            <a:ext cx="6743700" cy="931645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tx1"/>
                </a:solidFill>
              </a:rPr>
              <a:t>Mahabang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tulang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alay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sa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mga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demonstrador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na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pinatay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noon </a:t>
            </a:r>
            <a:r>
              <a:rPr lang="en-US" sz="3200" b="1" dirty="0" err="1">
                <a:solidFill>
                  <a:schemeClr val="tx1"/>
                </a:solidFill>
              </a:rPr>
              <a:t>sa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Mendiola</a:t>
            </a:r>
            <a:r>
              <a:rPr lang="en-US" sz="3200" b="1" dirty="0">
                <a:solidFill>
                  <a:schemeClr val="tx1"/>
                </a:solidFill>
              </a:rPr>
              <a:t>. </a:t>
            </a:r>
            <a:r>
              <a:rPr lang="en-US" sz="3200" b="1" dirty="0" err="1">
                <a:solidFill>
                  <a:schemeClr val="tx1"/>
                </a:solidFill>
              </a:rPr>
              <a:t>Akda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ni</a:t>
            </a:r>
            <a:r>
              <a:rPr lang="en-US" sz="3200" b="1" dirty="0">
                <a:solidFill>
                  <a:schemeClr val="tx1"/>
                </a:solidFill>
              </a:rPr>
              <a:t> Rogelio </a:t>
            </a:r>
            <a:r>
              <a:rPr lang="en-US" sz="3200" b="1" dirty="0" err="1">
                <a:solidFill>
                  <a:schemeClr val="tx1"/>
                </a:solidFill>
              </a:rPr>
              <a:t>Mangabas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8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161332"/>
            <a:ext cx="6743700" cy="792417"/>
          </a:xfrm>
        </p:spPr>
        <p:txBody>
          <a:bodyPr>
            <a:normAutofit/>
          </a:bodyPr>
          <a:lstStyle/>
          <a:p>
            <a:r>
              <a:rPr lang="en-US" sz="2700" dirty="0" err="1"/>
              <a:t>Panahon</a:t>
            </a:r>
            <a:r>
              <a:rPr lang="en-US" sz="2700" dirty="0"/>
              <a:t> ng </a:t>
            </a:r>
            <a:r>
              <a:rPr lang="en-US" sz="2700" dirty="0" err="1"/>
              <a:t>duguang</a:t>
            </a:r>
            <a:r>
              <a:rPr lang="en-US" sz="2700" dirty="0"/>
              <a:t> </a:t>
            </a:r>
            <a:r>
              <a:rPr lang="en-US" sz="2700" dirty="0" err="1"/>
              <a:t>plakard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371194"/>
            <a:ext cx="6743700" cy="281436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tx1"/>
                </a:solidFill>
              </a:rPr>
              <a:t>Panahong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minsan</a:t>
            </a:r>
            <a:r>
              <a:rPr lang="en-US" sz="2800" b="1" dirty="0">
                <a:solidFill>
                  <a:schemeClr val="tx1"/>
                </a:solidFill>
              </a:rPr>
              <a:t> pang </a:t>
            </a:r>
            <a:r>
              <a:rPr lang="en-US" sz="2800" b="1" dirty="0" err="1">
                <a:solidFill>
                  <a:schemeClr val="tx1"/>
                </a:solidFill>
              </a:rPr>
              <a:t>pinatunayan</a:t>
            </a:r>
            <a:r>
              <a:rPr lang="en-US" sz="2800" b="1" dirty="0">
                <a:solidFill>
                  <a:schemeClr val="tx1"/>
                </a:solidFill>
              </a:rPr>
              <a:t> ng </a:t>
            </a:r>
            <a:r>
              <a:rPr lang="en-US" sz="2800" b="1" dirty="0" err="1">
                <a:solidFill>
                  <a:schemeClr val="tx1"/>
                </a:solidFill>
              </a:rPr>
              <a:t>mga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kabataang</a:t>
            </a:r>
            <a:r>
              <a:rPr lang="en-US" sz="2800" b="1" dirty="0">
                <a:solidFill>
                  <a:schemeClr val="tx1"/>
                </a:solidFill>
              </a:rPr>
              <a:t> Pilipino </a:t>
            </a:r>
            <a:r>
              <a:rPr lang="en-US" sz="2800" b="1" dirty="0" err="1">
                <a:solidFill>
                  <a:schemeClr val="tx1"/>
                </a:solidFill>
              </a:rPr>
              <a:t>na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hindi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laging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pagyuyuko</a:t>
            </a:r>
            <a:r>
              <a:rPr lang="en-US" sz="2800" b="1" dirty="0">
                <a:solidFill>
                  <a:schemeClr val="tx1"/>
                </a:solidFill>
              </a:rPr>
              <a:t> ng </a:t>
            </a:r>
            <a:r>
              <a:rPr lang="en-US" sz="2800" b="1" dirty="0" err="1">
                <a:solidFill>
                  <a:schemeClr val="tx1"/>
                </a:solidFill>
              </a:rPr>
              <a:t>ulo</a:t>
            </a:r>
            <a:r>
              <a:rPr lang="en-US" sz="2800" b="1" dirty="0">
                <a:solidFill>
                  <a:schemeClr val="tx1"/>
                </a:solidFill>
              </a:rPr>
              <a:t> at </a:t>
            </a:r>
            <a:r>
              <a:rPr lang="en-US" sz="2800" b="1" dirty="0" err="1">
                <a:solidFill>
                  <a:schemeClr val="tx1"/>
                </a:solidFill>
              </a:rPr>
              <a:t>pag-ilag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hangin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ang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bumubuo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kanyang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pagkalahi</a:t>
            </a:r>
            <a:r>
              <a:rPr lang="en-US" sz="2800" b="1" dirty="0">
                <a:solidFill>
                  <a:schemeClr val="tx1"/>
                </a:solidFill>
              </a:rPr>
              <a:t> at </a:t>
            </a:r>
            <a:r>
              <a:rPr lang="en-US" sz="2800" b="1" dirty="0" err="1">
                <a:solidFill>
                  <a:schemeClr val="tx1"/>
                </a:solidFill>
              </a:rPr>
              <a:t>pagkabansa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G. </a:t>
            </a:r>
            <a:r>
              <a:rPr lang="en-US" sz="2800" b="1" dirty="0" err="1">
                <a:solidFill>
                  <a:schemeClr val="tx1"/>
                </a:solidFill>
              </a:rPr>
              <a:t>Ponciano</a:t>
            </a:r>
            <a:r>
              <a:rPr lang="en-US" sz="2800" b="1" dirty="0">
                <a:solidFill>
                  <a:schemeClr val="tx1"/>
                </a:solidFill>
              </a:rPr>
              <a:t> Pineda – “</a:t>
            </a:r>
            <a:r>
              <a:rPr lang="en-US" sz="2800" b="1" dirty="0" err="1">
                <a:solidFill>
                  <a:schemeClr val="tx1"/>
                </a:solidFill>
              </a:rPr>
              <a:t>Panitikang</a:t>
            </a:r>
            <a:r>
              <a:rPr lang="en-US" sz="2800" b="1" dirty="0">
                <a:solidFill>
                  <a:schemeClr val="tx1"/>
                </a:solidFill>
              </a:rPr>
              <a:t> Pilipino </a:t>
            </a:r>
            <a:r>
              <a:rPr lang="en-US" sz="2800" b="1" dirty="0" err="1">
                <a:solidFill>
                  <a:schemeClr val="tx1"/>
                </a:solidFill>
              </a:rPr>
              <a:t>sa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Kaunlaran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nang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Bansa</a:t>
            </a:r>
            <a:r>
              <a:rPr lang="en-US" sz="2800" b="1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5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161332"/>
            <a:ext cx="6743700" cy="792417"/>
          </a:xfrm>
        </p:spPr>
        <p:txBody>
          <a:bodyPr>
            <a:normAutofit/>
          </a:bodyPr>
          <a:lstStyle/>
          <a:p>
            <a:r>
              <a:rPr lang="en-US" sz="2700" dirty="0" err="1"/>
              <a:t>Panahon</a:t>
            </a:r>
            <a:r>
              <a:rPr lang="en-US" sz="2700" dirty="0"/>
              <a:t> ng </a:t>
            </a:r>
            <a:r>
              <a:rPr lang="en-US" sz="2700" dirty="0" err="1"/>
              <a:t>duguang</a:t>
            </a:r>
            <a:r>
              <a:rPr lang="en-US" sz="2700" dirty="0"/>
              <a:t> </a:t>
            </a:r>
            <a:r>
              <a:rPr lang="en-US" sz="2700" dirty="0" err="1"/>
              <a:t>plakard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118871"/>
            <a:ext cx="6743700" cy="281436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DUGO? </a:t>
            </a:r>
            <a:r>
              <a:rPr lang="en-US" sz="2800" b="1" dirty="0" err="1">
                <a:solidFill>
                  <a:schemeClr val="tx1"/>
                </a:solidFill>
              </a:rPr>
              <a:t>Ano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a</a:t>
            </a:r>
            <a:r>
              <a:rPr lang="en-US" sz="2800" b="1" dirty="0" err="1">
                <a:solidFill>
                  <a:schemeClr val="tx1"/>
                </a:solidFill>
              </a:rPr>
              <a:t>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dugo</a:t>
            </a:r>
            <a:r>
              <a:rPr lang="en-US" sz="2800" b="1" dirty="0">
                <a:solidFill>
                  <a:schemeClr val="tx1"/>
                </a:solidFill>
              </a:rPr>
              <a:t> ng </a:t>
            </a:r>
            <a:r>
              <a:rPr lang="en-US" sz="2800" b="1" dirty="0" err="1">
                <a:solidFill>
                  <a:schemeClr val="tx1"/>
                </a:solidFill>
              </a:rPr>
              <a:t>isang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tao</a:t>
            </a:r>
            <a:r>
              <a:rPr lang="en-US" sz="2800" b="1" dirty="0">
                <a:solidFill>
                  <a:schemeClr val="tx1"/>
                </a:solidFill>
              </a:rPr>
              <a:t> kung </a:t>
            </a:r>
            <a:r>
              <a:rPr lang="en-US" sz="2800" b="1" dirty="0" err="1">
                <a:solidFill>
                  <a:schemeClr val="tx1"/>
                </a:solidFill>
              </a:rPr>
              <a:t>ihahambing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sa</a:t>
            </a:r>
            <a:r>
              <a:rPr lang="en-US" sz="2800" b="1" dirty="0">
                <a:solidFill>
                  <a:schemeClr val="tx1"/>
                </a:solidFill>
              </a:rPr>
              <a:t> Dugong </a:t>
            </a:r>
            <a:r>
              <a:rPr lang="en-US" sz="2800" b="1" dirty="0" err="1">
                <a:solidFill>
                  <a:schemeClr val="tx1"/>
                </a:solidFill>
              </a:rPr>
              <a:t>ibinubo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upang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ikulay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sa</a:t>
            </a:r>
            <a:r>
              <a:rPr lang="en-US" sz="2800" b="1" dirty="0">
                <a:solidFill>
                  <a:schemeClr val="tx1"/>
                </a:solidFill>
              </a:rPr>
              <a:t> pula </a:t>
            </a:r>
            <a:r>
              <a:rPr lang="en-US" sz="2800" b="1" dirty="0" err="1">
                <a:solidFill>
                  <a:schemeClr val="tx1"/>
                </a:solidFill>
              </a:rPr>
              <a:t>ang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ating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bandila</a:t>
            </a:r>
            <a:r>
              <a:rPr lang="en-US" sz="2800" b="1" dirty="0">
                <a:solidFill>
                  <a:schemeClr val="tx1"/>
                </a:solidFill>
              </a:rPr>
              <a:t>?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BUHAY? </a:t>
            </a:r>
            <a:r>
              <a:rPr lang="en-US" sz="2800" b="1" dirty="0" err="1">
                <a:solidFill>
                  <a:schemeClr val="tx1"/>
                </a:solidFill>
              </a:rPr>
              <a:t>Ano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ang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buhay</a:t>
            </a:r>
            <a:r>
              <a:rPr lang="en-US" sz="2800" b="1" dirty="0">
                <a:solidFill>
                  <a:schemeClr val="tx1"/>
                </a:solidFill>
              </a:rPr>
              <a:t> kung </a:t>
            </a:r>
            <a:r>
              <a:rPr lang="en-US" sz="2800" b="1" dirty="0" err="1">
                <a:solidFill>
                  <a:schemeClr val="tx1"/>
                </a:solidFill>
              </a:rPr>
              <a:t>itatapat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habang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panahong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hintuturong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nakatundos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mukha</a:t>
            </a:r>
            <a:r>
              <a:rPr lang="en-US" sz="2800" b="1" dirty="0">
                <a:solidFill>
                  <a:schemeClr val="tx1"/>
                </a:solidFill>
              </a:rPr>
              <a:t> ng </a:t>
            </a:r>
            <a:r>
              <a:rPr lang="en-US" sz="2800" b="1" dirty="0" err="1">
                <a:solidFill>
                  <a:schemeClr val="tx1"/>
                </a:solidFill>
              </a:rPr>
              <a:t>isang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duwag</a:t>
            </a:r>
            <a:r>
              <a:rPr lang="en-US" sz="2800" b="1" dirty="0">
                <a:solidFill>
                  <a:schemeClr val="tx1"/>
                </a:solidFill>
              </a:rPr>
              <a:t> at di </a:t>
            </a:r>
            <a:r>
              <a:rPr lang="en-US" sz="2800" b="1" dirty="0" err="1">
                <a:solidFill>
                  <a:schemeClr val="tx1"/>
                </a:solidFill>
              </a:rPr>
              <a:t>nagkakaroon</a:t>
            </a:r>
            <a:r>
              <a:rPr lang="en-US" sz="2800" b="1" dirty="0">
                <a:solidFill>
                  <a:schemeClr val="tx1"/>
                </a:solidFill>
              </a:rPr>
              <a:t> ng </a:t>
            </a:r>
            <a:r>
              <a:rPr lang="en-US" sz="2800" b="1" dirty="0" err="1">
                <a:solidFill>
                  <a:schemeClr val="tx1"/>
                </a:solidFill>
              </a:rPr>
              <a:t>paninindigan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sarili</a:t>
            </a:r>
            <a:r>
              <a:rPr lang="en-US" sz="2800" b="1" dirty="0">
                <a:solidFill>
                  <a:schemeClr val="tx1"/>
                </a:solidFill>
              </a:rPr>
              <a:t> at </a:t>
            </a:r>
            <a:r>
              <a:rPr lang="en-US" sz="2800" b="1" dirty="0" err="1">
                <a:solidFill>
                  <a:schemeClr val="tx1"/>
                </a:solidFill>
              </a:rPr>
              <a:t>gayundin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kasunod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sanlahi</a:t>
            </a:r>
            <a:r>
              <a:rPr lang="en-US" sz="2800" b="1" dirty="0">
                <a:solidFill>
                  <a:schemeClr val="tx1"/>
                </a:solidFill>
              </a:rPr>
              <a:t>?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8764" y="1371600"/>
            <a:ext cx="8062912" cy="4114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8000" b="1" dirty="0" err="1" smtClean="0"/>
              <a:t>Kalagayan</a:t>
            </a:r>
            <a:r>
              <a:rPr lang="en-PH" sz="8000" b="1" dirty="0" smtClean="0"/>
              <a:t> ng </a:t>
            </a:r>
            <a:r>
              <a:rPr lang="en-PH" sz="8000" b="1" dirty="0" err="1" smtClean="0"/>
              <a:t>Panitikan</a:t>
            </a:r>
            <a:endParaRPr lang="en-PH" sz="8000" b="1" dirty="0"/>
          </a:p>
        </p:txBody>
      </p:sp>
    </p:spTree>
    <p:extLst>
      <p:ext uri="{BB962C8B-B14F-4D97-AF65-F5344CB8AC3E}">
        <p14:creationId xmlns:p14="http://schemas.microsoft.com/office/powerpoint/2010/main" val="12404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533400"/>
            <a:ext cx="8153400" cy="515943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/>
              <a:t>	</a:t>
            </a:r>
            <a:r>
              <a:rPr lang="en-US" sz="2400" b="1" dirty="0" err="1" smtClean="0"/>
              <a:t>Naging</a:t>
            </a:r>
            <a:r>
              <a:rPr lang="en-US" sz="2400" b="1" dirty="0" smtClean="0"/>
              <a:t> </a:t>
            </a:r>
            <a:r>
              <a:rPr lang="en-US" sz="2400" b="1" dirty="0" err="1"/>
              <a:t>ganap</a:t>
            </a:r>
            <a:r>
              <a:rPr lang="en-US" sz="2400" b="1" dirty="0"/>
              <a:t> </a:t>
            </a:r>
            <a:r>
              <a:rPr lang="en-US" sz="2400" b="1" dirty="0" err="1"/>
              <a:t>na</a:t>
            </a:r>
            <a:r>
              <a:rPr lang="en-US" sz="2400" b="1" dirty="0"/>
              <a:t> </a:t>
            </a:r>
            <a:r>
              <a:rPr lang="en-US" sz="2400" b="1" dirty="0" err="1"/>
              <a:t>ang</a:t>
            </a:r>
            <a:r>
              <a:rPr lang="en-US" sz="2400" b="1" dirty="0"/>
              <a:t> </a:t>
            </a:r>
            <a:r>
              <a:rPr lang="en-US" sz="2400" b="1" dirty="0" err="1"/>
              <a:t>paghihimagsik</a:t>
            </a:r>
            <a:r>
              <a:rPr lang="en-US" sz="2400" b="1" dirty="0"/>
              <a:t> </a:t>
            </a:r>
            <a:r>
              <a:rPr lang="en-US" sz="2400" b="1" dirty="0" err="1"/>
              <a:t>ang</a:t>
            </a:r>
            <a:r>
              <a:rPr lang="en-US" sz="2400" b="1" dirty="0"/>
              <a:t> </a:t>
            </a:r>
            <a:r>
              <a:rPr lang="en-US" sz="2400" b="1" dirty="0" err="1"/>
              <a:t>mga</a:t>
            </a:r>
            <a:r>
              <a:rPr lang="en-US" sz="2400" b="1" dirty="0"/>
              <a:t> </a:t>
            </a:r>
            <a:r>
              <a:rPr lang="en-US" sz="2400" b="1" dirty="0" err="1"/>
              <a:t>kabataan</a:t>
            </a:r>
            <a:r>
              <a:rPr lang="en-US" sz="2400" b="1" dirty="0"/>
              <a:t> ng </a:t>
            </a:r>
            <a:r>
              <a:rPr lang="en-US" sz="2400" b="1" dirty="0" err="1"/>
              <a:t>panahong</a:t>
            </a:r>
            <a:r>
              <a:rPr lang="en-US" sz="2400" b="1" dirty="0"/>
              <a:t> </a:t>
            </a:r>
            <a:r>
              <a:rPr lang="en-US" sz="2400" b="1" dirty="0" err="1"/>
              <a:t>ito</a:t>
            </a:r>
            <a:r>
              <a:rPr lang="en-US" sz="2400" b="1" dirty="0"/>
              <a:t>. </a:t>
            </a:r>
            <a:r>
              <a:rPr lang="en-US" sz="2400" b="1" dirty="0" err="1"/>
              <a:t>Ito’y</a:t>
            </a:r>
            <a:r>
              <a:rPr lang="en-US" sz="2400" b="1" dirty="0"/>
              <a:t> </a:t>
            </a:r>
            <a:r>
              <a:rPr lang="en-US" sz="2400" b="1" dirty="0" err="1"/>
              <a:t>mapatutunayan</a:t>
            </a:r>
            <a:r>
              <a:rPr lang="en-US" sz="2400" b="1" dirty="0"/>
              <a:t> </a:t>
            </a:r>
            <a:r>
              <a:rPr lang="en-US" sz="2400" b="1" dirty="0" err="1"/>
              <a:t>hindi</a:t>
            </a:r>
            <a:r>
              <a:rPr lang="en-US" sz="2400" b="1" dirty="0"/>
              <a:t> </a:t>
            </a:r>
            <a:r>
              <a:rPr lang="en-US" sz="2400" b="1" dirty="0" err="1"/>
              <a:t>lamang</a:t>
            </a:r>
            <a:r>
              <a:rPr lang="en-US" sz="2400" b="1" dirty="0"/>
              <a:t> </a:t>
            </a:r>
            <a:r>
              <a:rPr lang="en-US" sz="2400" b="1" dirty="0" err="1"/>
              <a:t>sa</a:t>
            </a:r>
            <a:r>
              <a:rPr lang="en-US" sz="2400" b="1" dirty="0"/>
              <a:t> </a:t>
            </a:r>
            <a:r>
              <a:rPr lang="en-US" sz="2400" b="1" dirty="0" err="1"/>
              <a:t>madugo</a:t>
            </a:r>
            <a:r>
              <a:rPr lang="en-US" sz="2400" b="1" dirty="0"/>
              <a:t> at </a:t>
            </a:r>
            <a:r>
              <a:rPr lang="en-US" sz="2400" b="1" dirty="0" err="1"/>
              <a:t>mapangwasak</a:t>
            </a:r>
            <a:r>
              <a:rPr lang="en-US" sz="2400" b="1" dirty="0"/>
              <a:t> </a:t>
            </a:r>
            <a:r>
              <a:rPr lang="en-US" sz="2400" b="1" dirty="0" err="1"/>
              <a:t>na</a:t>
            </a:r>
            <a:r>
              <a:rPr lang="en-US" sz="2400" b="1" dirty="0"/>
              <a:t> </a:t>
            </a:r>
            <a:r>
              <a:rPr lang="en-US" sz="2400" b="1" dirty="0" err="1"/>
              <a:t>demonstrasyon</a:t>
            </a:r>
            <a:r>
              <a:rPr lang="en-US" sz="2400" b="1" dirty="0"/>
              <a:t> at </a:t>
            </a:r>
            <a:r>
              <a:rPr lang="en-US" sz="2400" b="1" dirty="0" err="1"/>
              <a:t>mga</a:t>
            </a:r>
            <a:r>
              <a:rPr lang="en-US" sz="2400" b="1" dirty="0"/>
              <a:t> </a:t>
            </a:r>
            <a:r>
              <a:rPr lang="en-US" sz="2400" b="1" dirty="0" err="1"/>
              <a:t>pagpapahayag</a:t>
            </a:r>
            <a:r>
              <a:rPr lang="en-US" sz="2400" b="1" dirty="0"/>
              <a:t>.  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 </a:t>
            </a:r>
          </a:p>
          <a:p>
            <a:pPr marL="0" indent="0" algn="just"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A</a:t>
            </a:r>
            <a:r>
              <a:rPr lang="en-US" sz="2400" b="1" dirty="0" err="1" smtClean="0"/>
              <a:t>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mga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pahayagan</a:t>
            </a:r>
            <a:r>
              <a:rPr lang="en-US" sz="2400" b="1" dirty="0" smtClean="0"/>
              <a:t> ng </a:t>
            </a:r>
            <a:r>
              <a:rPr lang="en-US" sz="2400" b="1" dirty="0" err="1" smtClean="0"/>
              <a:t>mga</a:t>
            </a:r>
            <a:r>
              <a:rPr lang="en-US" sz="2400" b="1" dirty="0" smtClean="0"/>
              <a:t> mag </a:t>
            </a:r>
            <a:r>
              <a:rPr lang="en-US" sz="2400" b="1" dirty="0" err="1" smtClean="0"/>
              <a:t>aaral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kani-kanilang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pamantasan</a:t>
            </a:r>
            <a:r>
              <a:rPr lang="en-US" sz="2400" b="1" dirty="0" smtClean="0"/>
              <a:t> ay </a:t>
            </a:r>
            <a:r>
              <a:rPr lang="en-US" sz="2400" b="1" dirty="0" err="1" smtClean="0"/>
              <a:t>punong-puno</a:t>
            </a:r>
            <a:r>
              <a:rPr lang="en-US" sz="2400" b="1" dirty="0" smtClean="0"/>
              <a:t> ng </a:t>
            </a:r>
            <a:r>
              <a:rPr lang="en-US" sz="2400" b="1" dirty="0" err="1" smtClean="0"/>
              <a:t>damdaming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mapanghimagsik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mga</a:t>
            </a:r>
            <a:r>
              <a:rPr lang="en-US" sz="2400" b="1" dirty="0" smtClean="0"/>
              <a:t> dating </a:t>
            </a:r>
            <a:r>
              <a:rPr lang="en-US" sz="2400" b="1" dirty="0" err="1" smtClean="0"/>
              <a:t>aristokratang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manunulat</a:t>
            </a:r>
            <a:r>
              <a:rPr lang="en-US" sz="2400" b="1" dirty="0" smtClean="0"/>
              <a:t> ay </a:t>
            </a:r>
            <a:r>
              <a:rPr lang="en-US" sz="2400" b="1" dirty="0" err="1" smtClean="0"/>
              <a:t>nagkaroon</a:t>
            </a:r>
            <a:r>
              <a:rPr lang="en-US" sz="2400" b="1" dirty="0" smtClean="0"/>
              <a:t> ng </a:t>
            </a:r>
            <a:r>
              <a:rPr lang="en-US" sz="2400" b="1" dirty="0" err="1" smtClean="0"/>
              <a:t>kamulatang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panlipunan</a:t>
            </a:r>
            <a:r>
              <a:rPr lang="en-US" sz="2400" b="1" dirty="0" smtClean="0"/>
              <a:t>. At </a:t>
            </a:r>
            <a:r>
              <a:rPr lang="en-US" sz="2400" b="1" dirty="0" err="1" smtClean="0"/>
              <a:t>maliban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makinilya</a:t>
            </a:r>
            <a:r>
              <a:rPr lang="en-US" sz="2400" b="1" dirty="0" smtClean="0"/>
              <a:t> ay </a:t>
            </a:r>
            <a:r>
              <a:rPr lang="en-US" sz="2400" b="1" dirty="0" err="1" smtClean="0"/>
              <a:t>gumagamit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</a:t>
            </a:r>
            <a:r>
              <a:rPr lang="en-US" sz="2400" b="1" dirty="0" smtClean="0"/>
              <a:t> din </a:t>
            </a:r>
            <a:r>
              <a:rPr lang="en-US" sz="2400" b="1" dirty="0" err="1" smtClean="0"/>
              <a:t>sila</a:t>
            </a:r>
            <a:r>
              <a:rPr lang="en-US" sz="2400" b="1" dirty="0" smtClean="0"/>
              <a:t> ng </a:t>
            </a:r>
            <a:r>
              <a:rPr lang="en-US" sz="2400" b="1" dirty="0" err="1" smtClean="0"/>
              <a:t>pinsel</a:t>
            </a:r>
            <a:r>
              <a:rPr lang="en-US" sz="2400" b="1" dirty="0" smtClean="0"/>
              <a:t> at </a:t>
            </a:r>
            <a:r>
              <a:rPr lang="en-US" sz="2400" b="1" dirty="0" err="1" smtClean="0"/>
              <a:t>isinulat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plakard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pulang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pintura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mga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kaugnay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salitang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nagpapahayag</a:t>
            </a:r>
            <a:r>
              <a:rPr lang="en-US" sz="2400" b="1" dirty="0" smtClean="0"/>
              <a:t> ng </a:t>
            </a:r>
            <a:r>
              <a:rPr lang="en-US" sz="2400" b="1" dirty="0" err="1" smtClean="0"/>
              <a:t>karaingan</a:t>
            </a:r>
            <a:r>
              <a:rPr lang="en-US" sz="2400" b="1" dirty="0" smtClean="0"/>
              <a:t> at </a:t>
            </a:r>
            <a:r>
              <a:rPr lang="en-US" sz="2400" b="1" dirty="0" err="1" smtClean="0"/>
              <a:t>pakikibaka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16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322</TotalTime>
  <Words>409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Century Gothic</vt:lpstr>
      <vt:lpstr>Verdana</vt:lpstr>
      <vt:lpstr>Wingdings</vt:lpstr>
      <vt:lpstr>Wingdings 2</vt:lpstr>
      <vt:lpstr>Verve</vt:lpstr>
      <vt:lpstr>PowerPoint Presentation</vt:lpstr>
      <vt:lpstr>KALIGIRANG KASAYSAYAN</vt:lpstr>
      <vt:lpstr>KALIGIRANG KASAYSAYAN</vt:lpstr>
      <vt:lpstr>Binhi ng kasaysayan</vt:lpstr>
      <vt:lpstr>Panahon ng duguang plakard</vt:lpstr>
      <vt:lpstr>Panahon ng duguang plakard</vt:lpstr>
      <vt:lpstr>Panahon ng duguang plakard</vt:lpstr>
      <vt:lpstr>PowerPoint Presentation</vt:lpstr>
      <vt:lpstr>PowerPoint Presentation</vt:lpstr>
      <vt:lpstr>PowerPoint Presentation</vt:lpstr>
      <vt:lpstr>Mga Pagbabago sa Panitikan sa Panahong Kasalukuyan</vt:lpstr>
      <vt:lpstr>ANG PANULAANG FILIPINO SA PANAHON NG AKTIBISMO</vt:lpstr>
      <vt:lpstr>Tatlong Katangian:</vt:lpstr>
      <vt:lpstr>Tula ni Rio Alma na nagpapahayag ng matimping pagngangalit ng damdamin</vt:lpstr>
      <vt:lpstr>MGA TULANG NA ISA-AKLAT NOONG PANAHON NG AKTIBISMO</vt:lpstr>
      <vt:lpstr>Dula, Maikling Kwento, at Nobela sa Panahong Aktibismo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joseph espiritu</dc:creator>
  <cp:lastModifiedBy>Rod Campang</cp:lastModifiedBy>
  <cp:revision>7</cp:revision>
  <dcterms:created xsi:type="dcterms:W3CDTF">2019-01-29T01:27:56Z</dcterms:created>
  <dcterms:modified xsi:type="dcterms:W3CDTF">2019-01-29T09:25:33Z</dcterms:modified>
</cp:coreProperties>
</file>