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50" r:id="rId10"/>
    <p:sldLayoutId id="21474836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There was a man in the land of Uz, whose name was Job. That man was blameless and upright, and one who feared God, and turned away from evil.</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0" err="1">
                <a:solidFill>
                  <a:srgbClr val="FF0000"/>
                </a:solidFill>
              </a:rPr>
              <a:t>มี</a:t>
            </a:r>
            <a:r>
              <a:rPr lang="en-US" sz="2200" dirty="0">
                <a:solidFill>
                  <a:srgbClr val="FF0000"/>
                </a:solidFill>
              </a:rPr>
              <a:t>​</a:t>
            </a:r>
            <a:r>
              <a:rPr lang="en-US" sz="2200" dirty="0" err="1">
                <a:solidFill>
                  <a:srgbClr val="FF0000"/>
                </a:solidFill>
              </a:rPr>
              <a:t>ชาย</a:t>
            </a:r>
            <a:r>
              <a:rPr lang="en-US" sz="2200" dirty="0">
                <a:solidFill>
                  <a:srgbClr val="FF0000"/>
                </a:solidFill>
              </a:rPr>
              <a:t>​</a:t>
            </a:r>
            <a:r>
              <a:rPr lang="en-US" sz="2200" dirty="0" err="1">
                <a:solidFill>
                  <a:srgbClr val="FF0000"/>
                </a:solidFill>
              </a:rPr>
              <a:t>คน</a:t>
            </a:r>
            <a:r>
              <a:rPr lang="en-US" sz="2200" dirty="0">
                <a:solidFill>
                  <a:srgbClr val="FF0000"/>
                </a:solidFill>
              </a:rPr>
              <a:t>​</a:t>
            </a:r>
            <a:r>
              <a:rPr lang="en-US" sz="2200" dirty="0" err="1">
                <a:solidFill>
                  <a:srgbClr val="FF0000"/>
                </a:solidFill>
              </a:rPr>
              <a:t>หนึ่ง</a:t>
            </a:r>
            <a:r>
              <a:rPr lang="en-US" sz="2200" dirty="0">
                <a:solidFill>
                  <a:srgbClr val="FF0000"/>
                </a:solidFill>
              </a:rPr>
              <a:t>​</a:t>
            </a:r>
            <a:r>
              <a:rPr lang="en-US" sz="2200" dirty="0" err="1">
                <a:solidFill>
                  <a:srgbClr val="FF0000"/>
                </a:solidFill>
              </a:rPr>
              <a:t>ใน</a:t>
            </a:r>
            <a:r>
              <a:rPr lang="en-US" sz="2200" dirty="0">
                <a:solidFill>
                  <a:srgbClr val="FF0000"/>
                </a:solidFill>
              </a:rPr>
              <a:t>​</a:t>
            </a:r>
            <a:r>
              <a:rPr lang="en-US" sz="2200" dirty="0" err="1">
                <a:solidFill>
                  <a:srgbClr val="FF0000"/>
                </a:solidFill>
              </a:rPr>
              <a:t>แผ่นดิน</a:t>
            </a:r>
            <a:r>
              <a:rPr lang="en-US" sz="2200" dirty="0">
                <a:solidFill>
                  <a:srgbClr val="FF0000"/>
                </a:solidFill>
              </a:rPr>
              <a:t>​</a:t>
            </a:r>
            <a:r>
              <a:rPr lang="en-US" sz="2200" dirty="0" err="1">
                <a:solidFill>
                  <a:srgbClr val="FF0000"/>
                </a:solidFill>
              </a:rPr>
              <a:t>อูส</a:t>
            </a:r>
            <a:r>
              <a:rPr lang="en-US" sz="2200" dirty="0">
                <a:solidFill>
                  <a:srgbClr val="FF0000"/>
                </a:solidFill>
              </a:rPr>
              <a:t> </a:t>
            </a:r>
            <a:r>
              <a:rPr lang="en-US" sz="2200" dirty="0" err="1">
                <a:solidFill>
                  <a:srgbClr val="FF0000"/>
                </a:solidFill>
              </a:rPr>
              <a:t>ชื่อ</a:t>
            </a:r>
            <a:r>
              <a:rPr lang="en-US" sz="2200" dirty="0">
                <a:solidFill>
                  <a:srgbClr val="FF0000"/>
                </a:solidFill>
              </a:rPr>
              <a:t>​</a:t>
            </a:r>
            <a:r>
              <a:rPr lang="en-US" sz="2200" dirty="0" err="1">
                <a:solidFill>
                  <a:srgbClr val="FF0000"/>
                </a:solidFill>
              </a:rPr>
              <a:t>โยบ</a:t>
            </a:r>
            <a:r>
              <a:rPr lang="en-US" sz="2200" dirty="0">
                <a:solidFill>
                  <a:srgbClr val="FF0000"/>
                </a:solidFill>
              </a:rPr>
              <a:t> </a:t>
            </a:r>
            <a:r>
              <a:rPr lang="en-US" sz="2200" dirty="0" err="1">
                <a:solidFill>
                  <a:srgbClr val="FF0000"/>
                </a:solidFill>
              </a:rPr>
              <a:t>ชาย</a:t>
            </a:r>
            <a:r>
              <a:rPr lang="en-US" sz="2200" dirty="0">
                <a:solidFill>
                  <a:srgbClr val="FF0000"/>
                </a:solidFill>
              </a:rPr>
              <a:t>​</a:t>
            </a:r>
            <a:r>
              <a:rPr lang="en-US" sz="2200" dirty="0" err="1">
                <a:solidFill>
                  <a:srgbClr val="FF0000"/>
                </a:solidFill>
              </a:rPr>
              <a:t>คน</a:t>
            </a:r>
            <a:r>
              <a:rPr lang="en-US" sz="2200" dirty="0">
                <a:solidFill>
                  <a:srgbClr val="FF0000"/>
                </a:solidFill>
              </a:rPr>
              <a:t>​</a:t>
            </a:r>
            <a:r>
              <a:rPr lang="en-US" sz="2200" dirty="0" err="1">
                <a:solidFill>
                  <a:srgbClr val="FF0000"/>
                </a:solidFill>
              </a:rPr>
              <a:t>นั้น</a:t>
            </a:r>
            <a:r>
              <a:rPr lang="en-US" sz="2200" dirty="0">
                <a:solidFill>
                  <a:srgbClr val="FF0000"/>
                </a:solidFill>
              </a:rPr>
              <a:t>​</a:t>
            </a:r>
            <a:r>
              <a:rPr lang="en-US" sz="2200" dirty="0" err="1">
                <a:solidFill>
                  <a:srgbClr val="FF0000"/>
                </a:solidFill>
              </a:rPr>
              <a:t>เป็น</a:t>
            </a:r>
            <a:r>
              <a:rPr lang="en-US" sz="2200" dirty="0">
                <a:solidFill>
                  <a:srgbClr val="FF0000"/>
                </a:solidFill>
              </a:rPr>
              <a:t>​</a:t>
            </a:r>
            <a:r>
              <a:rPr lang="en-US" sz="2200" dirty="0" err="1">
                <a:solidFill>
                  <a:srgbClr val="FF0000"/>
                </a:solidFill>
              </a:rPr>
              <a:t>คน</a:t>
            </a:r>
            <a:r>
              <a:rPr lang="en-US" sz="2200" dirty="0">
                <a:solidFill>
                  <a:srgbClr val="FF0000"/>
                </a:solidFill>
              </a:rPr>
              <a:t>​</a:t>
            </a:r>
            <a:r>
              <a:rPr lang="en-US" sz="2200" dirty="0" err="1">
                <a:solidFill>
                  <a:srgbClr val="FF0000"/>
                </a:solidFill>
              </a:rPr>
              <a:t>ดี</a:t>
            </a:r>
            <a:r>
              <a:rPr lang="en-US" sz="2200" dirty="0">
                <a:solidFill>
                  <a:srgbClr val="FF0000"/>
                </a:solidFill>
              </a:rPr>
              <a:t>​</a:t>
            </a:r>
            <a:r>
              <a:rPr lang="en-US" sz="2200" dirty="0" err="1">
                <a:solidFill>
                  <a:srgbClr val="FF0000"/>
                </a:solidFill>
              </a:rPr>
              <a:t>รอบคอบ</a:t>
            </a:r>
            <a:r>
              <a:rPr lang="en-US" sz="2200" dirty="0">
                <a:solidFill>
                  <a:srgbClr val="FF0000"/>
                </a:solidFill>
              </a:rPr>
              <a:t>​</a:t>
            </a:r>
            <a:r>
              <a:rPr lang="en-US" sz="2200" dirty="0" err="1">
                <a:solidFill>
                  <a:srgbClr val="FF0000"/>
                </a:solidFill>
              </a:rPr>
              <a:t>และ</a:t>
            </a:r>
            <a:r>
              <a:rPr lang="en-US" sz="2200" dirty="0">
                <a:solidFill>
                  <a:srgbClr val="FF0000"/>
                </a:solidFill>
              </a:rPr>
              <a:t>​</a:t>
            </a:r>
            <a:r>
              <a:rPr lang="en-US" sz="2200" dirty="0" err="1">
                <a:solidFill>
                  <a:srgbClr val="FF0000"/>
                </a:solidFill>
              </a:rPr>
              <a:t>เที่ยง</a:t>
            </a:r>
            <a:r>
              <a:rPr lang="en-US" sz="2200" dirty="0">
                <a:solidFill>
                  <a:srgbClr val="FF0000"/>
                </a:solidFill>
              </a:rPr>
              <a:t>​</a:t>
            </a:r>
            <a:r>
              <a:rPr lang="en-US" sz="2200" dirty="0" err="1">
                <a:solidFill>
                  <a:srgbClr val="FF0000"/>
                </a:solidFill>
              </a:rPr>
              <a:t>ธรรม</a:t>
            </a:r>
            <a:r>
              <a:rPr lang="en-US" sz="2200" dirty="0">
                <a:solidFill>
                  <a:srgbClr val="FF0000"/>
                </a:solidFill>
              </a:rPr>
              <a:t> </a:t>
            </a:r>
            <a:r>
              <a:rPr lang="en-US" sz="2200" dirty="0" err="1">
                <a:solidFill>
                  <a:srgbClr val="FF0000"/>
                </a:solidFill>
              </a:rPr>
              <a:t>เป็น</a:t>
            </a:r>
            <a:r>
              <a:rPr lang="en-US" sz="2200" dirty="0">
                <a:solidFill>
                  <a:srgbClr val="FF0000"/>
                </a:solidFill>
              </a:rPr>
              <a:t>​</a:t>
            </a:r>
            <a:r>
              <a:rPr lang="en-US" sz="2200" dirty="0" err="1">
                <a:solidFill>
                  <a:srgbClr val="FF0000"/>
                </a:solidFill>
              </a:rPr>
              <a:t>ผู้</a:t>
            </a:r>
            <a:r>
              <a:rPr lang="en-US" sz="2200" dirty="0">
                <a:solidFill>
                  <a:srgbClr val="FF0000"/>
                </a:solidFill>
              </a:rPr>
              <a:t>​</a:t>
            </a:r>
            <a:r>
              <a:rPr lang="en-US" sz="2200" dirty="0" err="1">
                <a:solidFill>
                  <a:srgbClr val="FF0000"/>
                </a:solidFill>
              </a:rPr>
              <a:t>เกรง</a:t>
            </a:r>
            <a:r>
              <a:rPr lang="en-US" sz="2200" dirty="0">
                <a:solidFill>
                  <a:srgbClr val="FF0000"/>
                </a:solidFill>
              </a:rPr>
              <a:t>​</a:t>
            </a:r>
            <a:r>
              <a:rPr lang="en-US" sz="2200" dirty="0" err="1">
                <a:solidFill>
                  <a:srgbClr val="FF0000"/>
                </a:solidFill>
              </a:rPr>
              <a:t>กลัว</a:t>
            </a:r>
            <a:r>
              <a:rPr lang="en-US" sz="2200" dirty="0">
                <a:solidFill>
                  <a:srgbClr val="FF0000"/>
                </a:solidFill>
              </a:rPr>
              <a:t>​</a:t>
            </a:r>
            <a:r>
              <a:rPr lang="en-US" sz="2200" dirty="0" err="1">
                <a:solidFill>
                  <a:srgbClr val="FF0000"/>
                </a:solidFill>
              </a:rPr>
              <a:t>พระ</a:t>
            </a:r>
            <a:r>
              <a:rPr lang="en-US" sz="2200" dirty="0">
                <a:solidFill>
                  <a:srgbClr val="FF0000"/>
                </a:solidFill>
              </a:rPr>
              <a:t>​</a:t>
            </a:r>
            <a:r>
              <a:rPr lang="en-US" sz="2200" dirty="0" err="1">
                <a:solidFill>
                  <a:srgbClr val="FF0000"/>
                </a:solidFill>
              </a:rPr>
              <a:t>เจ้า</a:t>
            </a:r>
            <a:r>
              <a:rPr lang="en-US" sz="2200" dirty="0">
                <a:solidFill>
                  <a:srgbClr val="FF0000"/>
                </a:solidFill>
              </a:rPr>
              <a:t>​</a:t>
            </a:r>
            <a:r>
              <a:rPr lang="en-US" sz="2200" dirty="0" err="1">
                <a:solidFill>
                  <a:srgbClr val="FF0000"/>
                </a:solidFill>
              </a:rPr>
              <a:t>และ</a:t>
            </a:r>
            <a:r>
              <a:rPr lang="en-US" sz="2200" dirty="0">
                <a:solidFill>
                  <a:srgbClr val="FF0000"/>
                </a:solidFill>
              </a:rPr>
              <a:t>​</a:t>
            </a:r>
            <a:r>
              <a:rPr lang="en-US" sz="2200" dirty="0" err="1">
                <a:solidFill>
                  <a:srgbClr val="FF0000"/>
                </a:solidFill>
              </a:rPr>
              <a:t>หัน</a:t>
            </a:r>
            <a:r>
              <a:rPr lang="en-US" sz="2200" dirty="0">
                <a:solidFill>
                  <a:srgbClr val="FF0000"/>
                </a:solidFill>
              </a:rPr>
              <a:t>​</a:t>
            </a:r>
            <a:r>
              <a:rPr lang="en-US" sz="2200" dirty="0" err="1">
                <a:solidFill>
                  <a:srgbClr val="FF0000"/>
                </a:solidFill>
              </a:rPr>
              <a:t>เสีย</a:t>
            </a:r>
            <a:r>
              <a:rPr lang="en-US" sz="2200" dirty="0">
                <a:solidFill>
                  <a:srgbClr val="FF0000"/>
                </a:solidFill>
              </a:rPr>
              <a:t>​</a:t>
            </a:r>
            <a:r>
              <a:rPr lang="en-US" sz="2200" dirty="0" err="1">
                <a:solidFill>
                  <a:srgbClr val="FF0000"/>
                </a:solidFill>
              </a:rPr>
              <a:t>จาก</a:t>
            </a:r>
            <a:r>
              <a:rPr lang="en-US" sz="2200" dirty="0">
                <a:solidFill>
                  <a:srgbClr val="FF0000"/>
                </a:solidFill>
              </a:rPr>
              <a:t>​</a:t>
            </a:r>
            <a:r>
              <a:rPr lang="en-US" sz="2200" dirty="0" err="1">
                <a:solidFill>
                  <a:srgbClr val="FF0000"/>
                </a:solidFill>
              </a:rPr>
              <a:t>ความ</a:t>
            </a:r>
            <a:r>
              <a:rPr lang="en-US" sz="2200" dirty="0">
                <a:solidFill>
                  <a:srgbClr val="FF0000"/>
                </a:solidFill>
              </a:rPr>
              <a:t>​</a:t>
            </a:r>
            <a:r>
              <a:rPr lang="en-US" sz="2200" dirty="0" err="1">
                <a:solidFill>
                  <a:srgbClr val="FF0000"/>
                </a:solidFill>
              </a:rPr>
              <a:t>ชั่ว</a:t>
            </a:r>
            <a:r>
              <a:rPr lang="en-US" sz="2200" dirty="0">
                <a:solidFill>
                  <a:srgbClr val="FF0000"/>
                </a:solidFill>
              </a:rPr>
              <a:t>​</a:t>
            </a:r>
            <a:r>
              <a:rPr lang="en-US" sz="2200" dirty="0" err="1">
                <a:solidFill>
                  <a:srgbClr val="FF0000"/>
                </a:solidFill>
              </a:rPr>
              <a:t>ร้าย</a:t>
            </a:r>
            <a:r>
              <a:rPr lang="en-US" sz="2200" dirty="0">
                <a:solidFill>
                  <a:srgbClr val="FF0000"/>
                </a:solidFill>
              </a:rPr>
              <a:t>​</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Yiem Utc Deic maaih laanh mienh, mbuox heuc Yopv. Naaiv laanh mienh se hnyouv zingx nyei mienh, maiv maaih dorngx nqemh. Ninh taaih Tin-Hungh, yaac simv nqoi, maiv zoux haaix nyungc orqv sic.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เยียม อูด เต่ย ม่าย ล่าน เมี่ยน, บั๋ว เห่ว โย้บ. น้าย ล่าน เมี่ยน เซ เฮญี้ยว หฒีง เญย เมี่ยน, ไม้ ม่าย ต๋อง เฆ่ม. นิ่น ท่าย ทิน-ฮู่ง, หย่า ซิ้ม ฆอย, ไม้ โหฒว หาย หญู่ง เอ๊าะ สี่.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ຢຽມ ອູດ ເຕີ່ຍ ມ່າຍ ລ່ານ ມ່ຽນ, ບົ໋ວ ເຫ່ວ ໂຢ໊ບ. ນ້າຍ ລ່ານ ມ່ຽນ ເຊ ໂຮຍ້ວ ຕສີ໋ງ ເຍີຍ ມ່ຽນ, ໄມ້ ມ່າຍ ຕ໋ອງ ເອກ້ມ. ນິ່ນ ທ່າຍ ທິນ-ຮູ່ງ, ຢ່າ ຊິ້ມ ອກອຍ, ໄມ້ ໂຕສ໋ວ ຫາຍ ຫຍູ່ງ ເອ໊າະ ສີ່.  </a:t>
            </a:r>
          </a:p>
        </p:txBody>
      </p:sp>
    </p:spTree>
  </p:cSld>
  <p:clrMapOvr>
    <a:masterClrMapping/>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1:10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Haven’t you made a hedge around him, and around his house, and around all that he has, on every side? You have blessed the work of his hands, and his substance is increased in the land.</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​พระ​องค์​มิได้​ทรง​กั้น​รั้ว​รอบตัว​เขา และ​ครัวเรือน​ของ​เขา และ​ทุก​สิ่ง​ที่​เขา​มี​อยู่​เสีย​ทุก​ด้าน​หรือ ​พระ​องค์​ได้​ทรง​อำนวย​พระ​พร​งาน​น้ำมือ​ของ​เขา และ​ฝูง​สัตว์​ของ​เขา​ได้​ทวี​ขึ้น​ใน​แผ่นดิน​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Meih beu jienv ninh caux ninh nyei biauv zong mienh, liemh bung-bung ninh maaih nyei yietc zungv ga'naaiv maiv zeiz? Meih ceix fuqv ninh nyei buoz zoux nyei gong yaac bun ninh nyei jaa-dingh hiaangx jienv faaux camv.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เม่ย เปว เจี๊ยน นิ่น เหธา นิ่น เญย เปย๊า ฒง เมี่ยน, เลี่ยม ปูงๆ นิ่น ม่าย เญย เหยียด ฒู้ง กะน้าย ไม้ เฒ์ย? เม่ย เหธย ฟุ นิ่น เญย ปั์ว โหฒว เญย กง หย่า ปุน นิ่น เญย จา-ตี้ง หฮยาง เจี๊ยน ฝาว ธั้ม.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ເມີ່ຍ ເປວ ຈ໊ຽນ ນິ່ນ ເຖສົາ ນິ່ນ ເຍີຍ ເປຢົ໊າ ຕສົງ ມ່ຽນ, ລ່ຽມ ປູງໆ ນິ່ນ ມ່າຍ ເຍີຍ ຢຽດ ຕສູ໊ງ ກະນ້າຍ ໄມ້ ເຕສີ໌ຍ? ເມີ່ຍ ເຖສີຍ ຟຸ ນິ່ນ ເຍີຍ ປົ໌ວ ໂຕສ໋ວ ເຍີຍ ກົງ ຢ່າ ປຸນ ນິ່ນ ເຍີຍ ຈາ-ຕີ້ງ ຫຮຢາງ ຈ໊ຽນ ຝາວ ທສ້ຳ.  </a:t>
            </a:r>
          </a:p>
        </p:txBody>
      </p:sp>
    </p:spTree>
  </p:cSld>
  <p:clrMapOvr>
    <a:masterClrMapping/>
  </p:clrMapOvr>
  <p:transition>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1:11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But put forth your hand now, and touch all that he has, and he will renounce you to your face.”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แต่​ขอ​ยื่น​พระ​หัตถ์​เถิด และ​แตะ​ต้อง​สิ่งของ​ทั้งสิ้น​ที่​เขา​มี​อยู่ และ​เขา​จะ​แช่ง​พระ​องค์​ต่อ​พระ​พักตร์​พระ​องค์”</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Mv baac tov sung meih nyei buoz muoqv ninh maaih nyei yietc zungv ga'naaiv, ninh ziouc dorng jienv meih zioux meih aqv.”</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มป่า โท้ ซูง เม่ย เญย ปั์ว มัวะ นิ่น ม่าย เญย เหยียด ฒู้ง กะน้าย, นิ่น ฯฒฯ ตอง เจี๊ยน เม่ย เหฒียว เม่ย อ๊ะ.''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ມປ່າ ໂທ້ ຊູງ ເມີ່ຍ ເຍີຍ ປົ໌ວ ມົວະ ນິ່ນ ມ່າຍ ເຍີຍ ຢຽດ ຕສູ໊ງ ກະນ້າຍ, ນິ່ນ ຕສ່ຽວ ຕອງ ຈ໊ຽນ ເມີ່ຍ ຕສ໋ຽວ ເມີ່ຍ ອ໊ະ.”    </a:t>
            </a: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1:12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Yahweh said to Satan, “Behold, all that he has is in your power. Only on himself don’t put forth your hand.”    So Satan went forth from the presence of Yahweh.</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และ​พระ​เจ้า​ตรัส​กับ​ซาตาน​ว่า “ดู​เถิด บรรดา​สิ่ง​ที่​เขา​มี​อยู่​ก็​อยู่​ใน​อำนาจ​ของ​เจ้า เพียงแต่​อย่า​ยื่น​มือ​แตะ​ต้อง​ตัว​เขา​เท่านั้น” ซาตาน​จึง​ออกไป​จาก​พระ​พักตร์​ของ​พระ​เจ้า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Ziouv gorngv mbuox Saadaan, “Wuov nyungc, ninh maaih nyei yietc zungv ga'naaiv se yiem meih nyei buoz-ndiev. Kungx ninh ganh nyei sin meih maiv dungx hoic.”Saadaan ziouc yiem  Ziouv  nyei nza'hmien mingh aqv.  Yopv Zuqc Seix Daauh Nzunc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เฒี้ยว ก๊อง บั๋ว ซา^ตาน, ``วั้ว หญู่ง, นิ่น ม่าย เญย เหยียด ฒู้ง กะน้าย เซ เยียม เม่ย เญย ปั์ว-เดี๊ย. ขูง นิ่น กั้น เญย ซิน เม่ย ไม้ ตู๋ง ห่อย.'' ซา^ตาน ฯฒฯ เยียม  เฒี้ยว  เญย หฑะเฮมียน มี่ง อ๊ะ.  โย้บ หฒุ เสย ต้าว หฑุ่น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ຕສ໊ຽວ   ກ໊ອງ ບົ໋ວ ຊາ^ຕານ, “ວົ້ວ ຫຍູ່ງ, ນິ່ນ ມ່າຍ ເຍີຍ ຢຽດ ຕສູ໊ງ ກະນ້າຍ ເຊ ຢຽມ ເມີ່ຍ ເຍີຍ ປົ໌ວ-ເດ໊ຍ. ຂູງ ນິ່ນ ກັ້ນ ເຍີຍ ຊິນ ເມີ່ຍ ໄມ້ ຕູ໋ງ ຫ່ອຍ.” ຊາ^ຕານ ຕສ່ຽວ ຢຽມ   ຕສ໊ຽວ   ເຍີຍ ດສະຮມຽນ ມີ່ງ ອ໊ະ.   ໂຢ໊ບ ຕສຸ ເສີຍ ຕ້າວ ດສຸ່ນ    </a:t>
            </a:r>
          </a:p>
        </p:txBody>
      </p:sp>
    </p:spTree>
  </p:cSld>
  <p:clrMapOvr>
    <a:masterClrMapping/>
  </p:clrMapOvr>
  <p:transition>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1:13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It fell on a day when his sons and his daughters were eating and drinking wine in their eldest brother’s house,</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อยู่​มา​วัน​หนึ่ง เมื่อ​บุตร​ชาย​หญิง​ของ​ท่าน​กำลัง​รับประทาน​และ​ดื่ม​เหล้า​องุ่น​อยู่​ใน​เรือน​ของ​พี่ชาย​หัวปี​ของ​เ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Maaih hnoi Yopv nyei dorn sieqv yiem ninh mbuo nyei domh gorx nyei biauv nyanc hnaangx, hopv a'ngunc diuv.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ม่าย ฮนอย โย้บ เญย ตอน เซียะ เยียม นิ่น บัว เญย ต้ม ก๋อ เญย เปย๊า หญั่น หฮนาง, ฮบ อะหงุ่น ติ๊ว.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ມ່າຍ ຮນອຍ ໂຢ໊ບ ເຍີຍ ຕອນ ເຊັຍ ຢຽມ ນິ່ນ ບົວ ເຍີຍ ຕົ້ມ ກໍ໋ ເຍີຍ ເປຢົ໊າ ຫຍັ່ນ ຫຮນາງ, ຮົບ ອະຫງຸ່ນ ຕິ໊ວ.  </a:t>
            </a:r>
          </a:p>
        </p:txBody>
      </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1:14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that there came a messenger to Job, and said, “The oxen were plowing, and the donkeys feeding beside them,</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มี​ผู้​สื่อสาร​มา​หาโยบ​เรียน​ว่า “วัว​กำลัง​ไถ​นา​อยู่ และ​ลา​กำลัง​กิน​หญ้า​ใน​ที่​ข้างๆ </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Maaih dauh douc fienx mienh daaih mbuox Yopv, “Ngongh laih jienv ndeic, lorh yaac yiem ga'hlen nyanc miev.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ม่าย เต้า โต่ว เฝียน เมี่ยน ต้าย บั๋ว โย้บ, ``ง่ง ไล่ เจี๊ยน เด่ย, ล่อ หย่า เยียม กะเฮลน หญั่น เมี้ย.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ມ່າຍ ເຕົ້າ ໂຕ່ວ ຝຽນ ມ່ຽນ ຕ້າຍ ບົ໋ວ ໂຢ໊ບ, “ງົ່ງ ໄລ່ ຈ໊ຽນ ເດີ່ຍ, ລໍ່ ຢ່າ ຢຽມ ກະເຮລນ ຫຍັ່ນ ເມ້ຍ.  </a:t>
            </a:r>
          </a:p>
        </p:txBody>
      </p:sp>
    </p:spTree>
  </p:cSld>
  <p:clrMapOvr>
    <a:masterClrMapping/>
  </p:clrMapOvr>
  <p:transition>
    <p:cover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1:15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and the Sabeans attacked, and took them away. Yes, they have killed the servants with the edge of the sword, and I alone have escaped to tell you.”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และ​คน​เส​บามา​โจมตี​เอา​มัน​ไป และ​ฆ่า​คน​ใช้​เสีย​ด้วย​คม​ดาบ และ​ข้าพเจ้า​ผู้​เดียว​ได้​หนี​รอด​มา​เรียน​ท่าน”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Liemh zeih maaih Se^mbaa Mienh daaih zorqv saeng-kuv caangv mingh nzengc, yaac longc nzuqc ndaauv daix nzengc bou. Kungx yie ganh duqv biaux cuotv daaih mbuox meih hnangv.”</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เลี่ยม เฒ่ย ม่าย เส^บา เมี่ยน ต้าย เฒาะ แซง-คู้ ธ้าง มี่ง เหฑ่ง, หย่า หล่ง หฑุ ด๊าว ไต๋ เหฑ่ง โปว. ขูง เยีย กั้น ตุ๊ เปย๋า ธ้วด ต้าย บั๋ว เม่ย ฮนั้ง.''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ລ່ຽມ ເຕສີ້ຍ ມ່າຍ ເສ^ບາ ມ່ຽນ ຕ້າຍ ເຕສ໊າະ ແຊງ-ຄູ້ ທສ້າງ ມີ່ງ ເດສ່ງ, ຢ່າ ຫລົ່ງ ດສຸ ດ໊າວ ໄຕ໋ ເດສ່ງ ໂປວ. ຂູງ ເຢຍ ກັ້ນ ຕຸ໊ ເປຢົ໋າ ທສວດ ຕ້າຍ ບົ໋ວ ເມີ່ຍ ຮນັ້ງ.”    </a:t>
            </a:r>
          </a:p>
        </p:txBody>
      </p:sp>
    </p:spTree>
  </p:cSld>
  <p:clrMapOvr>
    <a:masterClrMapping/>
  </p:clrMapOvr>
  <p:transition>
    <p:cover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1:16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While he was still speaking, there also came another, and said, “The fire of God has fallen from the sky, and has burned up the sheep and the servants, and consumed them, and I alone have escaped to tell you.”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ขณะที่​เขา​กำลัง​พูด​อยู่​ก็​มี​อีก​คน​หนึ่ง​มา​เรียน​ว่า “เพลิง​ของ​พระ​เจ้า​ตก​ลง​มา​จาก​ฟ้า​สวรรค์​ไหม้​แกะ​และ​คน​ใช้​และ​เผา​ผลาญ​เสีย​หมด และ​ข้าพเจ้า​แต่​ผู้​เดียว​ได้​หนี​รอด​มา​เรียน​ท่าน”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corc gorngv jienv waac wuov zanc, aengx maaih dauh mienh daaih gorngv, “Tin-Hungh nyei douz yiem lungh njiec daaih buov ba'gi yungh guanh caux goux yungh guanh nyei bou qui nzengc. Kungx yie ganh biaux ndutv daaih mbuox meih hnangv.”</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หธ่อ ก๊อง เจี๊ยน หว่า วั้ว หฒั่น, แอ๋ง ม่าย เต้า เมี่ยน ต้าย ก๊อง, ``ทิน-ฮู่ง เญย โต์ว เยียม ลู่ง เหฌี่ย ต้าย ปั๊ว ปะกี ยู่ง กวั้น เหธา โก๋ว ยู่ง กวั้น เญย โปว ชุย เหฑ่ง. ขูง เยีย กั้น เปย๋า ดุ๊ด ต้าย บั๋ว เม่ย ฮนั้ง.''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ຖສໍ່ ກ໊ອງ ຈ໊ຽນ ຫວ່າ ວົ້ວ ຕສັ່ນ, ແອ໋ງ ມ່າຍ ເຕົ້າ ມ່ຽນ ຕ້າຍ ກ໊ອງ, “ທິນ-ຮູ່ງ ເຍີຍ ໂຕ໌ວ ຢຽມ ລູ່ງ ເອຈ່ຍ ຕ້າຍ ປົ໊ວ ປະກີ ຢູ້ງ ກວັ້ນ ເຖສົາ ໂກ໋ວ ຢູ້ງ ກວັ້ນ ເຍີຍ ໂປວ ທຈຸຍ ເດສ່ງ. ຂູງ ເຢຍ ກັ້ນ ເປຢົ໋າ ດຸ໊ດ ຕ້າຍ ບົ໋ວ ເມີ່ຍ ຮນັ້ງ.”    </a:t>
            </a:r>
          </a:p>
        </p:txBody>
      </p:sp>
    </p:spTree>
  </p:cSld>
  <p:clrMapOvr>
    <a:masterClrMapping/>
  </p:clrMapOvr>
  <p:transition>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1:17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While he was still speaking, there came also another, and said, “The Chaldeans made three bands, and swept down on the camels, and have taken them away, yes, and killed the servants with the edge of the sword; and I alone have escaped to tellyou.”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ขณะที่​เขา​กำลัง​พูด​อยู่ มี​อีก​คน​หนึ่ง​มา​เรียน​ว่า “ชาว​เคล​เดีย​จัดเป็น​สาม​กอง​ทำ​การ​ปล้น​เอา​อูฐ​ไป และ​ฆ่า​คน​ใช้​เสีย​ด้วย​คม​ดาบ และ​ข้าพเจ้า​ผู้​เดียว​ได้​หนี​รอด​มา​เรียน​ท่าน”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corc gorngv jienv waac wuov zanc, aengx maaih ganh dauh daaih gorngv, “Ken^ndie Mienh bun nqoi zoux buo guanh caangv lorh torh dorh mingh nzengc, yaac longc nzuqc ndaauv daix nzengc wuov deix bou. Kungx zengc yie ganh biaux ndutv daaih mbuox meih hnangv.”</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หธ่อ ก๊อง เจี๊ยน หว่า วั้ว หฒั่น, แอ๋ง ม่าย กั้น เต้า ต้าย ก๊อง, ``เคน^เดีย เมี่ยน ปุน ฆอย โหฒว ปัว กวั้น ธ้าง ล่อ ท่อ ต้อ มี่ง เหฑ่ง, หย่า หล่ง หฑุ ด๊าว ไต๋ เหฑ่ง วั้ว เต๋ย โปว. ขูง เหฒ่ง เยีย กั้น เปย๋า ดุ๊ด ต้าย บั๋ว เม่ย ฮนั้ง.''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ຖສໍ່ ກ໊ອງ ຈ໊ຽນ ຫວ່າ ວົ້ວ ຕສັ່ນ, ແອ໋ງ ມ່າຍ ກັ້ນ ເຕົ້າ ຕ້າຍ ກ໊ອງ, “ເຄນ^ເດຍ ມ່ຽນ ປຸນ ອກອຍ ໂຕສ໋ວ ປົວ ກວັ້ນ ທສ້າງ ລໍ່ ທໍ່ ຕໍ້ ມີ່ງ ເດສ່ງ, ຢ່າ ຫລົ່ງ ດສຸ ດ໊າວ ໄຕ໋ ເດສ່ງ ວົ້ວ ເຕີ໋ຍ ໂປວ. ຂູງ ເຕສ່ງ ເຢຍ ກັ້ນ ເປຢົ໋າ ດຸ໊ດ ຕ້າຍ ບົ໋ວ ເມີ່ຍ ຮນັ້ງ.”    </a:t>
            </a:r>
          </a:p>
        </p:txBody>
      </p:sp>
    </p:spTree>
  </p:cSld>
  <p:clrMapOvr>
    <a:masterClrMapping/>
  </p:clrMapOvr>
  <p:transition>
    <p:cover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1:18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While he was still speaking, there came also another, and said, “Your sons and your daughters were eating and drinking wine in their eldest brother’s house,</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ขณะที่​เขา​กำลัง​พูด​อยู่ มี​อีก​คน​หนึ่ง​มา​เรียน​ว่า “บุตร​ชาย​หญิง​ของ​ท่าน​กำลัง​รับประทาน​และ​ดื่ม​เหล้า​องุ่น​อยู่​ใน​เรือน​ของ​พี่ชาย​หัวปี​ของ​เ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corc gorngv jienv waac wuov zanc, aengx maaih dauh bou daaih gorngv, “Meih nyei dorn sieqv yiem ninh mbuo nyei domh gorx nyei biauv nyanc hnaangx, hopv a'ngunc diuv,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หธ่อ ก๊อง เจี๊ยน หว่า วั้ว หฒั่น, แอ๋ง ม่าย เต้า โปว ต้าย ก๊อง, ``เม่ย เญย ตอน เซียะ เยียม นิ่น บัว เญย ต้ม ก๋อ เญย เปย๊า หญั่น หฮนาง, ฮบ อะหงุ่น ติ๊ว,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ຖສໍ່ ກ໊ອງ ຈ໊ຽນ ຫວ່າ ວົ້ວ ຕສັ່ນ, ແອ໋ງ ມ່າຍ ເຕົ້າ ໂປວ ຕ້າຍ ກ໊ອງ, “ເມີ່ຍ ເຍີຍ ຕອນ ເຊັຍ ຢຽມ ນິ່ນ ບົວ ເຍີຍ ຕົ້ມ ກໍ໋ ເຍີຍ ເປຢົ໊າ ຫຍັ່ນ ຫຮນາງ, ຮົບ ອະຫງຸ່ນ ຕິ໊ວ,  </a:t>
            </a:r>
          </a:p>
        </p:txBody>
      </p:sp>
    </p:spTree>
  </p:cSld>
  <p:clrMapOvr>
    <a:masterClrMapping/>
  </p:clrMapOvr>
  <p:transition>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1:19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and behold, there came a great wind from the wilderness, and struck the four corners of the house, and it fell on the young men, and they are dead. I alone have escaped to tell you.”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และ​ดู​เถิด มี​พายุ​ใหญ่​ข้าม​ถิ่น​ทุรกันดาร​มา​กระทบ​เรือน​ทั้ง​สี่​มุม และ​เรือน​นั้น​พัง​ทับ​คน​หนุ่ม​สาว และ​เขา​ก็​ตาย และ​ข้าพเจ้า​ผู้​เดียว​ได้​หนี​รอด​มา​เรียน​ท่าน”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ziouc maaih gorng domh nziaaux-zunc yiem deic-bung-huaang daaih buonc biauv nyei biei norm gorqv. Biauv ziouc mbaang, ndapv zuqc wuov deix mienh lunx mienh daic nzengc mi'aqv. Kungx yie ganh biaux ndutv daaih mbuox meih hnangv.” Yopv Ceng Tin-Hungh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ฯฒฯ ม่าย กอง ต้ม หฑยาว-หฒุ่น เยียม เต่ย-ปูง-ฮวาง ต้าย ป่วน เปย๊า เญย เปยย นอม เก๊าะ. เปย๊า ฯฒฯ บาง, ดั๊บ หฒุ วั้ว เต๋ย เมี่ยน หลุน เมี่ยน ไต่ เหฑ่ง หมี่ อ๊ะ. ขูง เยีย กั้น เปย๋า ดุ๊ด ต้าย บั๋ว เม่ย ฮนั้ง.''  โย้บ เธง ทิน-ฮู่ง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ຕສ່ຽວ ມ່າຍ ກອງ ຕົ້ມ ດສຢ໋າວ-ຕສຸ່ນ ຢຽມ ເຕີ່ຍ-ປູງ-ຮວາງ ຕ້າຍ ປ່ວນ ເປຢົ໊າ ເຍີຍ ເປຢີຍ ນອມ ເກ໊າະ. ເປຢົ໊າ ຕສ່ຽວ ບາງ, ດັ໊ບ ຕສຸ ວົ້ວ ເຕີ໋ຍ ມ່ຽນ ຫລຸນ ມ່ຽນ ໄຕ່ ເດສ່ງ ໝີ່ ອ໊ະ. ຂູງ ເຢຍ ກັ້ນ ເປຢົ໋າ ດຸ໊ດ ຕ້າຍ ບົ໋ວ ເມີ່ຍ ຮນັ້ງ.”   ໂຢ໊ບ ເທສງ ທິນ-ຮູ່ງ    </a:t>
            </a:r>
          </a:p>
        </p:txBody>
      </p:sp>
    </p:spTree>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lang="en-US">
                <a:solidFill>
                  <a:srgbClr val="0000FF"/>
                </a:solidFill>
              </a:rPr>
              <a:t>There were born to him seven sons and three daughters.</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lang="en-US" sz="2200">
                <a:solidFill>
                  <a:srgbClr val="FF0000"/>
                </a:solidFill>
              </a:rPr>
              <a:t>ท่าน​มี​บุตร​ชาย​เจ็ด​คน​และ​บุตร​หญิง​สาม​คน​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lang="en-US">
                <a:solidFill>
                  <a:srgbClr val="800080"/>
                </a:solidFill>
              </a:rPr>
              <a:t> Ninh maaih siec dauh dorn, buo dauh sieqv.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lang="en-US" sz="2600">
                <a:solidFill>
                  <a:srgbClr val="000000"/>
                </a:solidFill>
              </a:rPr>
              <a:t> นิ่น ม่าย เสี่ย เต้า ตอน, ปัว เต้า เซียะ.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lang="en-US">
                <a:solidFill>
                  <a:srgbClr val="A52A2A"/>
                </a:solidFill>
              </a:rPr>
              <a:t> ນິ່ນ ມ່າຍ ເສ່ຍ ເຕົ້າ ຕອນ, ປົວ ເຕົ້າ ເຊັຍ.  </a:t>
            </a:r>
          </a:p>
        </p:txBody>
      </p:sp>
    </p:spTree>
  </p:cSld>
  <p:clrMapOvr>
    <a:masterClrMapping/>
  </p:clrMapOvr>
  <p:transition>
    <p:cover dir="l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1:20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Then Job arose, and tore his robe, and shaved his head, and fell down on the ground, and worshiped.</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แล้ว​โยบ​ก็​ลุก​ขึ้น ฉีก​เสื้อ​คลุม​ของ​ตน โกน​ศีรษะ กราบ​ลง​ถึง​ดิน​นมัสการ​</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Yopv ziouc jiez sin daaih  betv ninh nyei lui, yaac teix ninh nyei m'nqorngv, puoqv njiec ndau baaix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โย้บ ฯฒฯ เจี์ย ซิน ต้าย  เป๊ด นิ่น เญย ลุย, หย่า เถย นิ่น เญย มฆ้อง, พัวะ เหฌี่ย เดา ป๋าย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ໂຢ໊ບ ຕສ່ຽວ ເຈ໌ຍ ຊິນ ຕ້າຍ   ເປ໊ດ ນິ່ນ ເຍີຍ ລຸຍ, ຢ່າ ເຖີຍ ນິ່ນ ເຍີຍ ມອກ໊ອງ, ພົວະ ເອຈ່ຍ ເດົາ ປ໋າຍ  </a:t>
            </a:r>
          </a:p>
        </p:txBody>
      </p:sp>
    </p:spTree>
  </p:cSld>
  <p:clrMapOvr>
    <a:masterClrMapping/>
  </p:clrMapOvr>
  <p:transition>
    <p:cover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1:21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He said, “Naked I came out of my mother’s womb, and naked shall I return there. Yahweh gave, and Yahweh has taken away. Blessed be the name of Yahweh.”</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ท่าน​ว่า “ข้าพเจ้า​มา​จาก​ครรภ์​มารดา​ของ​ข้าพเจ้า​ตัว​เปล่า และ​ข้าพเจ้า​จะ​กลับไป​ตัว​เปล่า ​พระ​เจ้า​ประทาน และ​พระ​เจ้า​ทรง​เอา​ไป​เสีย สาธุการ​แด่​พระ​นาม​พระ​เจ้า”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yaac gorngv,  “Yie njang sin yiem yie nyei maa nyei ga'sie cuotv,  yaac oix zuqc njang sin nyei nzuonx.   Ziouv  ceix bun nyei,   Ziouv  aengx siou nzuonx.  Oix zuqc ceng  Ziouv  nyei mengh.”</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หย่า ก๊อง,  ``เยีย ฌัง ซิน เยียม เยีย เญย มา เญย กะเซีย ธ้วด,  หย่า อ๋อย หฒุ ฌัง ซิน เญย หฑวน.   เฒี้ยว  เหธย ปุน เญย,   เฒี้ยว  แอ๋ง เซียว หฑวน.  อ๋อย หฒุ เธง  เฒี้ยว  เญย เม่ง.''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ຢ່າ ກ໊ອງ,     “ເຢຍ ອຈັງ ຊິນ ຢຽມ ເຢຍ ເຍີຍ ມາ ເຍີຍ ກະເຊຍ ທສວດ,   ຢ່າ ອ໋ອຍ ຕສຸ ອຈັງ ຊິນ ເຍີຍ ດສ໋ວນ.     ຕສ໊ຽວ   ເຖສີຍ ປຸນ ເຍີຍ,     ຕສ໊ຽວ   ແອ໋ງ ຊຽວ ດສ໋ວນ.   ອ໋ອຍ ຕສຸ ເທສງ   ຕສ໊ຽວ   ເຍີຍ ເມ່ງ.”      </a:t>
            </a:r>
          </a:p>
        </p:txBody>
      </p:sp>
    </p:spTree>
  </p:cSld>
  <p:clrMapOvr>
    <a:masterClrMapping/>
  </p:clrMapOvr>
  <p:transition>
    <p:cover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1:22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In all this, Job did not sin, nor charge God with wrongdoing.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​ใน​เหตุการณ์​นี้​ทั้งสิ้น​โยบ​มิได้​ทำ​บาป​หรือ​กล่าวโทษ​พระ​เจ้า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Yiem naaiv deix yietc zungv sic, Yopv maiv baamz zuiz yaac maiv guaix Tin-Hungh.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เยียม น้าย เต๋ย เหยียด ฒู้ง สี่, โย้บ ไม้ ป์าม ฒุ์ย หย่า ไม้ ไกว๋ ทิน-ฮู่ง.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ຢຽມ ນ້າຍ ເຕີ໋ຍ ຢຽດ ຕສູ໊ງ ສີ່, ໂຢ໊ບ ໄມ້ ປ໌າມ ຕສຸ໌ຍ ຢ່າ ໄມ້ ໄກວ໋ ທິນ-ຮູ່ງ.      </a:t>
            </a:r>
          </a:p>
        </p:txBody>
      </p:sp>
    </p:spTree>
  </p:cSld>
  <p:clrMapOvr>
    <a:masterClrMapping/>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His possessions also were seven thousand sheep, three thousand camels, five hundred yoke of oxen, five hundred female donkeys, and a very great household; so that this man was the greatest of all the children of the east.</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ส่วน​สัตว์​เลี้ยง​ของ​ท่าน มี​แกะ​เจ็ด​พัน​ตัว อูฐ​สาม​พัน​ตัว วัว​ห้า​ร้อย​คู่ และ​ลา​ตัว​เมีย​ห้า​ร้อย​ตัว และ​ท่าน​มี​คน​ใช้​มาก​มาย ดังนั้น​ชาย​ผู้​นี้​จึง​ใหญ่โต​ที่สุด​ใน​บรรดา​ชาว​ตะวันออก​</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maaih siec cin dauh ba'gi yungh, buo cin dauh lorh torh, hmz baeqv doix ngongh, hmz baeqv dauh lorh nyeiz, yaac maaih bou camv nyei. Beiv yiem dong bung nyei yietc zungv mienh, naaiv dauh gauh butv zoih jiex.</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ม่าย เสี่ย ธิน เต้า ปะกี ยู่ง, ปัว ธิน เต้า ล่อ ท่อ, ฮม์ แป๊ะ ต๋อย ง่ง, ฮม์ แป๊ะ เต้า ล่อ เญ์ย, หย่า ม่าย โปว ธั้ม เญย. เป๊ย เยียม ตง ปูง เญย เหยียด ฒู้ง เมี่ยน, น้าย เต้า เก้า ปุ๊ด ฒ่อย เจี๋ย.</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ມ່າຍ ເສ່ຍ ທສິນ ເຕົ້າ ປະກີ ຢູ້ງ, ປົວ ທສິນ ເຕົ້າ ລໍ່ ທໍ່, ຮມ໌ ແປ໊ະ ຕ໋ອຍ ງົ່ງ, ຮມ໌ ແປ໊ະ ເຕົ້າ ລໍ່ ເຍີ໌ຍ, ຢ່າ ມ່າຍ ໂປວ ທສ້ຳ ເຍີຍ. ເປີ໊ຍ ຢຽມ ຕົງ ປູງ ເຍີຍ ຢຽດ ຕສູ໊ງ ມ່ຽນ, ນ້າຍ ເຕົ້າ ເກົ້າ ປຸ໊ດ ຕສ້ອຍ ເຈ໋ຍ.     </a:t>
            </a:r>
          </a:p>
        </p:txBody>
      </p:sp>
    </p:spTree>
  </p:cSld>
  <p:clrMapOvr>
    <a:masterClrMapping/>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His sons went and held a feast in the house of each one on his birthday; and they sent and called for their three sisters to eat and to drink with them.</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บุตร​ของ​ท่าน​เคย​จัดการ​เลี้ยง​ใน​บ้าน​ของ​แต่​ละ​คน​ตาม​วัน​กำหนด​ของ​ตน เขา​จะ​ใช้​ให้​ไป​เชิญ​น้องสาว​ทั้ง​สาม​คน​ของ​เขา​มา​รับประทาน​และ​ดื่ม​กับ​เขา​ด้วย​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Jiex daaih nyei ziangh hoc, ninh nyei dorn tiuv jienv yiem ninh mbuo ganh nyei biauv, ziux ninh mbuo nyei hnoi mbenc hnaangx hlo nyei, yaac paaiv mienh mingh heuc ninh mbuo nyei buo dauh muoc daaih caux ninh mbuo nyanc yaac hopv.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เจี๋ย ต้าย เญย เฒี่ยง โห่, นิ่น เญย ตอน ทิ้ว เจี๊ยน เยียม นิ่น บัว กั้น เญย เปย๊า, หฒิว นิ่น บัว เญย ฮนอย เบ่น หฮนาง โฮล เญย, หย่า พ้าย เมี่ยน มี่ง เห่ว นิ่น บัว เญย ปัว เต้า หมั่ว ต้าย เหธา นิ่น บัว หญั่น หย่า ฮบ.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ເຈ໋ຍ ຕ້າຍ ເຍີຍ ຕສຢັ້ງ ໂຫ່, ນິ່ນ ເຍີຍ ຕອນ ທິ້ວ ຈ໊ຽນ ຢຽມ ນິ່ນ ບົວ ກັ້ນ ເຍີຍ ເປຢົ໊າ, ຕສິ໋ວ ນິ່ນ ບົວ ເຍີຍ ຮນອຍ ເບ່ນ ຫຮນາງ ໂຮລ ເຍີຍ, ຢ່າ ພ້າຍ ມ່ຽນ ມີ່ງ ເຫ່ວ ນິ່ນ ບົວ ເຍີຍ ປົວ ເຕົ້າ ໝົ່ວ ຕ້າຍ ເຖສົາ ນິ່ນ ບົວ ຫຍັ່ນ ຢ່າ ຮົບ.  </a:t>
            </a:r>
          </a:p>
        </p:txBody>
      </p:sp>
    </p:spTree>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2855077" y="-6987"/>
            <a:ext cx="6377851" cy="641987"/>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1:5</a:t>
            </a:r>
          </a:p>
        </p:txBody>
      </p:sp>
      <p:sp>
        <p:nvSpPr>
          <p:cNvPr id="3" name="New shape"/>
          <p:cNvSpPr/>
          <p:nvPr/>
        </p:nvSpPr>
        <p:spPr>
          <a:xfrm>
            <a:off x="551383" y="296540"/>
            <a:ext cx="11233249" cy="192596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dirty="0">
                <a:solidFill>
                  <a:srgbClr val="0000FF"/>
                </a:solidFill>
              </a:rPr>
              <a:t>It was so, when the days of their feasting had run their course, that Job sent and sanctified them, and rose up early in the morning, and offered burnt offerings according to the number of them all. For Job said, “It may be that my sons </a:t>
            </a:r>
            <a:r>
              <a:rPr lang="en-US" dirty="0" err="1">
                <a:solidFill>
                  <a:srgbClr val="0000FF"/>
                </a:solidFill>
              </a:rPr>
              <a:t>havesinned</a:t>
            </a:r>
            <a:r>
              <a:rPr lang="en-US" dirty="0">
                <a:solidFill>
                  <a:srgbClr val="0000FF"/>
                </a:solidFill>
              </a:rPr>
              <a:t>, and renounced God in their hearts.” Job did so continually.              </a:t>
            </a:r>
          </a:p>
        </p:txBody>
      </p:sp>
      <p:sp>
        <p:nvSpPr>
          <p:cNvPr id="4" name="New shape"/>
          <p:cNvSpPr/>
          <p:nvPr/>
        </p:nvSpPr>
        <p:spPr>
          <a:xfrm>
            <a:off x="551383" y="1249040"/>
            <a:ext cx="11089233" cy="192596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0" err="1">
                <a:solidFill>
                  <a:srgbClr val="FF0000"/>
                </a:solidFill>
              </a:rPr>
              <a:t>และ</a:t>
            </a:r>
            <a:r>
              <a:rPr lang="en-US" sz="2200" dirty="0">
                <a:solidFill>
                  <a:srgbClr val="FF0000"/>
                </a:solidFill>
              </a:rPr>
              <a:t>​</a:t>
            </a:r>
            <a:r>
              <a:rPr lang="en-US" sz="2200" dirty="0" err="1">
                <a:solidFill>
                  <a:srgbClr val="FF0000"/>
                </a:solidFill>
              </a:rPr>
              <a:t>เมื่อ</a:t>
            </a:r>
            <a:r>
              <a:rPr lang="en-US" sz="2200" dirty="0">
                <a:solidFill>
                  <a:srgbClr val="FF0000"/>
                </a:solidFill>
              </a:rPr>
              <a:t>​</a:t>
            </a:r>
            <a:r>
              <a:rPr lang="en-US" sz="2200" dirty="0" err="1">
                <a:solidFill>
                  <a:srgbClr val="FF0000"/>
                </a:solidFill>
              </a:rPr>
              <a:t>การ</a:t>
            </a:r>
            <a:r>
              <a:rPr lang="en-US" sz="2200" dirty="0">
                <a:solidFill>
                  <a:srgbClr val="FF0000"/>
                </a:solidFill>
              </a:rPr>
              <a:t>​</a:t>
            </a:r>
            <a:r>
              <a:rPr lang="en-US" sz="2200" dirty="0" err="1">
                <a:solidFill>
                  <a:srgbClr val="FF0000"/>
                </a:solidFill>
              </a:rPr>
              <a:t>เลี้ยง</a:t>
            </a:r>
            <a:r>
              <a:rPr lang="en-US" sz="2200" dirty="0">
                <a:solidFill>
                  <a:srgbClr val="FF0000"/>
                </a:solidFill>
              </a:rPr>
              <a:t>​</a:t>
            </a:r>
            <a:r>
              <a:rPr lang="en-US" sz="2200" dirty="0" err="1">
                <a:solidFill>
                  <a:srgbClr val="FF0000"/>
                </a:solidFill>
              </a:rPr>
              <a:t>เวียน</a:t>
            </a:r>
            <a:r>
              <a:rPr lang="en-US" sz="2200" dirty="0">
                <a:solidFill>
                  <a:srgbClr val="FF0000"/>
                </a:solidFill>
              </a:rPr>
              <a:t>​</a:t>
            </a:r>
            <a:r>
              <a:rPr lang="en-US" sz="2200" dirty="0" err="1">
                <a:solidFill>
                  <a:srgbClr val="FF0000"/>
                </a:solidFill>
              </a:rPr>
              <a:t>ครบรอบ</a:t>
            </a:r>
            <a:r>
              <a:rPr lang="en-US" sz="2200" dirty="0">
                <a:solidFill>
                  <a:srgbClr val="FF0000"/>
                </a:solidFill>
              </a:rPr>
              <a:t>​</a:t>
            </a:r>
            <a:r>
              <a:rPr lang="en-US" sz="2200" dirty="0" err="1">
                <a:solidFill>
                  <a:srgbClr val="FF0000"/>
                </a:solidFill>
              </a:rPr>
              <a:t>แล้ว</a:t>
            </a:r>
            <a:r>
              <a:rPr lang="en-US" sz="2200" dirty="0">
                <a:solidFill>
                  <a:srgbClr val="FF0000"/>
                </a:solidFill>
              </a:rPr>
              <a:t> </a:t>
            </a:r>
            <a:r>
              <a:rPr lang="en-US" sz="2200" dirty="0" err="1">
                <a:solidFill>
                  <a:srgbClr val="FF0000"/>
                </a:solidFill>
              </a:rPr>
              <a:t>โยบ</a:t>
            </a:r>
            <a:r>
              <a:rPr lang="en-US" sz="2200" dirty="0">
                <a:solidFill>
                  <a:srgbClr val="FF0000"/>
                </a:solidFill>
              </a:rPr>
              <a:t>​</a:t>
            </a:r>
            <a:r>
              <a:rPr lang="en-US" sz="2200" dirty="0" err="1">
                <a:solidFill>
                  <a:srgbClr val="FF0000"/>
                </a:solidFill>
              </a:rPr>
              <a:t>จะ</a:t>
            </a:r>
            <a:r>
              <a:rPr lang="en-US" sz="2200" dirty="0">
                <a:solidFill>
                  <a:srgbClr val="FF0000"/>
                </a:solidFill>
              </a:rPr>
              <a:t>​</a:t>
            </a:r>
            <a:r>
              <a:rPr lang="en-US" sz="2200" dirty="0" err="1">
                <a:solidFill>
                  <a:srgbClr val="FF0000"/>
                </a:solidFill>
              </a:rPr>
              <a:t>ใช้</a:t>
            </a:r>
            <a:r>
              <a:rPr lang="en-US" sz="2200" dirty="0">
                <a:solidFill>
                  <a:srgbClr val="FF0000"/>
                </a:solidFill>
              </a:rPr>
              <a:t>​</a:t>
            </a:r>
            <a:r>
              <a:rPr lang="en-US" sz="2200" dirty="0" err="1">
                <a:solidFill>
                  <a:srgbClr val="FF0000"/>
                </a:solidFill>
              </a:rPr>
              <a:t>ให้</a:t>
            </a:r>
            <a:r>
              <a:rPr lang="en-US" sz="2200" dirty="0">
                <a:solidFill>
                  <a:srgbClr val="FF0000"/>
                </a:solidFill>
              </a:rPr>
              <a:t>​</a:t>
            </a:r>
            <a:r>
              <a:rPr lang="en-US" sz="2200" dirty="0" err="1">
                <a:solidFill>
                  <a:srgbClr val="FF0000"/>
                </a:solidFill>
              </a:rPr>
              <a:t>ไป</a:t>
            </a:r>
            <a:r>
              <a:rPr lang="en-US" sz="2200" dirty="0">
                <a:solidFill>
                  <a:srgbClr val="FF0000"/>
                </a:solidFill>
              </a:rPr>
              <a:t>​</a:t>
            </a:r>
            <a:r>
              <a:rPr lang="en-US" sz="2200" dirty="0" err="1">
                <a:solidFill>
                  <a:srgbClr val="FF0000"/>
                </a:solidFill>
              </a:rPr>
              <a:t>ทำ</a:t>
            </a:r>
            <a:r>
              <a:rPr lang="en-US" sz="2200" dirty="0">
                <a:solidFill>
                  <a:srgbClr val="FF0000"/>
                </a:solidFill>
              </a:rPr>
              <a:t>​</a:t>
            </a:r>
            <a:r>
              <a:rPr lang="en-US" sz="2200" dirty="0" err="1">
                <a:solidFill>
                  <a:srgbClr val="FF0000"/>
                </a:solidFill>
              </a:rPr>
              <a:t>พิธี</a:t>
            </a:r>
            <a:r>
              <a:rPr lang="en-US" sz="2200" dirty="0">
                <a:solidFill>
                  <a:srgbClr val="FF0000"/>
                </a:solidFill>
              </a:rPr>
              <a:t>​</a:t>
            </a:r>
            <a:r>
              <a:rPr lang="en-US" sz="2200" dirty="0" err="1">
                <a:solidFill>
                  <a:srgbClr val="FF0000"/>
                </a:solidFill>
              </a:rPr>
              <a:t>ชำระ</a:t>
            </a:r>
            <a:r>
              <a:rPr lang="en-US" sz="2200" dirty="0">
                <a:solidFill>
                  <a:srgbClr val="FF0000"/>
                </a:solidFill>
              </a:rPr>
              <a:t>​</a:t>
            </a:r>
            <a:r>
              <a:rPr lang="en-US" sz="2200" dirty="0" err="1">
                <a:solidFill>
                  <a:srgbClr val="FF0000"/>
                </a:solidFill>
              </a:rPr>
              <a:t>ตัว</a:t>
            </a:r>
            <a:r>
              <a:rPr lang="en-US" sz="2200" dirty="0">
                <a:solidFill>
                  <a:srgbClr val="FF0000"/>
                </a:solidFill>
              </a:rPr>
              <a:t>​</a:t>
            </a:r>
            <a:r>
              <a:rPr lang="en-US" sz="2200" dirty="0" err="1">
                <a:solidFill>
                  <a:srgbClr val="FF0000"/>
                </a:solidFill>
              </a:rPr>
              <a:t>เขา</a:t>
            </a:r>
            <a:r>
              <a:rPr lang="en-US" sz="2200" dirty="0">
                <a:solidFill>
                  <a:srgbClr val="FF0000"/>
                </a:solidFill>
              </a:rPr>
              <a:t>​</a:t>
            </a:r>
            <a:r>
              <a:rPr lang="en-US" sz="2200" dirty="0" err="1">
                <a:solidFill>
                  <a:srgbClr val="FF0000"/>
                </a:solidFill>
              </a:rPr>
              <a:t>ทั้ง</a:t>
            </a:r>
            <a:r>
              <a:rPr lang="en-US" sz="2200" dirty="0">
                <a:solidFill>
                  <a:srgbClr val="FF0000"/>
                </a:solidFill>
              </a:rPr>
              <a:t>​</a:t>
            </a:r>
            <a:r>
              <a:rPr lang="en-US" sz="2200" dirty="0" err="1">
                <a:solidFill>
                  <a:srgbClr val="FF0000"/>
                </a:solidFill>
              </a:rPr>
              <a:t>หลาย</a:t>
            </a:r>
            <a:r>
              <a:rPr lang="en-US" sz="2200" dirty="0">
                <a:solidFill>
                  <a:srgbClr val="FF0000"/>
                </a:solidFill>
              </a:rPr>
              <a:t>​</a:t>
            </a:r>
            <a:r>
              <a:rPr lang="en-US" sz="2200" dirty="0" err="1">
                <a:solidFill>
                  <a:srgbClr val="FF0000"/>
                </a:solidFill>
              </a:rPr>
              <a:t>ให้</a:t>
            </a:r>
            <a:r>
              <a:rPr lang="en-US" sz="2200" dirty="0">
                <a:solidFill>
                  <a:srgbClr val="FF0000"/>
                </a:solidFill>
              </a:rPr>
              <a:t>​</a:t>
            </a:r>
            <a:r>
              <a:rPr lang="en-US" sz="2200" dirty="0" err="1">
                <a:solidFill>
                  <a:srgbClr val="FF0000"/>
                </a:solidFill>
              </a:rPr>
              <a:t>บริสุทธิ์</a:t>
            </a:r>
            <a:r>
              <a:rPr lang="en-US" sz="2200" dirty="0">
                <a:solidFill>
                  <a:srgbClr val="FF0000"/>
                </a:solidFill>
              </a:rPr>
              <a:t> </a:t>
            </a:r>
            <a:r>
              <a:rPr lang="en-US" sz="2200" dirty="0" err="1">
                <a:solidFill>
                  <a:srgbClr val="FF0000"/>
                </a:solidFill>
              </a:rPr>
              <a:t>และ</a:t>
            </a:r>
            <a:r>
              <a:rPr lang="en-US" sz="2200" dirty="0">
                <a:solidFill>
                  <a:srgbClr val="FF0000"/>
                </a:solidFill>
              </a:rPr>
              <a:t>​</a:t>
            </a:r>
            <a:r>
              <a:rPr lang="en-US" sz="2200" dirty="0" err="1">
                <a:solidFill>
                  <a:srgbClr val="FF0000"/>
                </a:solidFill>
              </a:rPr>
              <a:t>ท่าน</a:t>
            </a:r>
            <a:r>
              <a:rPr lang="en-US" sz="2200" dirty="0">
                <a:solidFill>
                  <a:srgbClr val="FF0000"/>
                </a:solidFill>
              </a:rPr>
              <a:t>​</a:t>
            </a:r>
            <a:r>
              <a:rPr lang="en-US" sz="2200" dirty="0" err="1">
                <a:solidFill>
                  <a:srgbClr val="FF0000"/>
                </a:solidFill>
              </a:rPr>
              <a:t>จะ</a:t>
            </a:r>
            <a:r>
              <a:rPr lang="en-US" sz="2200" dirty="0">
                <a:solidFill>
                  <a:srgbClr val="FF0000"/>
                </a:solidFill>
              </a:rPr>
              <a:t>​</a:t>
            </a:r>
            <a:r>
              <a:rPr lang="en-US" sz="2200" dirty="0" err="1">
                <a:solidFill>
                  <a:srgbClr val="FF0000"/>
                </a:solidFill>
              </a:rPr>
              <a:t>ตื่น</a:t>
            </a:r>
            <a:r>
              <a:rPr lang="en-US" sz="2200" dirty="0">
                <a:solidFill>
                  <a:srgbClr val="FF0000"/>
                </a:solidFill>
              </a:rPr>
              <a:t>​</a:t>
            </a:r>
            <a:r>
              <a:rPr lang="en-US" sz="2200" dirty="0" err="1">
                <a:solidFill>
                  <a:srgbClr val="FF0000"/>
                </a:solidFill>
              </a:rPr>
              <a:t>แต่</a:t>
            </a:r>
            <a:r>
              <a:rPr lang="en-US" sz="2200" dirty="0">
                <a:solidFill>
                  <a:srgbClr val="FF0000"/>
                </a:solidFill>
              </a:rPr>
              <a:t>​</a:t>
            </a:r>
            <a:r>
              <a:rPr lang="en-US" sz="2200" dirty="0" err="1">
                <a:solidFill>
                  <a:srgbClr val="FF0000"/>
                </a:solidFill>
              </a:rPr>
              <a:t>เช้า</a:t>
            </a:r>
            <a:r>
              <a:rPr lang="en-US" sz="2200" dirty="0">
                <a:solidFill>
                  <a:srgbClr val="FF0000"/>
                </a:solidFill>
              </a:rPr>
              <a:t>​</a:t>
            </a:r>
            <a:r>
              <a:rPr lang="en-US" sz="2200" dirty="0" err="1">
                <a:solidFill>
                  <a:srgbClr val="FF0000"/>
                </a:solidFill>
              </a:rPr>
              <a:t>มืด</a:t>
            </a:r>
            <a:r>
              <a:rPr lang="en-US" sz="2200" dirty="0">
                <a:solidFill>
                  <a:srgbClr val="FF0000"/>
                </a:solidFill>
              </a:rPr>
              <a:t>​</a:t>
            </a:r>
            <a:r>
              <a:rPr lang="en-US" sz="2200" dirty="0" err="1">
                <a:solidFill>
                  <a:srgbClr val="FF0000"/>
                </a:solidFill>
              </a:rPr>
              <a:t>ถวาย</a:t>
            </a:r>
            <a:r>
              <a:rPr lang="en-US" sz="2200" dirty="0">
                <a:solidFill>
                  <a:srgbClr val="FF0000"/>
                </a:solidFill>
              </a:rPr>
              <a:t>​</a:t>
            </a:r>
            <a:r>
              <a:rPr lang="en-US" sz="2200" dirty="0" err="1">
                <a:solidFill>
                  <a:srgbClr val="FF0000"/>
                </a:solidFill>
              </a:rPr>
              <a:t>เครื่อง</a:t>
            </a:r>
            <a:r>
              <a:rPr lang="en-US" sz="2200" dirty="0">
                <a:solidFill>
                  <a:srgbClr val="FF0000"/>
                </a:solidFill>
              </a:rPr>
              <a:t>​</a:t>
            </a:r>
            <a:r>
              <a:rPr lang="en-US" sz="2200" dirty="0" err="1">
                <a:solidFill>
                  <a:srgbClr val="FF0000"/>
                </a:solidFill>
              </a:rPr>
              <a:t>เผา</a:t>
            </a:r>
            <a:r>
              <a:rPr lang="en-US" sz="2200" dirty="0">
                <a:solidFill>
                  <a:srgbClr val="FF0000"/>
                </a:solidFill>
              </a:rPr>
              <a:t>​</a:t>
            </a:r>
            <a:r>
              <a:rPr lang="en-US" sz="2200" dirty="0" err="1">
                <a:solidFill>
                  <a:srgbClr val="FF0000"/>
                </a:solidFill>
              </a:rPr>
              <a:t>บูชา</a:t>
            </a:r>
            <a:r>
              <a:rPr lang="en-US" sz="2200" dirty="0">
                <a:solidFill>
                  <a:srgbClr val="FF0000"/>
                </a:solidFill>
              </a:rPr>
              <a:t>​</a:t>
            </a:r>
            <a:r>
              <a:rPr lang="en-US" sz="2200" dirty="0" err="1">
                <a:solidFill>
                  <a:srgbClr val="FF0000"/>
                </a:solidFill>
              </a:rPr>
              <a:t>ตาม</a:t>
            </a:r>
            <a:r>
              <a:rPr lang="en-US" sz="2200" dirty="0">
                <a:solidFill>
                  <a:srgbClr val="FF0000"/>
                </a:solidFill>
              </a:rPr>
              <a:t>​</a:t>
            </a:r>
            <a:r>
              <a:rPr lang="en-US" sz="2200" dirty="0" err="1">
                <a:solidFill>
                  <a:srgbClr val="FF0000"/>
                </a:solidFill>
              </a:rPr>
              <a:t>จำนวน</a:t>
            </a:r>
            <a:r>
              <a:rPr lang="en-US" sz="2200" dirty="0">
                <a:solidFill>
                  <a:srgbClr val="FF0000"/>
                </a:solidFill>
              </a:rPr>
              <a:t>​</a:t>
            </a:r>
            <a:r>
              <a:rPr lang="en-US" sz="2200" dirty="0" err="1">
                <a:solidFill>
                  <a:srgbClr val="FF0000"/>
                </a:solidFill>
              </a:rPr>
              <a:t>ของ</a:t>
            </a:r>
            <a:r>
              <a:rPr lang="en-US" sz="2200" dirty="0">
                <a:solidFill>
                  <a:srgbClr val="FF0000"/>
                </a:solidFill>
              </a:rPr>
              <a:t>​</a:t>
            </a:r>
            <a:r>
              <a:rPr lang="en-US" sz="2200" dirty="0" err="1">
                <a:solidFill>
                  <a:srgbClr val="FF0000"/>
                </a:solidFill>
              </a:rPr>
              <a:t>เขา</a:t>
            </a:r>
            <a:r>
              <a:rPr lang="en-US" sz="2200" dirty="0">
                <a:solidFill>
                  <a:srgbClr val="FF0000"/>
                </a:solidFill>
              </a:rPr>
              <a:t>​</a:t>
            </a:r>
            <a:r>
              <a:rPr lang="en-US" sz="2200" dirty="0" err="1">
                <a:solidFill>
                  <a:srgbClr val="FF0000"/>
                </a:solidFill>
              </a:rPr>
              <a:t>ทั้งหมด</a:t>
            </a:r>
            <a:r>
              <a:rPr lang="en-US" sz="2200" dirty="0">
                <a:solidFill>
                  <a:srgbClr val="FF0000"/>
                </a:solidFill>
              </a:rPr>
              <a:t> </a:t>
            </a:r>
            <a:r>
              <a:rPr lang="en-US" sz="2200" dirty="0" err="1">
                <a:solidFill>
                  <a:srgbClr val="FF0000"/>
                </a:solidFill>
              </a:rPr>
              <a:t>เพราะ</a:t>
            </a:r>
            <a:r>
              <a:rPr lang="en-US" sz="2200" dirty="0">
                <a:solidFill>
                  <a:srgbClr val="FF0000"/>
                </a:solidFill>
              </a:rPr>
              <a:t>​</a:t>
            </a:r>
            <a:r>
              <a:rPr lang="en-US" sz="2200" dirty="0" err="1">
                <a:solidFill>
                  <a:srgbClr val="FF0000"/>
                </a:solidFill>
              </a:rPr>
              <a:t>โย</a:t>
            </a:r>
            <a:r>
              <a:rPr lang="en-US" sz="2200" dirty="0">
                <a:solidFill>
                  <a:srgbClr val="FF0000"/>
                </a:solidFill>
              </a:rPr>
              <a:t>​บ​</a:t>
            </a:r>
            <a:r>
              <a:rPr lang="en-US" sz="2200" dirty="0" err="1">
                <a:solidFill>
                  <a:srgbClr val="FF0000"/>
                </a:solidFill>
              </a:rPr>
              <a:t>กล่าว</a:t>
            </a:r>
            <a:r>
              <a:rPr lang="en-US" sz="2200" dirty="0">
                <a:solidFill>
                  <a:srgbClr val="FF0000"/>
                </a:solidFill>
              </a:rPr>
              <a:t>​</a:t>
            </a:r>
            <a:r>
              <a:rPr lang="en-US" sz="2200" dirty="0" err="1">
                <a:solidFill>
                  <a:srgbClr val="FF0000"/>
                </a:solidFill>
              </a:rPr>
              <a:t>ว่า</a:t>
            </a:r>
            <a:r>
              <a:rPr lang="en-US" sz="2200" dirty="0">
                <a:solidFill>
                  <a:srgbClr val="FF0000"/>
                </a:solidFill>
              </a:rPr>
              <a:t> “</a:t>
            </a:r>
            <a:r>
              <a:rPr lang="en-US" sz="2200" dirty="0" err="1">
                <a:solidFill>
                  <a:srgbClr val="FF0000"/>
                </a:solidFill>
              </a:rPr>
              <a:t>ชะรอย</a:t>
            </a:r>
            <a:r>
              <a:rPr lang="en-US" sz="2200" dirty="0">
                <a:solidFill>
                  <a:srgbClr val="FF0000"/>
                </a:solidFill>
              </a:rPr>
              <a:t>​</a:t>
            </a:r>
            <a:r>
              <a:rPr lang="en-US" sz="2200" dirty="0" err="1">
                <a:solidFill>
                  <a:srgbClr val="FF0000"/>
                </a:solidFill>
              </a:rPr>
              <a:t>บุตร</a:t>
            </a:r>
            <a:r>
              <a:rPr lang="en-US" sz="2200" dirty="0">
                <a:solidFill>
                  <a:srgbClr val="FF0000"/>
                </a:solidFill>
              </a:rPr>
              <a:t>​</a:t>
            </a:r>
            <a:r>
              <a:rPr lang="en-US" sz="2200" dirty="0" err="1">
                <a:solidFill>
                  <a:srgbClr val="FF0000"/>
                </a:solidFill>
              </a:rPr>
              <a:t>ของ</a:t>
            </a:r>
            <a:r>
              <a:rPr lang="en-US" sz="2200" dirty="0">
                <a:solidFill>
                  <a:srgbClr val="FF0000"/>
                </a:solidFill>
              </a:rPr>
              <a:t>​</a:t>
            </a:r>
            <a:r>
              <a:rPr lang="en-US" sz="2200" dirty="0" err="1">
                <a:solidFill>
                  <a:srgbClr val="FF0000"/>
                </a:solidFill>
              </a:rPr>
              <a:t>ข้าพเจ้า</a:t>
            </a:r>
            <a:r>
              <a:rPr lang="en-US" sz="2200" dirty="0">
                <a:solidFill>
                  <a:srgbClr val="FF0000"/>
                </a:solidFill>
              </a:rPr>
              <a:t>​</a:t>
            </a:r>
            <a:r>
              <a:rPr lang="en-US" sz="2200" dirty="0" err="1">
                <a:solidFill>
                  <a:srgbClr val="FF0000"/>
                </a:solidFill>
              </a:rPr>
              <a:t>ได้</a:t>
            </a:r>
            <a:r>
              <a:rPr lang="en-US" sz="2200" dirty="0">
                <a:solidFill>
                  <a:srgbClr val="FF0000"/>
                </a:solidFill>
              </a:rPr>
              <a:t>​</a:t>
            </a:r>
            <a:r>
              <a:rPr lang="en-US" sz="2200" dirty="0" err="1">
                <a:solidFill>
                  <a:srgbClr val="FF0000"/>
                </a:solidFill>
              </a:rPr>
              <a:t>กระทำ</a:t>
            </a:r>
            <a:r>
              <a:rPr lang="en-US" sz="2200" dirty="0">
                <a:solidFill>
                  <a:srgbClr val="FF0000"/>
                </a:solidFill>
              </a:rPr>
              <a:t>​</a:t>
            </a:r>
            <a:r>
              <a:rPr lang="en-US" sz="2200" dirty="0" err="1">
                <a:solidFill>
                  <a:srgbClr val="FF0000"/>
                </a:solidFill>
              </a:rPr>
              <a:t>บาป</a:t>
            </a:r>
            <a:r>
              <a:rPr lang="en-US" sz="2200" dirty="0">
                <a:solidFill>
                  <a:srgbClr val="FF0000"/>
                </a:solidFill>
              </a:rPr>
              <a:t>​</a:t>
            </a:r>
            <a:r>
              <a:rPr lang="en-US" sz="2200" dirty="0" err="1">
                <a:solidFill>
                  <a:srgbClr val="FF0000"/>
                </a:solidFill>
              </a:rPr>
              <a:t>และ</a:t>
            </a:r>
            <a:r>
              <a:rPr lang="en-US" sz="2200" dirty="0">
                <a:solidFill>
                  <a:srgbClr val="FF0000"/>
                </a:solidFill>
              </a:rPr>
              <a:t>​</a:t>
            </a:r>
            <a:r>
              <a:rPr lang="en-US" sz="2200" dirty="0" err="1">
                <a:solidFill>
                  <a:srgbClr val="FF0000"/>
                </a:solidFill>
              </a:rPr>
              <a:t>แช่ง</a:t>
            </a:r>
            <a:r>
              <a:rPr lang="en-US" sz="2200" dirty="0">
                <a:solidFill>
                  <a:srgbClr val="FF0000"/>
                </a:solidFill>
              </a:rPr>
              <a:t>​</a:t>
            </a:r>
            <a:r>
              <a:rPr lang="en-US" sz="2200" dirty="0" err="1">
                <a:solidFill>
                  <a:srgbClr val="FF0000"/>
                </a:solidFill>
              </a:rPr>
              <a:t>พระ</a:t>
            </a:r>
            <a:r>
              <a:rPr lang="en-US" sz="2200" dirty="0">
                <a:solidFill>
                  <a:srgbClr val="FF0000"/>
                </a:solidFill>
              </a:rPr>
              <a:t>​</a:t>
            </a:r>
            <a:r>
              <a:rPr lang="en-US" sz="2200" dirty="0" err="1">
                <a:solidFill>
                  <a:srgbClr val="FF0000"/>
                </a:solidFill>
              </a:rPr>
              <a:t>เจ้า</a:t>
            </a:r>
            <a:r>
              <a:rPr lang="en-US" sz="2200" dirty="0">
                <a:solidFill>
                  <a:srgbClr val="FF0000"/>
                </a:solidFill>
              </a:rPr>
              <a:t>​</a:t>
            </a:r>
            <a:r>
              <a:rPr lang="en-US" sz="2200" dirty="0" err="1">
                <a:solidFill>
                  <a:srgbClr val="FF0000"/>
                </a:solidFill>
              </a:rPr>
              <a:t>อยู่</a:t>
            </a:r>
            <a:r>
              <a:rPr lang="en-US" sz="2200" dirty="0">
                <a:solidFill>
                  <a:srgbClr val="FF0000"/>
                </a:solidFill>
              </a:rPr>
              <a:t>​</a:t>
            </a:r>
            <a:r>
              <a:rPr lang="en-US" sz="2200" dirty="0" err="1">
                <a:solidFill>
                  <a:srgbClr val="FF0000"/>
                </a:solidFill>
              </a:rPr>
              <a:t>ใน</a:t>
            </a:r>
            <a:r>
              <a:rPr lang="en-US" sz="2200" dirty="0">
                <a:solidFill>
                  <a:srgbClr val="FF0000"/>
                </a:solidFill>
              </a:rPr>
              <a:t>​</a:t>
            </a:r>
            <a:r>
              <a:rPr lang="en-US" sz="2200" dirty="0" err="1">
                <a:solidFill>
                  <a:srgbClr val="FF0000"/>
                </a:solidFill>
              </a:rPr>
              <a:t>ใจ</a:t>
            </a:r>
            <a:r>
              <a:rPr lang="en-US" sz="2200" dirty="0">
                <a:solidFill>
                  <a:srgbClr val="FF0000"/>
                </a:solidFill>
              </a:rPr>
              <a:t>​</a:t>
            </a:r>
            <a:r>
              <a:rPr lang="en-US" sz="2200" dirty="0" err="1">
                <a:solidFill>
                  <a:srgbClr val="FF0000"/>
                </a:solidFill>
              </a:rPr>
              <a:t>ของ</a:t>
            </a:r>
            <a:r>
              <a:rPr lang="en-US" sz="2200" dirty="0">
                <a:solidFill>
                  <a:srgbClr val="FF0000"/>
                </a:solidFill>
              </a:rPr>
              <a:t>​</a:t>
            </a:r>
            <a:r>
              <a:rPr lang="en-US" sz="2200" dirty="0" err="1">
                <a:solidFill>
                  <a:srgbClr val="FF0000"/>
                </a:solidFill>
              </a:rPr>
              <a:t>เขา</a:t>
            </a:r>
            <a:r>
              <a:rPr lang="en-US" sz="2200" dirty="0">
                <a:solidFill>
                  <a:srgbClr val="FF0000"/>
                </a:solidFill>
              </a:rPr>
              <a:t>” </a:t>
            </a:r>
            <a:r>
              <a:rPr lang="en-US" sz="2200" dirty="0" err="1">
                <a:solidFill>
                  <a:srgbClr val="FF0000"/>
                </a:solidFill>
              </a:rPr>
              <a:t>โย</a:t>
            </a:r>
            <a:r>
              <a:rPr lang="en-US" sz="2200" dirty="0">
                <a:solidFill>
                  <a:srgbClr val="FF0000"/>
                </a:solidFill>
              </a:rPr>
              <a:t>​</a:t>
            </a:r>
            <a:r>
              <a:rPr lang="en-US" sz="2200" dirty="0" err="1">
                <a:solidFill>
                  <a:srgbClr val="FF0000"/>
                </a:solidFill>
              </a:rPr>
              <a:t>บก</a:t>
            </a:r>
            <a:r>
              <a:rPr lang="en-US" sz="2200" dirty="0">
                <a:solidFill>
                  <a:srgbClr val="FF0000"/>
                </a:solidFill>
              </a:rPr>
              <a:t>​</a:t>
            </a:r>
            <a:r>
              <a:rPr lang="en-US" sz="2200" dirty="0" err="1">
                <a:solidFill>
                  <a:srgbClr val="FF0000"/>
                </a:solidFill>
              </a:rPr>
              <a:t>ระ</a:t>
            </a:r>
            <a:r>
              <a:rPr lang="en-US" sz="2200" dirty="0">
                <a:solidFill>
                  <a:srgbClr val="FF0000"/>
                </a:solidFill>
              </a:rPr>
              <a:t>​</a:t>
            </a:r>
            <a:r>
              <a:rPr lang="en-US" sz="2200" dirty="0" err="1">
                <a:solidFill>
                  <a:srgbClr val="FF0000"/>
                </a:solidFill>
              </a:rPr>
              <a:t>ทำ</a:t>
            </a:r>
            <a:r>
              <a:rPr lang="en-US" sz="2200" dirty="0">
                <a:solidFill>
                  <a:srgbClr val="FF0000"/>
                </a:solidFill>
              </a:rPr>
              <a:t>​</a:t>
            </a:r>
            <a:r>
              <a:rPr lang="en-US" sz="2200" dirty="0" err="1">
                <a:solidFill>
                  <a:srgbClr val="FF0000"/>
                </a:solidFill>
              </a:rPr>
              <a:t>ดังนี้</a:t>
            </a:r>
            <a:r>
              <a:rPr lang="en-US" sz="2200" dirty="0">
                <a:solidFill>
                  <a:srgbClr val="FF0000"/>
                </a:solidFill>
              </a:rPr>
              <a:t>​</a:t>
            </a:r>
            <a:r>
              <a:rPr lang="en-US" sz="2200" dirty="0" err="1">
                <a:solidFill>
                  <a:srgbClr val="FF0000"/>
                </a:solidFill>
              </a:rPr>
              <a:t>เรื่อยมา</a:t>
            </a:r>
            <a:endParaRPr lang="en-US" sz="2200" dirty="0">
              <a:solidFill>
                <a:srgbClr val="FF0000"/>
              </a:solidFill>
            </a:endParaRPr>
          </a:p>
        </p:txBody>
      </p:sp>
      <p:sp>
        <p:nvSpPr>
          <p:cNvPr id="5" name="New shape"/>
          <p:cNvSpPr/>
          <p:nvPr/>
        </p:nvSpPr>
        <p:spPr>
          <a:xfrm>
            <a:off x="551383" y="2191060"/>
            <a:ext cx="11161240" cy="192596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dirty="0">
                <a:solidFill>
                  <a:srgbClr val="800080"/>
                </a:solidFill>
              </a:rPr>
              <a:t> </a:t>
            </a:r>
            <a:r>
              <a:rPr lang="en-US" dirty="0" err="1">
                <a:solidFill>
                  <a:srgbClr val="800080"/>
                </a:solidFill>
              </a:rPr>
              <a:t>Mbenc</a:t>
            </a:r>
            <a:r>
              <a:rPr lang="en-US" dirty="0">
                <a:solidFill>
                  <a:srgbClr val="800080"/>
                </a:solidFill>
              </a:rPr>
              <a:t> </a:t>
            </a:r>
            <a:r>
              <a:rPr lang="en-US" dirty="0" err="1">
                <a:solidFill>
                  <a:srgbClr val="800080"/>
                </a:solidFill>
              </a:rPr>
              <a:t>nyanc</a:t>
            </a:r>
            <a:r>
              <a:rPr lang="en-US" dirty="0">
                <a:solidFill>
                  <a:srgbClr val="800080"/>
                </a:solidFill>
              </a:rPr>
              <a:t> </a:t>
            </a:r>
            <a:r>
              <a:rPr lang="en-US" dirty="0" err="1">
                <a:solidFill>
                  <a:srgbClr val="800080"/>
                </a:solidFill>
              </a:rPr>
              <a:t>nyei</a:t>
            </a:r>
            <a:r>
              <a:rPr lang="en-US" dirty="0">
                <a:solidFill>
                  <a:srgbClr val="800080"/>
                </a:solidFill>
              </a:rPr>
              <a:t> </a:t>
            </a:r>
            <a:r>
              <a:rPr lang="en-US" dirty="0" err="1">
                <a:solidFill>
                  <a:srgbClr val="800080"/>
                </a:solidFill>
              </a:rPr>
              <a:t>hnoi-nyieqc</a:t>
            </a:r>
            <a:r>
              <a:rPr lang="en-US" dirty="0">
                <a:solidFill>
                  <a:srgbClr val="800080"/>
                </a:solidFill>
              </a:rPr>
              <a:t> </a:t>
            </a:r>
            <a:r>
              <a:rPr lang="en-US" dirty="0" err="1">
                <a:solidFill>
                  <a:srgbClr val="800080"/>
                </a:solidFill>
              </a:rPr>
              <a:t>jiex</a:t>
            </a:r>
            <a:r>
              <a:rPr lang="en-US" dirty="0">
                <a:solidFill>
                  <a:srgbClr val="800080"/>
                </a:solidFill>
              </a:rPr>
              <a:t> </a:t>
            </a:r>
            <a:r>
              <a:rPr lang="en-US" dirty="0" err="1">
                <a:solidFill>
                  <a:srgbClr val="800080"/>
                </a:solidFill>
              </a:rPr>
              <a:t>liuz</a:t>
            </a:r>
            <a:r>
              <a:rPr lang="en-US" dirty="0">
                <a:solidFill>
                  <a:srgbClr val="800080"/>
                </a:solidFill>
              </a:rPr>
              <a:t>, </a:t>
            </a:r>
            <a:r>
              <a:rPr lang="en-US" dirty="0" err="1">
                <a:solidFill>
                  <a:srgbClr val="800080"/>
                </a:solidFill>
              </a:rPr>
              <a:t>Yopv</a:t>
            </a:r>
            <a:r>
              <a:rPr lang="en-US" dirty="0">
                <a:solidFill>
                  <a:srgbClr val="800080"/>
                </a:solidFill>
              </a:rPr>
              <a:t> </a:t>
            </a:r>
            <a:r>
              <a:rPr lang="en-US" dirty="0" err="1">
                <a:solidFill>
                  <a:srgbClr val="800080"/>
                </a:solidFill>
              </a:rPr>
              <a:t>paaiv</a:t>
            </a:r>
            <a:r>
              <a:rPr lang="en-US" dirty="0">
                <a:solidFill>
                  <a:srgbClr val="800080"/>
                </a:solidFill>
              </a:rPr>
              <a:t> </a:t>
            </a:r>
            <a:r>
              <a:rPr lang="en-US" dirty="0" err="1">
                <a:solidFill>
                  <a:srgbClr val="800080"/>
                </a:solidFill>
              </a:rPr>
              <a:t>mienh</a:t>
            </a:r>
            <a:r>
              <a:rPr lang="en-US" dirty="0">
                <a:solidFill>
                  <a:srgbClr val="800080"/>
                </a:solidFill>
              </a:rPr>
              <a:t> </a:t>
            </a:r>
            <a:r>
              <a:rPr lang="en-US" dirty="0" err="1">
                <a:solidFill>
                  <a:srgbClr val="800080"/>
                </a:solidFill>
              </a:rPr>
              <a:t>mingh</a:t>
            </a:r>
            <a:r>
              <a:rPr lang="en-US" dirty="0">
                <a:solidFill>
                  <a:srgbClr val="800080"/>
                </a:solidFill>
              </a:rPr>
              <a:t> </a:t>
            </a:r>
            <a:r>
              <a:rPr lang="en-US" dirty="0" err="1">
                <a:solidFill>
                  <a:srgbClr val="800080"/>
                </a:solidFill>
              </a:rPr>
              <a:t>heuc</a:t>
            </a:r>
            <a:r>
              <a:rPr lang="en-US" dirty="0">
                <a:solidFill>
                  <a:srgbClr val="800080"/>
                </a:solidFill>
              </a:rPr>
              <a:t> </a:t>
            </a:r>
            <a:r>
              <a:rPr lang="en-US" dirty="0" err="1">
                <a:solidFill>
                  <a:srgbClr val="800080"/>
                </a:solidFill>
              </a:rPr>
              <a:t>ninh</a:t>
            </a:r>
            <a:r>
              <a:rPr lang="en-US" dirty="0">
                <a:solidFill>
                  <a:srgbClr val="800080"/>
                </a:solidFill>
              </a:rPr>
              <a:t> </a:t>
            </a:r>
            <a:r>
              <a:rPr lang="en-US" dirty="0" err="1">
                <a:solidFill>
                  <a:srgbClr val="800080"/>
                </a:solidFill>
              </a:rPr>
              <a:t>nyei</a:t>
            </a:r>
            <a:r>
              <a:rPr lang="en-US" dirty="0">
                <a:solidFill>
                  <a:srgbClr val="800080"/>
                </a:solidFill>
              </a:rPr>
              <a:t> </a:t>
            </a:r>
            <a:r>
              <a:rPr lang="en-US" dirty="0" err="1">
                <a:solidFill>
                  <a:srgbClr val="800080"/>
                </a:solidFill>
              </a:rPr>
              <a:t>dorn</a:t>
            </a:r>
            <a:r>
              <a:rPr lang="en-US" dirty="0">
                <a:solidFill>
                  <a:srgbClr val="800080"/>
                </a:solidFill>
              </a:rPr>
              <a:t> </a:t>
            </a:r>
            <a:r>
              <a:rPr lang="en-US" dirty="0" err="1">
                <a:solidFill>
                  <a:srgbClr val="800080"/>
                </a:solidFill>
              </a:rPr>
              <a:t>mbuo</a:t>
            </a:r>
            <a:r>
              <a:rPr lang="en-US" dirty="0">
                <a:solidFill>
                  <a:srgbClr val="800080"/>
                </a:solidFill>
              </a:rPr>
              <a:t> </a:t>
            </a:r>
            <a:r>
              <a:rPr lang="en-US" dirty="0" err="1">
                <a:solidFill>
                  <a:srgbClr val="800080"/>
                </a:solidFill>
              </a:rPr>
              <a:t>saax</a:t>
            </a:r>
            <a:r>
              <a:rPr lang="en-US" dirty="0">
                <a:solidFill>
                  <a:srgbClr val="800080"/>
                </a:solidFill>
              </a:rPr>
              <a:t> </a:t>
            </a:r>
            <a:r>
              <a:rPr lang="en-US" dirty="0" err="1">
                <a:solidFill>
                  <a:srgbClr val="800080"/>
                </a:solidFill>
              </a:rPr>
              <a:t>nzengc</a:t>
            </a:r>
            <a:r>
              <a:rPr lang="en-US" dirty="0">
                <a:solidFill>
                  <a:srgbClr val="800080"/>
                </a:solidFill>
              </a:rPr>
              <a:t> </a:t>
            </a:r>
            <a:r>
              <a:rPr lang="en-US" dirty="0" err="1">
                <a:solidFill>
                  <a:srgbClr val="800080"/>
                </a:solidFill>
              </a:rPr>
              <a:t>uix</a:t>
            </a:r>
            <a:r>
              <a:rPr lang="en-US" dirty="0">
                <a:solidFill>
                  <a:srgbClr val="800080"/>
                </a:solidFill>
              </a:rPr>
              <a:t>. </a:t>
            </a:r>
            <a:r>
              <a:rPr lang="en-US" dirty="0" err="1">
                <a:solidFill>
                  <a:srgbClr val="800080"/>
                </a:solidFill>
              </a:rPr>
              <a:t>Ninh</a:t>
            </a:r>
            <a:r>
              <a:rPr lang="en-US" dirty="0">
                <a:solidFill>
                  <a:srgbClr val="800080"/>
                </a:solidFill>
              </a:rPr>
              <a:t> </a:t>
            </a:r>
            <a:r>
              <a:rPr lang="en-US" dirty="0" err="1">
                <a:solidFill>
                  <a:srgbClr val="800080"/>
                </a:solidFill>
              </a:rPr>
              <a:t>lungh</a:t>
            </a:r>
            <a:r>
              <a:rPr lang="en-US" dirty="0">
                <a:solidFill>
                  <a:srgbClr val="800080"/>
                </a:solidFill>
              </a:rPr>
              <a:t> </a:t>
            </a:r>
            <a:r>
              <a:rPr lang="en-US" dirty="0" err="1">
                <a:solidFill>
                  <a:srgbClr val="800080"/>
                </a:solidFill>
              </a:rPr>
              <a:t>ndorm</a:t>
            </a:r>
            <a:r>
              <a:rPr lang="en-US" dirty="0">
                <a:solidFill>
                  <a:srgbClr val="800080"/>
                </a:solidFill>
              </a:rPr>
              <a:t> </a:t>
            </a:r>
            <a:r>
              <a:rPr lang="en-US" dirty="0" err="1">
                <a:solidFill>
                  <a:srgbClr val="800080"/>
                </a:solidFill>
              </a:rPr>
              <a:t>jiez</a:t>
            </a:r>
            <a:r>
              <a:rPr lang="en-US" dirty="0">
                <a:solidFill>
                  <a:srgbClr val="800080"/>
                </a:solidFill>
              </a:rPr>
              <a:t> sin </a:t>
            </a:r>
            <a:r>
              <a:rPr lang="en-US" dirty="0" err="1">
                <a:solidFill>
                  <a:srgbClr val="800080"/>
                </a:solidFill>
              </a:rPr>
              <a:t>nziouv</a:t>
            </a:r>
            <a:r>
              <a:rPr lang="en-US" dirty="0">
                <a:solidFill>
                  <a:srgbClr val="800080"/>
                </a:solidFill>
              </a:rPr>
              <a:t> </a:t>
            </a:r>
            <a:r>
              <a:rPr lang="en-US" dirty="0" err="1">
                <a:solidFill>
                  <a:srgbClr val="800080"/>
                </a:solidFill>
              </a:rPr>
              <a:t>nyei</a:t>
            </a:r>
            <a:r>
              <a:rPr lang="en-US" dirty="0">
                <a:solidFill>
                  <a:srgbClr val="800080"/>
                </a:solidFill>
              </a:rPr>
              <a:t>, </a:t>
            </a:r>
            <a:r>
              <a:rPr lang="en-US" dirty="0" err="1">
                <a:solidFill>
                  <a:srgbClr val="800080"/>
                </a:solidFill>
              </a:rPr>
              <a:t>yaac</a:t>
            </a:r>
            <a:r>
              <a:rPr lang="en-US" dirty="0">
                <a:solidFill>
                  <a:srgbClr val="800080"/>
                </a:solidFill>
              </a:rPr>
              <a:t> </a:t>
            </a:r>
            <a:r>
              <a:rPr lang="en-US" dirty="0" err="1">
                <a:solidFill>
                  <a:srgbClr val="800080"/>
                </a:solidFill>
              </a:rPr>
              <a:t>ziux</a:t>
            </a:r>
            <a:r>
              <a:rPr lang="en-US" dirty="0">
                <a:solidFill>
                  <a:srgbClr val="800080"/>
                </a:solidFill>
              </a:rPr>
              <a:t> </a:t>
            </a:r>
            <a:r>
              <a:rPr lang="en-US" dirty="0" err="1">
                <a:solidFill>
                  <a:srgbClr val="800080"/>
                </a:solidFill>
              </a:rPr>
              <a:t>ninh</a:t>
            </a:r>
            <a:r>
              <a:rPr lang="en-US" dirty="0">
                <a:solidFill>
                  <a:srgbClr val="800080"/>
                </a:solidFill>
              </a:rPr>
              <a:t> </a:t>
            </a:r>
            <a:r>
              <a:rPr lang="en-US" dirty="0" err="1">
                <a:solidFill>
                  <a:srgbClr val="800080"/>
                </a:solidFill>
              </a:rPr>
              <a:t>mbuo</a:t>
            </a:r>
            <a:r>
              <a:rPr lang="en-US" dirty="0">
                <a:solidFill>
                  <a:srgbClr val="800080"/>
                </a:solidFill>
              </a:rPr>
              <a:t> </a:t>
            </a:r>
            <a:r>
              <a:rPr lang="en-US" dirty="0" err="1">
                <a:solidFill>
                  <a:srgbClr val="800080"/>
                </a:solidFill>
              </a:rPr>
              <a:t>yietc</a:t>
            </a:r>
            <a:r>
              <a:rPr lang="en-US" dirty="0">
                <a:solidFill>
                  <a:srgbClr val="800080"/>
                </a:solidFill>
              </a:rPr>
              <a:t> </a:t>
            </a:r>
            <a:r>
              <a:rPr lang="en-US" dirty="0" err="1">
                <a:solidFill>
                  <a:srgbClr val="800080"/>
                </a:solidFill>
              </a:rPr>
              <a:t>zungv</a:t>
            </a:r>
            <a:r>
              <a:rPr lang="en-US" dirty="0">
                <a:solidFill>
                  <a:srgbClr val="800080"/>
                </a:solidFill>
              </a:rPr>
              <a:t> </a:t>
            </a:r>
            <a:r>
              <a:rPr lang="en-US" dirty="0" err="1">
                <a:solidFill>
                  <a:srgbClr val="800080"/>
                </a:solidFill>
              </a:rPr>
              <a:t>mienh</a:t>
            </a:r>
            <a:r>
              <a:rPr lang="en-US" dirty="0">
                <a:solidFill>
                  <a:srgbClr val="800080"/>
                </a:solidFill>
              </a:rPr>
              <a:t> </a:t>
            </a:r>
            <a:r>
              <a:rPr lang="en-US" dirty="0" err="1">
                <a:solidFill>
                  <a:srgbClr val="800080"/>
                </a:solidFill>
              </a:rPr>
              <a:t>nyei</a:t>
            </a:r>
            <a:r>
              <a:rPr lang="en-US" dirty="0">
                <a:solidFill>
                  <a:srgbClr val="800080"/>
                </a:solidFill>
              </a:rPr>
              <a:t> </a:t>
            </a:r>
            <a:r>
              <a:rPr lang="en-US" dirty="0" err="1">
                <a:solidFill>
                  <a:srgbClr val="800080"/>
                </a:solidFill>
              </a:rPr>
              <a:t>soux</a:t>
            </a:r>
            <a:r>
              <a:rPr lang="en-US" dirty="0">
                <a:solidFill>
                  <a:srgbClr val="800080"/>
                </a:solidFill>
              </a:rPr>
              <a:t> </a:t>
            </a:r>
            <a:r>
              <a:rPr lang="en-US" dirty="0" err="1">
                <a:solidFill>
                  <a:srgbClr val="800080"/>
                </a:solidFill>
              </a:rPr>
              <a:t>mouc</a:t>
            </a:r>
            <a:r>
              <a:rPr lang="en-US" dirty="0">
                <a:solidFill>
                  <a:srgbClr val="800080"/>
                </a:solidFill>
              </a:rPr>
              <a:t> </a:t>
            </a:r>
            <a:r>
              <a:rPr lang="en-US" dirty="0" err="1">
                <a:solidFill>
                  <a:srgbClr val="800080"/>
                </a:solidFill>
              </a:rPr>
              <a:t>fongc</a:t>
            </a:r>
            <a:r>
              <a:rPr lang="en-US" dirty="0">
                <a:solidFill>
                  <a:srgbClr val="800080"/>
                </a:solidFill>
              </a:rPr>
              <a:t> </a:t>
            </a:r>
            <a:r>
              <a:rPr lang="en-US" dirty="0" err="1">
                <a:solidFill>
                  <a:srgbClr val="800080"/>
                </a:solidFill>
              </a:rPr>
              <a:t>horc</a:t>
            </a:r>
            <a:r>
              <a:rPr lang="en-US" dirty="0">
                <a:solidFill>
                  <a:srgbClr val="800080"/>
                </a:solidFill>
              </a:rPr>
              <a:t> </a:t>
            </a:r>
            <a:r>
              <a:rPr lang="en-US" dirty="0" err="1">
                <a:solidFill>
                  <a:srgbClr val="800080"/>
                </a:solidFill>
              </a:rPr>
              <a:t>buov</a:t>
            </a:r>
            <a:r>
              <a:rPr lang="en-US" dirty="0">
                <a:solidFill>
                  <a:srgbClr val="800080"/>
                </a:solidFill>
              </a:rPr>
              <a:t> </a:t>
            </a:r>
            <a:r>
              <a:rPr lang="en-US" dirty="0" err="1">
                <a:solidFill>
                  <a:srgbClr val="800080"/>
                </a:solidFill>
              </a:rPr>
              <a:t>ziec</a:t>
            </a:r>
            <a:r>
              <a:rPr lang="en-US" dirty="0">
                <a:solidFill>
                  <a:srgbClr val="800080"/>
                </a:solidFill>
              </a:rPr>
              <a:t> </a:t>
            </a:r>
            <a:r>
              <a:rPr lang="en-US" dirty="0" err="1">
                <a:solidFill>
                  <a:srgbClr val="800080"/>
                </a:solidFill>
              </a:rPr>
              <a:t>nyei</a:t>
            </a:r>
            <a:r>
              <a:rPr lang="en-US" dirty="0">
                <a:solidFill>
                  <a:srgbClr val="800080"/>
                </a:solidFill>
              </a:rPr>
              <a:t> </a:t>
            </a:r>
            <a:r>
              <a:rPr lang="en-US" dirty="0" err="1">
                <a:solidFill>
                  <a:srgbClr val="800080"/>
                </a:solidFill>
              </a:rPr>
              <a:t>ga'naaiv</a:t>
            </a:r>
            <a:r>
              <a:rPr lang="en-US" dirty="0">
                <a:solidFill>
                  <a:srgbClr val="800080"/>
                </a:solidFill>
              </a:rPr>
              <a:t>. </a:t>
            </a:r>
            <a:r>
              <a:rPr lang="en-US" dirty="0" err="1">
                <a:solidFill>
                  <a:srgbClr val="800080"/>
                </a:solidFill>
              </a:rPr>
              <a:t>Ninh</a:t>
            </a:r>
            <a:r>
              <a:rPr lang="en-US" dirty="0">
                <a:solidFill>
                  <a:srgbClr val="800080"/>
                </a:solidFill>
              </a:rPr>
              <a:t> </a:t>
            </a:r>
            <a:r>
              <a:rPr lang="en-US" dirty="0" err="1">
                <a:solidFill>
                  <a:srgbClr val="800080"/>
                </a:solidFill>
              </a:rPr>
              <a:t>zanc-zanc</a:t>
            </a:r>
            <a:r>
              <a:rPr lang="en-US" dirty="0">
                <a:solidFill>
                  <a:srgbClr val="800080"/>
                </a:solidFill>
              </a:rPr>
              <a:t> </a:t>
            </a:r>
            <a:r>
              <a:rPr lang="en-US" dirty="0" err="1">
                <a:solidFill>
                  <a:srgbClr val="800080"/>
                </a:solidFill>
              </a:rPr>
              <a:t>hnangv</a:t>
            </a:r>
            <a:r>
              <a:rPr lang="en-US" dirty="0">
                <a:solidFill>
                  <a:srgbClr val="800080"/>
                </a:solidFill>
              </a:rPr>
              <a:t> </a:t>
            </a:r>
            <a:r>
              <a:rPr lang="en-US" dirty="0" err="1">
                <a:solidFill>
                  <a:srgbClr val="800080"/>
                </a:solidFill>
              </a:rPr>
              <a:t>naaic</a:t>
            </a:r>
            <a:r>
              <a:rPr lang="en-US" dirty="0">
                <a:solidFill>
                  <a:srgbClr val="800080"/>
                </a:solidFill>
              </a:rPr>
              <a:t> </a:t>
            </a:r>
            <a:r>
              <a:rPr lang="en-US" dirty="0" err="1">
                <a:solidFill>
                  <a:srgbClr val="800080"/>
                </a:solidFill>
              </a:rPr>
              <a:t>zoux</a:t>
            </a:r>
            <a:r>
              <a:rPr lang="en-US" dirty="0">
                <a:solidFill>
                  <a:srgbClr val="800080"/>
                </a:solidFill>
              </a:rPr>
              <a:t> </a:t>
            </a:r>
            <a:r>
              <a:rPr lang="en-US" dirty="0" err="1">
                <a:solidFill>
                  <a:srgbClr val="800080"/>
                </a:solidFill>
              </a:rPr>
              <a:t>weic</a:t>
            </a:r>
            <a:r>
              <a:rPr lang="en-US" dirty="0">
                <a:solidFill>
                  <a:srgbClr val="800080"/>
                </a:solidFill>
              </a:rPr>
              <a:t> </a:t>
            </a:r>
            <a:r>
              <a:rPr lang="en-US" dirty="0" err="1">
                <a:solidFill>
                  <a:srgbClr val="800080"/>
                </a:solidFill>
              </a:rPr>
              <a:t>zuqc</a:t>
            </a:r>
            <a:r>
              <a:rPr lang="en-US" dirty="0">
                <a:solidFill>
                  <a:srgbClr val="800080"/>
                </a:solidFill>
              </a:rPr>
              <a:t> </a:t>
            </a:r>
            <a:r>
              <a:rPr lang="en-US" dirty="0" err="1">
                <a:solidFill>
                  <a:srgbClr val="800080"/>
                </a:solidFill>
              </a:rPr>
              <a:t>ninh</a:t>
            </a:r>
            <a:r>
              <a:rPr lang="en-US" dirty="0">
                <a:solidFill>
                  <a:srgbClr val="800080"/>
                </a:solidFill>
              </a:rPr>
              <a:t> </a:t>
            </a:r>
            <a:r>
              <a:rPr lang="en-US" dirty="0" err="1">
                <a:solidFill>
                  <a:srgbClr val="800080"/>
                </a:solidFill>
              </a:rPr>
              <a:t>gorngv</a:t>
            </a:r>
            <a:r>
              <a:rPr lang="en-US" dirty="0">
                <a:solidFill>
                  <a:srgbClr val="800080"/>
                </a:solidFill>
              </a:rPr>
              <a:t>, “</a:t>
            </a:r>
            <a:r>
              <a:rPr lang="en-US" dirty="0" err="1">
                <a:solidFill>
                  <a:srgbClr val="800080"/>
                </a:solidFill>
              </a:rPr>
              <a:t>Nziex</a:t>
            </a:r>
            <a:r>
              <a:rPr lang="en-US" dirty="0">
                <a:solidFill>
                  <a:srgbClr val="800080"/>
                </a:solidFill>
              </a:rPr>
              <a:t> </a:t>
            </a:r>
            <a:r>
              <a:rPr lang="en-US" dirty="0" err="1">
                <a:solidFill>
                  <a:srgbClr val="800080"/>
                </a:solidFill>
              </a:rPr>
              <a:t>yie</a:t>
            </a:r>
            <a:r>
              <a:rPr lang="en-US" dirty="0">
                <a:solidFill>
                  <a:srgbClr val="800080"/>
                </a:solidFill>
              </a:rPr>
              <a:t> </a:t>
            </a:r>
            <a:r>
              <a:rPr lang="en-US" dirty="0" err="1">
                <a:solidFill>
                  <a:srgbClr val="800080"/>
                </a:solidFill>
              </a:rPr>
              <a:t>nyei</a:t>
            </a:r>
            <a:r>
              <a:rPr lang="en-US" dirty="0">
                <a:solidFill>
                  <a:srgbClr val="800080"/>
                </a:solidFill>
              </a:rPr>
              <a:t> </a:t>
            </a:r>
            <a:r>
              <a:rPr lang="en-US" dirty="0" err="1">
                <a:solidFill>
                  <a:srgbClr val="800080"/>
                </a:solidFill>
              </a:rPr>
              <a:t>naamh</a:t>
            </a:r>
            <a:r>
              <a:rPr lang="en-US" dirty="0">
                <a:solidFill>
                  <a:srgbClr val="800080"/>
                </a:solidFill>
              </a:rPr>
              <a:t> </a:t>
            </a:r>
            <a:r>
              <a:rPr lang="en-US" dirty="0" err="1">
                <a:solidFill>
                  <a:srgbClr val="800080"/>
                </a:solidFill>
              </a:rPr>
              <a:t>nyouz</a:t>
            </a:r>
            <a:r>
              <a:rPr lang="en-US" dirty="0">
                <a:solidFill>
                  <a:srgbClr val="800080"/>
                </a:solidFill>
              </a:rPr>
              <a:t> </a:t>
            </a:r>
            <a:r>
              <a:rPr lang="en-US" dirty="0" err="1">
                <a:solidFill>
                  <a:srgbClr val="800080"/>
                </a:solidFill>
              </a:rPr>
              <a:t>baamz</a:t>
            </a:r>
            <a:r>
              <a:rPr lang="en-US" dirty="0">
                <a:solidFill>
                  <a:srgbClr val="800080"/>
                </a:solidFill>
              </a:rPr>
              <a:t> </a:t>
            </a:r>
            <a:r>
              <a:rPr lang="en-US" dirty="0" err="1">
                <a:solidFill>
                  <a:srgbClr val="800080"/>
                </a:solidFill>
              </a:rPr>
              <a:t>zuiz</a:t>
            </a:r>
            <a:r>
              <a:rPr lang="en-US" dirty="0">
                <a:solidFill>
                  <a:srgbClr val="800080"/>
                </a:solidFill>
              </a:rPr>
              <a:t>, </a:t>
            </a:r>
            <a:r>
              <a:rPr lang="en-US" dirty="0" err="1">
                <a:solidFill>
                  <a:srgbClr val="800080"/>
                </a:solidFill>
              </a:rPr>
              <a:t>yiem</a:t>
            </a:r>
            <a:r>
              <a:rPr lang="en-US" dirty="0">
                <a:solidFill>
                  <a:srgbClr val="800080"/>
                </a:solidFill>
              </a:rPr>
              <a:t> </a:t>
            </a:r>
            <a:r>
              <a:rPr lang="en-US" dirty="0" err="1">
                <a:solidFill>
                  <a:srgbClr val="800080"/>
                </a:solidFill>
              </a:rPr>
              <a:t>hnyouv</a:t>
            </a:r>
            <a:r>
              <a:rPr lang="en-US" dirty="0">
                <a:solidFill>
                  <a:srgbClr val="800080"/>
                </a:solidFill>
              </a:rPr>
              <a:t> </a:t>
            </a:r>
            <a:r>
              <a:rPr lang="en-US" dirty="0" err="1">
                <a:solidFill>
                  <a:srgbClr val="800080"/>
                </a:solidFill>
              </a:rPr>
              <a:t>zioux</a:t>
            </a:r>
            <a:r>
              <a:rPr lang="en-US" dirty="0">
                <a:solidFill>
                  <a:srgbClr val="800080"/>
                </a:solidFill>
              </a:rPr>
              <a:t> Tin-</a:t>
            </a:r>
            <a:r>
              <a:rPr lang="en-US" dirty="0" err="1">
                <a:solidFill>
                  <a:srgbClr val="800080"/>
                </a:solidFill>
              </a:rPr>
              <a:t>Hungh</a:t>
            </a:r>
            <a:r>
              <a:rPr lang="en-US" dirty="0">
                <a:solidFill>
                  <a:srgbClr val="800080"/>
                </a:solidFill>
              </a:rPr>
              <a:t>.”  </a:t>
            </a:r>
            <a:r>
              <a:rPr lang="en-US" dirty="0" err="1">
                <a:solidFill>
                  <a:srgbClr val="800080"/>
                </a:solidFill>
              </a:rPr>
              <a:t>Ziouv</a:t>
            </a:r>
            <a:r>
              <a:rPr lang="en-US" dirty="0">
                <a:solidFill>
                  <a:srgbClr val="800080"/>
                </a:solidFill>
              </a:rPr>
              <a:t> </a:t>
            </a:r>
            <a:r>
              <a:rPr lang="en-US" dirty="0" err="1">
                <a:solidFill>
                  <a:srgbClr val="800080"/>
                </a:solidFill>
              </a:rPr>
              <a:t>Caux</a:t>
            </a:r>
            <a:r>
              <a:rPr lang="en-US" dirty="0">
                <a:solidFill>
                  <a:srgbClr val="800080"/>
                </a:solidFill>
              </a:rPr>
              <a:t> </a:t>
            </a:r>
            <a:r>
              <a:rPr lang="en-US" dirty="0" err="1">
                <a:solidFill>
                  <a:srgbClr val="800080"/>
                </a:solidFill>
              </a:rPr>
              <a:t>Saadaan</a:t>
            </a:r>
            <a:r>
              <a:rPr lang="en-US" dirty="0">
                <a:solidFill>
                  <a:srgbClr val="800080"/>
                </a:solidFill>
              </a:rPr>
              <a:t> </a:t>
            </a:r>
            <a:r>
              <a:rPr lang="en-US" dirty="0" err="1">
                <a:solidFill>
                  <a:srgbClr val="800080"/>
                </a:solidFill>
              </a:rPr>
              <a:t>Caangh</a:t>
            </a:r>
            <a:r>
              <a:rPr lang="en-US" dirty="0">
                <a:solidFill>
                  <a:srgbClr val="800080"/>
                </a:solidFill>
              </a:rPr>
              <a:t> </a:t>
            </a:r>
            <a:r>
              <a:rPr lang="en-US" dirty="0" err="1">
                <a:solidFill>
                  <a:srgbClr val="800080"/>
                </a:solidFill>
              </a:rPr>
              <a:t>Laangh</a:t>
            </a:r>
            <a:r>
              <a:rPr lang="en-US" dirty="0">
                <a:solidFill>
                  <a:srgbClr val="800080"/>
                </a:solidFill>
              </a:rPr>
              <a:t> </a:t>
            </a:r>
            <a:r>
              <a:rPr lang="en-US" dirty="0" err="1">
                <a:solidFill>
                  <a:srgbClr val="800080"/>
                </a:solidFill>
              </a:rPr>
              <a:t>Yopv</a:t>
            </a:r>
            <a:r>
              <a:rPr lang="en-US" dirty="0">
                <a:solidFill>
                  <a:srgbClr val="800080"/>
                </a:solidFill>
              </a:rPr>
              <a:t> </a:t>
            </a:r>
            <a:r>
              <a:rPr lang="en-US" dirty="0" err="1">
                <a:solidFill>
                  <a:srgbClr val="800080"/>
                </a:solidFill>
              </a:rPr>
              <a:t>Nyei</a:t>
            </a:r>
            <a:r>
              <a:rPr lang="en-US" dirty="0">
                <a:solidFill>
                  <a:srgbClr val="800080"/>
                </a:solidFill>
              </a:rPr>
              <a:t> </a:t>
            </a:r>
            <a:r>
              <a:rPr lang="en-US" dirty="0" err="1">
                <a:solidFill>
                  <a:srgbClr val="800080"/>
                </a:solidFill>
              </a:rPr>
              <a:t>Jauv</a:t>
            </a:r>
            <a:r>
              <a:rPr lang="en-US" dirty="0">
                <a:solidFill>
                  <a:srgbClr val="800080"/>
                </a:solidFill>
              </a:rPr>
              <a:t> </a:t>
            </a:r>
            <a:r>
              <a:rPr lang="en-US" dirty="0" err="1">
                <a:solidFill>
                  <a:srgbClr val="800080"/>
                </a:solidFill>
              </a:rPr>
              <a:t>Daauh</a:t>
            </a:r>
            <a:r>
              <a:rPr lang="en-US" dirty="0">
                <a:solidFill>
                  <a:srgbClr val="800080"/>
                </a:solidFill>
              </a:rPr>
              <a:t> </a:t>
            </a:r>
            <a:r>
              <a:rPr lang="en-US" dirty="0" err="1">
                <a:solidFill>
                  <a:srgbClr val="800080"/>
                </a:solidFill>
              </a:rPr>
              <a:t>Nzunc</a:t>
            </a:r>
            <a:r>
              <a:rPr lang="en-US" dirty="0">
                <a:solidFill>
                  <a:srgbClr val="800080"/>
                </a:solidFill>
              </a:rPr>
              <a:t> </a:t>
            </a:r>
          </a:p>
        </p:txBody>
      </p:sp>
      <p:sp>
        <p:nvSpPr>
          <p:cNvPr id="6" name="New shape"/>
          <p:cNvSpPr/>
          <p:nvPr/>
        </p:nvSpPr>
        <p:spPr>
          <a:xfrm>
            <a:off x="530536" y="3625050"/>
            <a:ext cx="11161240" cy="192596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dirty="0">
                <a:solidFill>
                  <a:srgbClr val="000000"/>
                </a:solidFill>
              </a:rPr>
              <a:t> </a:t>
            </a:r>
            <a:r>
              <a:rPr lang="en-US" sz="2600" dirty="0" err="1">
                <a:solidFill>
                  <a:srgbClr val="000000"/>
                </a:solidFill>
              </a:rPr>
              <a:t>เบ่น</a:t>
            </a:r>
            <a:r>
              <a:rPr lang="en-US" sz="2600" dirty="0">
                <a:solidFill>
                  <a:srgbClr val="000000"/>
                </a:solidFill>
              </a:rPr>
              <a:t> </a:t>
            </a:r>
            <a:r>
              <a:rPr lang="en-US" sz="2600" dirty="0" err="1">
                <a:solidFill>
                  <a:srgbClr val="000000"/>
                </a:solidFill>
              </a:rPr>
              <a:t>หญั่น</a:t>
            </a:r>
            <a:r>
              <a:rPr lang="en-US" sz="2600" dirty="0">
                <a:solidFill>
                  <a:srgbClr val="000000"/>
                </a:solidFill>
              </a:rPr>
              <a:t> </a:t>
            </a:r>
            <a:r>
              <a:rPr lang="en-US" sz="2600" dirty="0" err="1">
                <a:solidFill>
                  <a:srgbClr val="000000"/>
                </a:solidFill>
              </a:rPr>
              <a:t>เญย</a:t>
            </a:r>
            <a:r>
              <a:rPr lang="en-US" sz="2600" dirty="0">
                <a:solidFill>
                  <a:srgbClr val="000000"/>
                </a:solidFill>
              </a:rPr>
              <a:t> </a:t>
            </a:r>
            <a:r>
              <a:rPr lang="en-US" sz="2600" dirty="0" err="1">
                <a:solidFill>
                  <a:srgbClr val="000000"/>
                </a:solidFill>
              </a:rPr>
              <a:t>ฮนอย-เหญียะ</a:t>
            </a:r>
            <a:r>
              <a:rPr lang="en-US" sz="2600" dirty="0">
                <a:solidFill>
                  <a:srgbClr val="000000"/>
                </a:solidFill>
              </a:rPr>
              <a:t> </a:t>
            </a:r>
            <a:r>
              <a:rPr lang="en-US" sz="2600" dirty="0" err="1">
                <a:solidFill>
                  <a:srgbClr val="000000"/>
                </a:solidFill>
              </a:rPr>
              <a:t>เจี๋ย</a:t>
            </a:r>
            <a:r>
              <a:rPr lang="en-US" sz="2600" dirty="0">
                <a:solidFill>
                  <a:srgbClr val="000000"/>
                </a:solidFill>
              </a:rPr>
              <a:t> </a:t>
            </a:r>
            <a:r>
              <a:rPr lang="en-US" sz="2600" dirty="0" err="1">
                <a:solidFill>
                  <a:srgbClr val="000000"/>
                </a:solidFill>
              </a:rPr>
              <a:t>ลิ์ว</a:t>
            </a:r>
            <a:r>
              <a:rPr lang="en-US" sz="2600" dirty="0">
                <a:solidFill>
                  <a:srgbClr val="000000"/>
                </a:solidFill>
              </a:rPr>
              <a:t>, </a:t>
            </a:r>
            <a:r>
              <a:rPr lang="en-US" sz="2600" dirty="0" err="1">
                <a:solidFill>
                  <a:srgbClr val="000000"/>
                </a:solidFill>
              </a:rPr>
              <a:t>โย้บ</a:t>
            </a:r>
            <a:r>
              <a:rPr lang="en-US" sz="2600" dirty="0">
                <a:solidFill>
                  <a:srgbClr val="000000"/>
                </a:solidFill>
              </a:rPr>
              <a:t> </a:t>
            </a:r>
            <a:r>
              <a:rPr lang="en-US" sz="2600" dirty="0" err="1">
                <a:solidFill>
                  <a:srgbClr val="000000"/>
                </a:solidFill>
              </a:rPr>
              <a:t>พ้าย</a:t>
            </a:r>
            <a:r>
              <a:rPr lang="en-US" sz="2600" dirty="0">
                <a:solidFill>
                  <a:srgbClr val="000000"/>
                </a:solidFill>
              </a:rPr>
              <a:t> </a:t>
            </a:r>
            <a:r>
              <a:rPr lang="en-US" sz="2600" dirty="0" err="1">
                <a:solidFill>
                  <a:srgbClr val="000000"/>
                </a:solidFill>
              </a:rPr>
              <a:t>เมี่ยน</a:t>
            </a:r>
            <a:r>
              <a:rPr lang="en-US" sz="2600" dirty="0">
                <a:solidFill>
                  <a:srgbClr val="000000"/>
                </a:solidFill>
              </a:rPr>
              <a:t> </a:t>
            </a:r>
            <a:r>
              <a:rPr lang="en-US" sz="2600" dirty="0" err="1">
                <a:solidFill>
                  <a:srgbClr val="000000"/>
                </a:solidFill>
              </a:rPr>
              <a:t>มี่ง</a:t>
            </a:r>
            <a:r>
              <a:rPr lang="en-US" sz="2600" dirty="0">
                <a:solidFill>
                  <a:srgbClr val="000000"/>
                </a:solidFill>
              </a:rPr>
              <a:t> </a:t>
            </a:r>
            <a:r>
              <a:rPr lang="en-US" sz="2600" dirty="0" err="1">
                <a:solidFill>
                  <a:srgbClr val="000000"/>
                </a:solidFill>
              </a:rPr>
              <a:t>เห่ว</a:t>
            </a:r>
            <a:r>
              <a:rPr lang="en-US" sz="2600" dirty="0">
                <a:solidFill>
                  <a:srgbClr val="000000"/>
                </a:solidFill>
              </a:rPr>
              <a:t> </a:t>
            </a:r>
            <a:r>
              <a:rPr lang="en-US" sz="2600" dirty="0" err="1">
                <a:solidFill>
                  <a:srgbClr val="000000"/>
                </a:solidFill>
              </a:rPr>
              <a:t>นิ่น</a:t>
            </a:r>
            <a:r>
              <a:rPr lang="en-US" sz="2600" dirty="0">
                <a:solidFill>
                  <a:srgbClr val="000000"/>
                </a:solidFill>
              </a:rPr>
              <a:t> </a:t>
            </a:r>
            <a:r>
              <a:rPr lang="en-US" sz="2600" dirty="0" err="1">
                <a:solidFill>
                  <a:srgbClr val="000000"/>
                </a:solidFill>
              </a:rPr>
              <a:t>เญย</a:t>
            </a:r>
            <a:r>
              <a:rPr lang="en-US" sz="2600" dirty="0">
                <a:solidFill>
                  <a:srgbClr val="000000"/>
                </a:solidFill>
              </a:rPr>
              <a:t> </a:t>
            </a:r>
            <a:r>
              <a:rPr lang="en-US" sz="2600" dirty="0" err="1">
                <a:solidFill>
                  <a:srgbClr val="000000"/>
                </a:solidFill>
              </a:rPr>
              <a:t>ตอน</a:t>
            </a:r>
            <a:r>
              <a:rPr lang="en-US" sz="2600" dirty="0">
                <a:solidFill>
                  <a:srgbClr val="000000"/>
                </a:solidFill>
              </a:rPr>
              <a:t> </a:t>
            </a:r>
            <a:r>
              <a:rPr lang="en-US" sz="2600" dirty="0" err="1">
                <a:solidFill>
                  <a:srgbClr val="000000"/>
                </a:solidFill>
              </a:rPr>
              <a:t>บัว</a:t>
            </a:r>
            <a:r>
              <a:rPr lang="en-US" sz="2600" dirty="0">
                <a:solidFill>
                  <a:srgbClr val="000000"/>
                </a:solidFill>
              </a:rPr>
              <a:t> </a:t>
            </a:r>
            <a:r>
              <a:rPr lang="en-US" sz="2600" dirty="0" err="1">
                <a:solidFill>
                  <a:srgbClr val="000000"/>
                </a:solidFill>
              </a:rPr>
              <a:t>สา</a:t>
            </a:r>
            <a:r>
              <a:rPr lang="en-US" sz="2600" dirty="0">
                <a:solidFill>
                  <a:srgbClr val="000000"/>
                </a:solidFill>
              </a:rPr>
              <a:t> </a:t>
            </a:r>
            <a:r>
              <a:rPr lang="en-US" sz="2600" dirty="0" err="1">
                <a:solidFill>
                  <a:srgbClr val="000000"/>
                </a:solidFill>
              </a:rPr>
              <a:t>เหฑ่ง</a:t>
            </a:r>
            <a:r>
              <a:rPr lang="en-US" sz="2600" dirty="0">
                <a:solidFill>
                  <a:srgbClr val="000000"/>
                </a:solidFill>
              </a:rPr>
              <a:t> </a:t>
            </a:r>
            <a:r>
              <a:rPr lang="en-US" sz="2600" dirty="0" err="1">
                <a:solidFill>
                  <a:srgbClr val="000000"/>
                </a:solidFill>
              </a:rPr>
              <a:t>หวุย</a:t>
            </a:r>
            <a:r>
              <a:rPr lang="en-US" sz="2600" dirty="0">
                <a:solidFill>
                  <a:srgbClr val="000000"/>
                </a:solidFill>
              </a:rPr>
              <a:t>. </a:t>
            </a:r>
            <a:r>
              <a:rPr lang="en-US" sz="2600" dirty="0" err="1">
                <a:solidFill>
                  <a:srgbClr val="000000"/>
                </a:solidFill>
              </a:rPr>
              <a:t>นิ่น</a:t>
            </a:r>
            <a:r>
              <a:rPr lang="en-US" sz="2600" dirty="0">
                <a:solidFill>
                  <a:srgbClr val="000000"/>
                </a:solidFill>
              </a:rPr>
              <a:t> </a:t>
            </a:r>
            <a:r>
              <a:rPr lang="en-US" sz="2600" dirty="0" err="1">
                <a:solidFill>
                  <a:srgbClr val="000000"/>
                </a:solidFill>
              </a:rPr>
              <a:t>ลู่ง</a:t>
            </a:r>
            <a:r>
              <a:rPr lang="en-US" sz="2600" dirty="0">
                <a:solidFill>
                  <a:srgbClr val="000000"/>
                </a:solidFill>
              </a:rPr>
              <a:t> </a:t>
            </a:r>
            <a:r>
              <a:rPr lang="en-US" sz="2600" dirty="0" err="1">
                <a:solidFill>
                  <a:srgbClr val="000000"/>
                </a:solidFill>
              </a:rPr>
              <a:t>ดอม</a:t>
            </a:r>
            <a:r>
              <a:rPr lang="en-US" sz="2600" dirty="0">
                <a:solidFill>
                  <a:srgbClr val="000000"/>
                </a:solidFill>
              </a:rPr>
              <a:t> </a:t>
            </a:r>
            <a:r>
              <a:rPr lang="en-US" sz="2600" dirty="0" err="1">
                <a:solidFill>
                  <a:srgbClr val="000000"/>
                </a:solidFill>
              </a:rPr>
              <a:t>เจี์ย</a:t>
            </a:r>
            <a:r>
              <a:rPr lang="en-US" sz="2600" dirty="0">
                <a:solidFill>
                  <a:srgbClr val="000000"/>
                </a:solidFill>
              </a:rPr>
              <a:t> </a:t>
            </a:r>
            <a:r>
              <a:rPr lang="en-US" sz="2600" dirty="0" err="1">
                <a:solidFill>
                  <a:srgbClr val="000000"/>
                </a:solidFill>
              </a:rPr>
              <a:t>ซิน</a:t>
            </a:r>
            <a:r>
              <a:rPr lang="en-US" sz="2600" dirty="0">
                <a:solidFill>
                  <a:srgbClr val="000000"/>
                </a:solidFill>
              </a:rPr>
              <a:t> </a:t>
            </a:r>
            <a:r>
              <a:rPr lang="en-US" sz="2600" dirty="0" err="1">
                <a:solidFill>
                  <a:srgbClr val="000000"/>
                </a:solidFill>
              </a:rPr>
              <a:t>เฑี้ยว</a:t>
            </a:r>
            <a:r>
              <a:rPr lang="en-US" sz="2600" dirty="0">
                <a:solidFill>
                  <a:srgbClr val="000000"/>
                </a:solidFill>
              </a:rPr>
              <a:t> </a:t>
            </a:r>
            <a:r>
              <a:rPr lang="en-US" sz="2600" dirty="0" err="1">
                <a:solidFill>
                  <a:srgbClr val="000000"/>
                </a:solidFill>
              </a:rPr>
              <a:t>เญย</a:t>
            </a:r>
            <a:r>
              <a:rPr lang="en-US" sz="2600" dirty="0">
                <a:solidFill>
                  <a:srgbClr val="000000"/>
                </a:solidFill>
              </a:rPr>
              <a:t>, </a:t>
            </a:r>
            <a:r>
              <a:rPr lang="en-US" sz="2600" dirty="0" err="1">
                <a:solidFill>
                  <a:srgbClr val="000000"/>
                </a:solidFill>
              </a:rPr>
              <a:t>หย่า</a:t>
            </a:r>
            <a:r>
              <a:rPr lang="en-US" sz="2600" dirty="0">
                <a:solidFill>
                  <a:srgbClr val="000000"/>
                </a:solidFill>
              </a:rPr>
              <a:t> </a:t>
            </a:r>
            <a:r>
              <a:rPr lang="en-US" sz="2600" dirty="0" err="1">
                <a:solidFill>
                  <a:srgbClr val="000000"/>
                </a:solidFill>
              </a:rPr>
              <a:t>หฒิว</a:t>
            </a:r>
            <a:r>
              <a:rPr lang="en-US" sz="2600" dirty="0">
                <a:solidFill>
                  <a:srgbClr val="000000"/>
                </a:solidFill>
              </a:rPr>
              <a:t> </a:t>
            </a:r>
            <a:r>
              <a:rPr lang="en-US" sz="2600" dirty="0" err="1">
                <a:solidFill>
                  <a:srgbClr val="000000"/>
                </a:solidFill>
              </a:rPr>
              <a:t>นิ่น</a:t>
            </a:r>
            <a:r>
              <a:rPr lang="en-US" sz="2600" dirty="0">
                <a:solidFill>
                  <a:srgbClr val="000000"/>
                </a:solidFill>
              </a:rPr>
              <a:t> </a:t>
            </a:r>
            <a:r>
              <a:rPr lang="en-US" sz="2600" dirty="0" err="1">
                <a:solidFill>
                  <a:srgbClr val="000000"/>
                </a:solidFill>
              </a:rPr>
              <a:t>บัว</a:t>
            </a:r>
            <a:r>
              <a:rPr lang="en-US" sz="2600" dirty="0">
                <a:solidFill>
                  <a:srgbClr val="000000"/>
                </a:solidFill>
              </a:rPr>
              <a:t> </a:t>
            </a:r>
            <a:r>
              <a:rPr lang="en-US" sz="2600" dirty="0" err="1">
                <a:solidFill>
                  <a:srgbClr val="000000"/>
                </a:solidFill>
              </a:rPr>
              <a:t>เหยียด</a:t>
            </a:r>
            <a:r>
              <a:rPr lang="en-US" sz="2600" dirty="0">
                <a:solidFill>
                  <a:srgbClr val="000000"/>
                </a:solidFill>
              </a:rPr>
              <a:t> </a:t>
            </a:r>
            <a:r>
              <a:rPr lang="en-US" sz="2600" dirty="0" err="1">
                <a:solidFill>
                  <a:srgbClr val="000000"/>
                </a:solidFill>
              </a:rPr>
              <a:t>ฒู้ง</a:t>
            </a:r>
            <a:r>
              <a:rPr lang="en-US" sz="2600" dirty="0">
                <a:solidFill>
                  <a:srgbClr val="000000"/>
                </a:solidFill>
              </a:rPr>
              <a:t> </a:t>
            </a:r>
            <a:r>
              <a:rPr lang="en-US" sz="2600" dirty="0" err="1">
                <a:solidFill>
                  <a:srgbClr val="000000"/>
                </a:solidFill>
              </a:rPr>
              <a:t>เมี่ยน</a:t>
            </a:r>
            <a:r>
              <a:rPr lang="en-US" sz="2600" dirty="0">
                <a:solidFill>
                  <a:srgbClr val="000000"/>
                </a:solidFill>
              </a:rPr>
              <a:t> </a:t>
            </a:r>
            <a:r>
              <a:rPr lang="en-US" sz="2600" dirty="0" err="1">
                <a:solidFill>
                  <a:srgbClr val="000000"/>
                </a:solidFill>
              </a:rPr>
              <a:t>เญย</a:t>
            </a:r>
            <a:r>
              <a:rPr lang="en-US" sz="2600" dirty="0">
                <a:solidFill>
                  <a:srgbClr val="000000"/>
                </a:solidFill>
              </a:rPr>
              <a:t> </a:t>
            </a:r>
            <a:r>
              <a:rPr lang="en-US" sz="2600" dirty="0" err="1">
                <a:solidFill>
                  <a:srgbClr val="000000"/>
                </a:solidFill>
              </a:rPr>
              <a:t>โสว</a:t>
            </a:r>
            <a:r>
              <a:rPr lang="en-US" sz="2600" dirty="0">
                <a:solidFill>
                  <a:srgbClr val="000000"/>
                </a:solidFill>
              </a:rPr>
              <a:t> </a:t>
            </a:r>
            <a:r>
              <a:rPr lang="en-US" sz="2600" dirty="0" err="1">
                <a:solidFill>
                  <a:srgbClr val="000000"/>
                </a:solidFill>
              </a:rPr>
              <a:t>โหม่ว</a:t>
            </a:r>
            <a:r>
              <a:rPr lang="en-US" sz="2600" dirty="0">
                <a:solidFill>
                  <a:srgbClr val="000000"/>
                </a:solidFill>
              </a:rPr>
              <a:t> </a:t>
            </a:r>
            <a:r>
              <a:rPr lang="en-US" sz="2600" dirty="0" err="1">
                <a:solidFill>
                  <a:srgbClr val="000000"/>
                </a:solidFill>
              </a:rPr>
              <a:t>ฝ่ง</a:t>
            </a:r>
            <a:r>
              <a:rPr lang="en-US" sz="2600" dirty="0">
                <a:solidFill>
                  <a:srgbClr val="000000"/>
                </a:solidFill>
              </a:rPr>
              <a:t> </a:t>
            </a:r>
            <a:r>
              <a:rPr lang="en-US" sz="2600" dirty="0" err="1">
                <a:solidFill>
                  <a:srgbClr val="000000"/>
                </a:solidFill>
              </a:rPr>
              <a:t>ห่อ</a:t>
            </a:r>
            <a:r>
              <a:rPr lang="en-US" sz="2600" dirty="0">
                <a:solidFill>
                  <a:srgbClr val="000000"/>
                </a:solidFill>
              </a:rPr>
              <a:t> </a:t>
            </a:r>
            <a:r>
              <a:rPr lang="en-US" sz="2600" dirty="0" err="1">
                <a:solidFill>
                  <a:srgbClr val="000000"/>
                </a:solidFill>
              </a:rPr>
              <a:t>ปั๊ว</a:t>
            </a:r>
            <a:r>
              <a:rPr lang="en-US" sz="2600" dirty="0">
                <a:solidFill>
                  <a:srgbClr val="000000"/>
                </a:solidFill>
              </a:rPr>
              <a:t> </a:t>
            </a:r>
            <a:r>
              <a:rPr lang="en-US" sz="2600" dirty="0" err="1">
                <a:solidFill>
                  <a:srgbClr val="000000"/>
                </a:solidFill>
              </a:rPr>
              <a:t>เหฒี่ย</a:t>
            </a:r>
            <a:r>
              <a:rPr lang="en-US" sz="2600" dirty="0">
                <a:solidFill>
                  <a:srgbClr val="000000"/>
                </a:solidFill>
              </a:rPr>
              <a:t> </a:t>
            </a:r>
            <a:r>
              <a:rPr lang="en-US" sz="2600" dirty="0" err="1">
                <a:solidFill>
                  <a:srgbClr val="000000"/>
                </a:solidFill>
              </a:rPr>
              <a:t>เญย</a:t>
            </a:r>
            <a:r>
              <a:rPr lang="en-US" sz="2600" dirty="0">
                <a:solidFill>
                  <a:srgbClr val="000000"/>
                </a:solidFill>
              </a:rPr>
              <a:t> </a:t>
            </a:r>
            <a:r>
              <a:rPr lang="en-US" sz="2600" dirty="0" err="1">
                <a:solidFill>
                  <a:srgbClr val="000000"/>
                </a:solidFill>
              </a:rPr>
              <a:t>กะน้าย</a:t>
            </a:r>
            <a:r>
              <a:rPr lang="en-US" sz="2600" dirty="0">
                <a:solidFill>
                  <a:srgbClr val="000000"/>
                </a:solidFill>
              </a:rPr>
              <a:t>. </a:t>
            </a:r>
            <a:r>
              <a:rPr lang="en-US" sz="2600" dirty="0" err="1">
                <a:solidFill>
                  <a:srgbClr val="000000"/>
                </a:solidFill>
              </a:rPr>
              <a:t>นิ่น</a:t>
            </a:r>
            <a:r>
              <a:rPr lang="en-US" sz="2600" dirty="0">
                <a:solidFill>
                  <a:srgbClr val="000000"/>
                </a:solidFill>
              </a:rPr>
              <a:t> </a:t>
            </a:r>
            <a:r>
              <a:rPr lang="en-US" sz="2600" dirty="0" err="1">
                <a:solidFill>
                  <a:srgbClr val="000000"/>
                </a:solidFill>
              </a:rPr>
              <a:t>หฒั่นๆ</a:t>
            </a:r>
            <a:r>
              <a:rPr lang="en-US" sz="2600" dirty="0">
                <a:solidFill>
                  <a:srgbClr val="000000"/>
                </a:solidFill>
              </a:rPr>
              <a:t> </a:t>
            </a:r>
            <a:r>
              <a:rPr lang="en-US" sz="2600" dirty="0" err="1">
                <a:solidFill>
                  <a:srgbClr val="000000"/>
                </a:solidFill>
              </a:rPr>
              <a:t>ฮนั้ง</a:t>
            </a:r>
            <a:r>
              <a:rPr lang="en-US" sz="2600" dirty="0">
                <a:solidFill>
                  <a:srgbClr val="000000"/>
                </a:solidFill>
              </a:rPr>
              <a:t> </a:t>
            </a:r>
            <a:r>
              <a:rPr lang="en-US" sz="2600" dirty="0" err="1">
                <a:solidFill>
                  <a:srgbClr val="000000"/>
                </a:solidFill>
              </a:rPr>
              <a:t>หน่าย</a:t>
            </a:r>
            <a:r>
              <a:rPr lang="en-US" sz="2600" dirty="0">
                <a:solidFill>
                  <a:srgbClr val="000000"/>
                </a:solidFill>
              </a:rPr>
              <a:t> </a:t>
            </a:r>
            <a:r>
              <a:rPr lang="en-US" sz="2600" dirty="0" err="1">
                <a:solidFill>
                  <a:srgbClr val="000000"/>
                </a:solidFill>
              </a:rPr>
              <a:t>โหฒว</a:t>
            </a:r>
            <a:r>
              <a:rPr lang="en-US" sz="2600" dirty="0">
                <a:solidFill>
                  <a:srgbClr val="000000"/>
                </a:solidFill>
              </a:rPr>
              <a:t> </a:t>
            </a:r>
            <a:r>
              <a:rPr lang="en-US" sz="2600" dirty="0" err="1">
                <a:solidFill>
                  <a:srgbClr val="000000"/>
                </a:solidFill>
              </a:rPr>
              <a:t>เหว่ย</a:t>
            </a:r>
            <a:r>
              <a:rPr lang="en-US" sz="2600" dirty="0">
                <a:solidFill>
                  <a:srgbClr val="000000"/>
                </a:solidFill>
              </a:rPr>
              <a:t> </a:t>
            </a:r>
            <a:r>
              <a:rPr lang="en-US" sz="2600" dirty="0" err="1">
                <a:solidFill>
                  <a:srgbClr val="000000"/>
                </a:solidFill>
              </a:rPr>
              <a:t>หฒุ</a:t>
            </a:r>
            <a:r>
              <a:rPr lang="en-US" sz="2600" dirty="0">
                <a:solidFill>
                  <a:srgbClr val="000000"/>
                </a:solidFill>
              </a:rPr>
              <a:t> </a:t>
            </a:r>
            <a:r>
              <a:rPr lang="en-US" sz="2600" dirty="0" err="1">
                <a:solidFill>
                  <a:srgbClr val="000000"/>
                </a:solidFill>
              </a:rPr>
              <a:t>นิ่น</a:t>
            </a:r>
            <a:r>
              <a:rPr lang="en-US" sz="2600" dirty="0">
                <a:solidFill>
                  <a:srgbClr val="000000"/>
                </a:solidFill>
              </a:rPr>
              <a:t> </a:t>
            </a:r>
            <a:r>
              <a:rPr lang="en-US" sz="2600" dirty="0" err="1">
                <a:solidFill>
                  <a:srgbClr val="000000"/>
                </a:solidFill>
              </a:rPr>
              <a:t>ก๊อง</a:t>
            </a:r>
            <a:r>
              <a:rPr lang="en-US" sz="2600" dirty="0">
                <a:solidFill>
                  <a:srgbClr val="000000"/>
                </a:solidFill>
              </a:rPr>
              <a:t>, ``</a:t>
            </a:r>
            <a:r>
              <a:rPr lang="en-US" sz="2600" dirty="0" err="1">
                <a:solidFill>
                  <a:srgbClr val="000000"/>
                </a:solidFill>
              </a:rPr>
              <a:t>เหฑีย</a:t>
            </a:r>
            <a:r>
              <a:rPr lang="en-US" sz="2600" dirty="0">
                <a:solidFill>
                  <a:srgbClr val="000000"/>
                </a:solidFill>
              </a:rPr>
              <a:t> </a:t>
            </a:r>
            <a:r>
              <a:rPr lang="en-US" sz="2600" dirty="0" err="1">
                <a:solidFill>
                  <a:srgbClr val="000000"/>
                </a:solidFill>
              </a:rPr>
              <a:t>เยีย</a:t>
            </a:r>
            <a:r>
              <a:rPr lang="en-US" sz="2600" dirty="0">
                <a:solidFill>
                  <a:srgbClr val="000000"/>
                </a:solidFill>
              </a:rPr>
              <a:t> </a:t>
            </a:r>
            <a:r>
              <a:rPr lang="en-US" sz="2600" dirty="0" err="1">
                <a:solidFill>
                  <a:srgbClr val="000000"/>
                </a:solidFill>
              </a:rPr>
              <a:t>เญย</a:t>
            </a:r>
            <a:r>
              <a:rPr lang="en-US" sz="2600" dirty="0">
                <a:solidFill>
                  <a:srgbClr val="000000"/>
                </a:solidFill>
              </a:rPr>
              <a:t> </a:t>
            </a:r>
            <a:r>
              <a:rPr lang="en-US" sz="2600" dirty="0" err="1">
                <a:solidFill>
                  <a:srgbClr val="000000"/>
                </a:solidFill>
              </a:rPr>
              <a:t>น่าม</a:t>
            </a:r>
            <a:r>
              <a:rPr lang="en-US" sz="2600" dirty="0">
                <a:solidFill>
                  <a:srgbClr val="000000"/>
                </a:solidFill>
              </a:rPr>
              <a:t> </a:t>
            </a:r>
            <a:r>
              <a:rPr lang="en-US" sz="2600" dirty="0" err="1">
                <a:solidFill>
                  <a:srgbClr val="000000"/>
                </a:solidFill>
              </a:rPr>
              <a:t>โญ์ว</a:t>
            </a:r>
            <a:r>
              <a:rPr lang="en-US" sz="2600" dirty="0">
                <a:solidFill>
                  <a:srgbClr val="000000"/>
                </a:solidFill>
              </a:rPr>
              <a:t> </a:t>
            </a:r>
            <a:r>
              <a:rPr lang="en-US" sz="2600" dirty="0" err="1">
                <a:solidFill>
                  <a:srgbClr val="000000"/>
                </a:solidFill>
              </a:rPr>
              <a:t>ป์าม</a:t>
            </a:r>
            <a:r>
              <a:rPr lang="en-US" sz="2600" dirty="0">
                <a:solidFill>
                  <a:srgbClr val="000000"/>
                </a:solidFill>
              </a:rPr>
              <a:t> </a:t>
            </a:r>
            <a:r>
              <a:rPr lang="en-US" sz="2600" dirty="0" err="1">
                <a:solidFill>
                  <a:srgbClr val="000000"/>
                </a:solidFill>
              </a:rPr>
              <a:t>ฒุ์ย</a:t>
            </a:r>
            <a:r>
              <a:rPr lang="en-US" sz="2600" dirty="0">
                <a:solidFill>
                  <a:srgbClr val="000000"/>
                </a:solidFill>
              </a:rPr>
              <a:t>, </a:t>
            </a:r>
            <a:r>
              <a:rPr lang="en-US" sz="2600" dirty="0" err="1">
                <a:solidFill>
                  <a:srgbClr val="000000"/>
                </a:solidFill>
              </a:rPr>
              <a:t>เยียม</a:t>
            </a:r>
            <a:r>
              <a:rPr lang="en-US" sz="2600" dirty="0">
                <a:solidFill>
                  <a:srgbClr val="000000"/>
                </a:solidFill>
              </a:rPr>
              <a:t> </a:t>
            </a:r>
            <a:r>
              <a:rPr lang="en-US" sz="2600" dirty="0" err="1">
                <a:solidFill>
                  <a:srgbClr val="000000"/>
                </a:solidFill>
              </a:rPr>
              <a:t>เฮญี้ยว</a:t>
            </a:r>
            <a:r>
              <a:rPr lang="en-US" sz="2600" dirty="0">
                <a:solidFill>
                  <a:srgbClr val="000000"/>
                </a:solidFill>
              </a:rPr>
              <a:t> </a:t>
            </a:r>
            <a:r>
              <a:rPr lang="en-US" sz="2600" dirty="0" err="1">
                <a:solidFill>
                  <a:srgbClr val="000000"/>
                </a:solidFill>
              </a:rPr>
              <a:t>เหฒียว</a:t>
            </a:r>
            <a:r>
              <a:rPr lang="en-US" sz="2600" dirty="0">
                <a:solidFill>
                  <a:srgbClr val="000000"/>
                </a:solidFill>
              </a:rPr>
              <a:t> </a:t>
            </a:r>
            <a:r>
              <a:rPr lang="en-US" sz="2600" dirty="0" err="1">
                <a:solidFill>
                  <a:srgbClr val="000000"/>
                </a:solidFill>
              </a:rPr>
              <a:t>ทิน-ฮู่ง</a:t>
            </a:r>
            <a:r>
              <a:rPr lang="en-US" sz="2600" dirty="0">
                <a:solidFill>
                  <a:srgbClr val="000000"/>
                </a:solidFill>
              </a:rPr>
              <a:t>.''   </a:t>
            </a:r>
            <a:r>
              <a:rPr lang="en-US" sz="2600" dirty="0" err="1">
                <a:solidFill>
                  <a:srgbClr val="000000"/>
                </a:solidFill>
              </a:rPr>
              <a:t>เฒี้ยว</a:t>
            </a:r>
            <a:r>
              <a:rPr lang="en-US" sz="2600" dirty="0">
                <a:solidFill>
                  <a:srgbClr val="000000"/>
                </a:solidFill>
              </a:rPr>
              <a:t> </a:t>
            </a:r>
            <a:r>
              <a:rPr lang="en-US" sz="2600" dirty="0" err="1">
                <a:solidFill>
                  <a:srgbClr val="000000"/>
                </a:solidFill>
              </a:rPr>
              <a:t>เหธา</a:t>
            </a:r>
            <a:r>
              <a:rPr lang="en-US" sz="2600" dirty="0">
                <a:solidFill>
                  <a:srgbClr val="000000"/>
                </a:solidFill>
              </a:rPr>
              <a:t> </a:t>
            </a:r>
            <a:r>
              <a:rPr lang="en-US" sz="2600" dirty="0" err="1">
                <a:solidFill>
                  <a:srgbClr val="000000"/>
                </a:solidFill>
              </a:rPr>
              <a:t>ซา^ตาน</a:t>
            </a:r>
            <a:r>
              <a:rPr lang="en-US" sz="2600" dirty="0">
                <a:solidFill>
                  <a:srgbClr val="000000"/>
                </a:solidFill>
              </a:rPr>
              <a:t> </a:t>
            </a:r>
            <a:r>
              <a:rPr lang="en-US" sz="2600" dirty="0" err="1">
                <a:solidFill>
                  <a:srgbClr val="000000"/>
                </a:solidFill>
              </a:rPr>
              <a:t>ธ่าง</a:t>
            </a:r>
            <a:r>
              <a:rPr lang="en-US" sz="2600" dirty="0">
                <a:solidFill>
                  <a:srgbClr val="000000"/>
                </a:solidFill>
              </a:rPr>
              <a:t> </a:t>
            </a:r>
            <a:r>
              <a:rPr lang="en-US" sz="2600" dirty="0" err="1">
                <a:solidFill>
                  <a:srgbClr val="000000"/>
                </a:solidFill>
              </a:rPr>
              <a:t>ล่าง</a:t>
            </a:r>
            <a:r>
              <a:rPr lang="en-US" sz="2600" dirty="0">
                <a:solidFill>
                  <a:srgbClr val="000000"/>
                </a:solidFill>
              </a:rPr>
              <a:t> </a:t>
            </a:r>
            <a:r>
              <a:rPr lang="en-US" sz="2600" dirty="0" err="1">
                <a:solidFill>
                  <a:srgbClr val="000000"/>
                </a:solidFill>
              </a:rPr>
              <a:t>โย้บ</a:t>
            </a:r>
            <a:r>
              <a:rPr lang="en-US" sz="2600" dirty="0">
                <a:solidFill>
                  <a:srgbClr val="000000"/>
                </a:solidFill>
              </a:rPr>
              <a:t> </a:t>
            </a:r>
            <a:r>
              <a:rPr lang="en-US" sz="2600" dirty="0" err="1">
                <a:solidFill>
                  <a:srgbClr val="000000"/>
                </a:solidFill>
              </a:rPr>
              <a:t>เญย</a:t>
            </a:r>
            <a:r>
              <a:rPr lang="en-US" sz="2600" dirty="0">
                <a:solidFill>
                  <a:srgbClr val="000000"/>
                </a:solidFill>
              </a:rPr>
              <a:t> </a:t>
            </a:r>
            <a:r>
              <a:rPr lang="en-US" sz="2600" dirty="0" err="1">
                <a:solidFill>
                  <a:srgbClr val="000000"/>
                </a:solidFill>
              </a:rPr>
              <a:t>เจ๊า</a:t>
            </a:r>
            <a:r>
              <a:rPr lang="en-US" sz="2600" dirty="0">
                <a:solidFill>
                  <a:srgbClr val="000000"/>
                </a:solidFill>
              </a:rPr>
              <a:t> </a:t>
            </a:r>
            <a:r>
              <a:rPr lang="en-US" sz="2600" dirty="0" err="1">
                <a:solidFill>
                  <a:srgbClr val="000000"/>
                </a:solidFill>
              </a:rPr>
              <a:t>ต้าว</a:t>
            </a:r>
            <a:r>
              <a:rPr lang="en-US" sz="2600" dirty="0">
                <a:solidFill>
                  <a:srgbClr val="000000"/>
                </a:solidFill>
              </a:rPr>
              <a:t> </a:t>
            </a:r>
            <a:r>
              <a:rPr lang="en-US" sz="2600" dirty="0" err="1">
                <a:solidFill>
                  <a:srgbClr val="000000"/>
                </a:solidFill>
              </a:rPr>
              <a:t>หฑุ่น</a:t>
            </a:r>
            <a:r>
              <a:rPr lang="en-US" sz="2600" dirty="0">
                <a:solidFill>
                  <a:srgbClr val="000000"/>
                </a:solidFill>
              </a:rPr>
              <a:t> </a:t>
            </a:r>
          </a:p>
        </p:txBody>
      </p:sp>
      <p:sp>
        <p:nvSpPr>
          <p:cNvPr id="7" name="New shape"/>
          <p:cNvSpPr/>
          <p:nvPr/>
        </p:nvSpPr>
        <p:spPr>
          <a:xfrm>
            <a:off x="551384" y="5059040"/>
            <a:ext cx="11161240" cy="192596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ເບ່ນ ຫຍັ່ນ ເຍີຍ ຮນອຍ-ເຫຍັຍ ເຈ໋ຍ ລິ໌ວ, ໂຢ໊ບ ພ້າຍ ມ່ຽນ ມີ່ງ ເຫ່ວ ນິ່ນ ເຍີຍ ຕອນ ບົວ ສາ ເດສ່ງ ຫວຸຍ. ນິ່ນ ລູ່ງ ດອມ ເຈ໌ຍ ຊິນ ດສ໊ຽວ ເຍີຍ, ຢ່າ ຕສິ໋ວ ນິ່ນ ບົວ ຢຽດ ຕສູ໊ງ ມ່ຽນ ເຍີຍ ໂສວ ໂໝ່ວ ຝົ່ງ ຫໍ່ ປົ໊ວ ເຕສ່ຍ ເຍີຍ ກະນ້າຍ. ນິ່ນ ຕສັ່ນໆ ຮນັ້ງ ໜ່າຍ ໂຕສ໋ວ ເຫວີ່ຍ ຕສຸ ນິ່ນ ກ໊ອງ, “ເດສ໋ຍ ເຢຍ ເຍີຍ ນ່າມ ໂຍ໌ວ ປ໌າມ ຕສຸ໌ຍ, ຢຽມ ໂຮຍ້ວ ຕສ໋ຽວ ທິນ-ຮູ່ງ.”     ຕສ໊ຽວ   ເຖສົາ ຊາ^ຕານ  ທສ່າງ ລ່າງ  ໂຢ໊ບ ເຍີຍ ເຈົ໊າ  ຕ້າວ ດສຸ່ນ    </a:t>
            </a:r>
          </a:p>
        </p:txBody>
      </p:sp>
    </p:spTree>
    <p:extLst>
      <p:ext uri="{BB962C8B-B14F-4D97-AF65-F5344CB8AC3E}">
        <p14:creationId xmlns:p14="http://schemas.microsoft.com/office/powerpoint/2010/main" val="4124611527"/>
      </p:ext>
    </p:extLst>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Now it happened on the day when God’s sons came to present themselves before Yahweh, that Satan also came among them.</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อยู่​มา​วัน​หนึ่ง เมื่อ​เทพบุตร​ทั้ง​หลาย​มา​รายงาน​ตัว​ต่อ​พระ​เจ้า ซาตาน​ได้มา​ใน​หมู่​เขา​ด้วย​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Maaih hnoi nor, fin-mienhdaaih yiem  Ziouv nyei nza'hmien. Saadaanyaac daaih yiem ninh mbuo mbu'ndongx.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ม่าย ฮนอย นอ, ฟิน-เมี่ยน ต้าย เยียม  เฒี้ยว เญย หฑะเฮมียน. ซา^ตาน หย่า ต้าย เยียม นิ่น บัว บุด๋ง.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ມ່າຍ ຮນອຍ ນໍ, ຟິນ-ມ່ຽນ  ຕ້າຍ ຢຽມ   ຕສ໊ຽວ   ເຍີຍ ດສະຮມຽນ. ຊາ^ຕານ  ຢ່າ ຕ້າຍ ຢຽມ ນິ່ນ ບົວ ບຸດົ໋ງ.  </a:t>
            </a:r>
          </a:p>
        </p:txBody>
      </p:sp>
    </p:spTree>
  </p:cSld>
  <p:clrMapOvr>
    <a:masterClrMapping/>
  </p:clrMapOvr>
  <p:transition>
    <p:cover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Yahweh said to Satan, “Where have you come from?”    Then Satan answered Yahweh, and said, “From going back and forth in the earth, and from walking up and down in it.”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​พระ​เจ้า​ตรัส​ถาม​ซาตาน​ว่า “เจ้า​มา​จาก​ไหน” ซาตาน​ทูล​ตอบ​พระ​เจ้า​ว่า “จาก​ไปๆ มาๆ อยู่​บน​แผ่นดิน​โลก และ​จาก​เดิน​ขึ้น​เดิน​ลง​บน​นั้น”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Ziouv naaic Saadaan, “Meih yiem haaix daaih?” Saadaan dau  Ziouv,  “Yie youh lungh ndiev mingh mingh daaih daaih, faaux-faaux njiec-njiec.”</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เฒี้ยว หน่าย ซา^ตาน, ``เม่ย เยียม หาย ต้าย?''  ซา^ตาน เตา  เฒี้ยว,  ``เยีย โย่ว ลู่ง เดี๊ย มี่งๆ ต้ายๆ, ฝาวๆ เหฌี่ยๆ.''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ຕສ໊ຽວ   ໜ່າຍ ຊາ^ຕານ, “ເມີ່ຍ ຢຽມ ຫາຍ ຕ້າຍ?”   ຊາ^ຕານ ເຕົາ   ຕສ໊ຽວ,   “ເຢຍ ໂຢ້ວ ລູ່ງ ເດ໊ຍ ມີ່ງໆ ຕ້າຍໆ, ຝາວໆ ເອຈ່ຍໆ.”    </a:t>
            </a:r>
          </a:p>
        </p:txBody>
      </p:sp>
    </p:spTree>
  </p:cSld>
  <p:clrMapOvr>
    <a:masterClrMapping/>
  </p:clrMapOvr>
  <p:transition>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Yahweh said to Satan, “Have you considered my servant, Job? For there is none like him in the earth, a blameless and an upright man, one who fears God, and turns away from evil.”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และ​พระ​เจ้า​ตรัส​กับ​ซาตาน​ว่า “เจ้า​ได้​ไตร่ตรอง​ดู​โยบ​ผู้รับ​ใช้​ของ​เรา​หรือ​ไม่ ว่า​ใน​แผ่นดิน​โลก​ไม่​มี​ใคร​เหมือน​เขา เป็น​คน​ดี​รอบคอบ​และ​เที่ยง​ธรรม เกรง​กลัว​พระ​เจ้า​และ​หัน​เสีย​จาก​ความ​ชั่ว​ร้าย”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Ziouv naaic Saadaan, “Meih samx mangc yie nyei bou Yopv nyei fai? Yiem lungh ndiev maiv maaih yietc laanh mienh hnangv ninh zoux hnyouv zingx, maiv lamh nqemh dorngx. Ninh taaih Tin-Hungh yaac simv nqoi, maiv zoux haaix nyungc orqv sic.”</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เฒี้ยว หน่าย ซา^ตาน, ``เม่ย สัม หมั่ง เยีย เญย โปว โย้บ เญย ไฟ? เยียม ลู่ง เดี๊ย ไม้ ม่าย เหยียด ล่าน เมี่ยน ฮนั้ง นิ่น โหฒว เฮญี้ยว หฒีง, ไม้ ลั่ม เฆ่ม ต๋อง. นิ่น ท่าย ทิน-ฮู่ง หย่า ซิ้ม ฆอย, ไม้ โหฒว หาย หญู่ง เอ๊าะ สี่.''</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ຕສ໊ຽວ   ໜ່າຍ ຊາ^ຕານ, “ເມີ່ຍ ສຳ ໝັ່ງ ເຢຍ ເຍີຍ ໂປວ ໂຢ໊ບ ເຍີຍ ໄຟ? ຢຽມ ລູ່ງ ເດ໊ຍ ໄມ້ ມ່າຍ ຢຽດ ລ່ານ ມ່ຽນ ຮນັ້ງ ນິ່ນ ໂຕສ໋ວ ໂຮຍ້ວ ຕສີ໋ງ, ໄມ້ ລ່ຳ ເອກ້ມ ຕ໋ອງ. ນິ່ນ ທ່າຍ ທິນ-ຮູ່ງ ຢ່າ ຊິ້ມ ອກອຍ, ໄມ້ ໂຕສ໋ວ ຫາຍ ຫຍູ່ງ ເອ໊າະ ສີ່.”    </a:t>
            </a:r>
          </a:p>
        </p:txBody>
      </p:sp>
    </p:spTree>
  </p:cSld>
  <p:clrMapOvr>
    <a:masterClrMapping/>
  </p:clrMapOvr>
  <p:transition>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Then Satan answered Yahweh, and said, “Does Job fear God for nothing?</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แล้ว​ซาตาน​ทูล​ตอบ​พระ​เจ้า​ว่า “โยบ​ยำเกรง​พระ​เจ้า​เปล่าๆ หรือ​</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Saadaan dau  Ziouv,  “Yopv taaih Tin-Hungh se baeqc baeqc taaih nyei fai?</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ซา^ตาน เตา  เฒี้ยว,  ``โย้บ ท่าย ทิน-ฮู่ง เซ แปะๆ ท่าย เญย ไฟ?</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ຊາ^ຕານ ເຕົາ   ຕສ໊ຽວ,   “ໂຢ໊ບ ທ່າຍ ທິນ-ຮູ່ງ ເຊ ແປະໆ ທ່າຍ ເຍີຍ ໄຟ?   </a:t>
            </a:r>
          </a:p>
        </p:txBody>
      </p:sp>
    </p:spTree>
  </p:cSld>
  <p:clrMapOvr>
    <a:masterClrMapping/>
  </p:clrMapOvr>
  <p:transition>
    <p:cover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4594</Words>
  <Application>Microsoft Office PowerPoint</Application>
  <PresentationFormat>Widescreen</PresentationFormat>
  <Paragraphs>132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Ahkwai Lertsirikarn</cp:lastModifiedBy>
  <cp:revision>2</cp:revision>
  <dcterms:created xsi:type="dcterms:W3CDTF">2022-02-28T15:11:17Z</dcterms:created>
  <dcterms:modified xsi:type="dcterms:W3CDTF">2022-02-28T15:14:06Z</dcterms:modified>
</cp:coreProperties>
</file>