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50" r:id="rId10"/>
    <p:sldLayoutId id="21474836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10:1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“My soul is weary of my life.     I will give free course to my complaint.     I will speak in the bitterness of my soul.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โยบ​คร่ำ​ครวญ​ถึง​สภาพ​ของ​ตน“ข้า​เบื่อ​ชีวิต​ของ​ข้า ข้า​จะ​ร้อง​ทุกข์​อย่าง​ไม่​ยับยั้งข้า​จะ​พูด​ด้วย​จิตใจ​ขม​ขื่น​ของ​ข้า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“Yie youx haic yie nyei maengc,  yie ziouc sueih jienv gorngv yie nyei naanc zingh.  Yie hnyouv gu'nyuoz kouv ziouc oix gorngv 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``เยีย โหยว ไห่ เยีย เญย แหม่ง,  เยีย ฯฒฯ เซว่ย เจี๊ยน ก๊อง เยีย เญย หน่าน ฒี่ง.  เยีย เฮญี้ยว กะญั์ว โค้ว ฯฒฯ อ๋อย ก๊อง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“ເຢຍ ໂຢ໋ວ ໄຫ່ ເຢຍ ເຍີຍ ແໝ່ງ,   ເຢຍ ຕສ່ຽວ ເຊວີ່ຍ ຈ໊ຽນ ກ໊ອງ ເຢຍ ເຍີຍ ໜ່ານ ຕສີ້ງ.   ເຢຍ ໂຮຍ້ວ ກະຍົ໌ວ ໂຄ້ວ  ຕສ່ຽວ ອ໋ອຍ ກ໊ອງ ອ໊ະ.    </a:t>
            </a:r>
          </a:p>
        </p:txBody>
      </p:sp>
    </p:spTree>
  </p:cSld>
  <p:clrMapOvr>
    <a:masterClrMapping/>
  </p:clrMapOvr>
  <p:transition>
    <p:cover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10:10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Haven’t you poured me out like milk,     and curdled me like cheese?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มิได้​ทรง​เท​ข้า​พระ​องค์​ออก​อย่าง​น้ำนมและ​ทำ​ข้า​พระ​องค์​ให้​แข็ง​เหมือน​เนย​แข็ง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dox yie cuotv daaih hnangv nyorx,  aengx bun yie gitv daaih hnangv nyorx-hmei-ngaengc maiv zeiz?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โต๋ เยีย ธ้วด ต้าย ฮนั้ง หญอ,  แอ๋ง ปุน เยีย กิ๊ด ต้าย ฮนั้ง หญอ-เฮมย-แหง่ง ไม้ เฒ์ย?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ໂຕ໋ ເຢຍ ທສວດ ຕ້າຍ ຮນັ້ງ ຫຍໍ,   ແອ໋ງ ປຸນ ເຢຍ ກິ໊ດ ຕ້າຍ ຮນັ້ງ ຫຍໍ-ເຮມີຍ-ແຫງ່ງ ໄມ້ ເຕສີ໌ຍ?    </a:t>
            </a:r>
          </a:p>
        </p:txBody>
      </p:sp>
    </p:spTree>
  </p:cSld>
  <p:clrMapOvr>
    <a:masterClrMapping/>
  </p:clrMapOvr>
  <p:transition>
    <p:cover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10:11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You have clothed me with skin and flesh,     and knit me together with bones and sinews.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ทรง​ห่ม​ข้า​พระ​องค์​ไว้​ด้วย​หนัง​และ​เนื้อและ​ทรง​สาน​ข้า​พระ​องค์​ด้วย​กระดูก​และ​เส้น​เอ็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longc ndopv caux orv benx lui bun yie zuqv,  yaac longc mbungv caux jaan daaux jienv.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หล่ง ด๊บ เหธา อ๊อ เป๋น ลุย ปุน เยีย ฒุ,  หย่า หล่ง บู๊ง เหธา จาน ต๋าว เจี๊ยน.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ຫລົ່ງ ດົ໊ບ ເຖສົາ ອໍ໊ ເປ໋ນ ລຸຍ ປຸນ ເຢຍ ຕສຸ໊,   ຢ່າ ຫລົ່ງ ບູ໊ງ ເຖສົາ ຈານ ຕ໋າວ ຈ໊ຽນ.    </a:t>
            </a:r>
          </a:p>
        </p:txBody>
      </p:sp>
    </p:spTree>
  </p:cSld>
  <p:clrMapOvr>
    <a:masterClrMapping/>
  </p:clrMapOvr>
  <p:transition>
    <p:cover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10:12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You have granted me life and loving kindness.     Your visitation has preserved my spirit.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ทรง​ประสาท​ชีวิต​และ​ความ​รัก​มั่นคง​แก่​ข้า​พระ​องค์และ​ความ​ดูแล​รักษา​ของ​พระ​องค์​ได้​สงวน​จิต​วิญญาณ​ข้า​พระ​องค์​ไว้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bun yie maaih maengc ziangh  yaac ziepc zuoqv nyei hnamv yie.  Meih yaac longx-longx nyei beu jienv yie nyei maengc.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ปุน เยีย ม่าย แหม่ง เฒี่ยง  หย่า เหฒียบ ฒัวะ เญย ฮนั้ม เยีย.  เม่ย หย่า หลงๆ เญย เปว เจี๊ยน เยีย เญย แหม่ง.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ປຸນ ເຢຍ ມ່າຍ ແໝ່ງ ຕສຢັ້ງ   ຢ່າ ຕສຽບ ຕສົ໊ວະ ເຍີຍ ຮນ້ຳ ເຢຍ.   ເມີ່ຍ ຢ່າ ຫລົງໆ ເຍີຍ ເປວ ຈ໊ຽນ ເຢຍ ເຍີຍ ແໝ່ງ.      </a:t>
            </a:r>
          </a:p>
        </p:txBody>
      </p:sp>
    </p:spTree>
  </p:cSld>
  <p:clrMapOvr>
    <a:masterClrMapping/>
  </p:clrMapOvr>
  <p:transition>
    <p:cover dir="l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10:13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Yet you hid these things in your heart.     I know that this is with you: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แต่​สิ่ง​ต่อไปนี้​พระ​องค์​ทรง​ซ่อน​ไว้​ใน​พระ​ทัย​ของ​พระ​องค์ข้า​พระ​องค์​ทราบ​ว่า​นี่​เป็น​พระ​ประสงค์​ของ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“Mv baac naaiv deix sic meih bingx jienv yiem hnyouv,  yie yaac hiuv duqv naaiv se meih nyei za'eix 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``มป่า น้าย เต๋ย สี่ เม่ย ปี๋ง เจี๊ยน เยียม เฮญี้ยว,  เยีย หย่า ฮิ้ว ตุ๊ น้าย เซ เม่ย เญย หฒะเอ๋ย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“ມປ່າ ນ້າຍ ເຕີ໋ຍ ສີ່ ເມີ່ຍ ປີ໋ງ ຈ໊ຽນ ຢຽມ ໂຮຍ້ວ,   ເຢຍ ຢ່າ ຮິ້ວ ຕຸ໊ ນ້າຍ ເຊ ເມີ່ຍ ເຍີຍ ຕສະເອີ໋ຍ ອ໊ະ.    </a:t>
            </a:r>
          </a:p>
        </p:txBody>
      </p:sp>
    </p:spTree>
  </p:cSld>
  <p:clrMapOvr>
    <a:masterClrMapping/>
  </p:clrMapOvr>
  <p:transition>
    <p:cover dir="l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10:14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if I sin, then you mark me.     You will not acquit me from my iniquity.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ถ้า​ข้า​พระ​องค์​ทำ​บาป ​พระ​องค์​ทรง​หมาย​ข้า​พระ​องค์​ไว้และ​ไม่​ทรง​ปล่อย​ตัว​ข้า​พระ​องค์​ให้​พ้น​โทษ​ความ​บาป​ผิด​ของ​ข้า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Se gorngv yie baamz zuiz meih mangc jienv yie.  Meih zungv oix dingc yie nyei zuiz, maiv bungx guangc.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สี ก๊อง เยีย ป์าม ฒุ์ย เม่ย หมั่ง เจี๊ยน เยีย.  เม่ย ฒู้ง อ๋อย ตี่ง เยีย เญย ฒุ์ย, ไม้ ปู๋ง กวั่ง.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ເຊ ກ໊ອງ ເຢຍ ປ໌າມ ຕສຸ໌ຍ  ເມີ່ຍ ໝັ່ງ ຈ໊ຽນ ເຢຍ.   ເມີ່ຍ ຕສູ໊ງ ອ໋ອຍ ຕີ່ງ ເຢຍ ເຍີຍ ຕສຸ໌ຍ, ໄມ້ ປູ໋ງ ກວັ່ງ.    </a:t>
            </a:r>
          </a:p>
        </p:txBody>
      </p:sp>
    </p:spTree>
  </p:cSld>
  <p:clrMapOvr>
    <a:masterClrMapping/>
  </p:clrMapOvr>
  <p:transition>
    <p:cover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10:15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If I am wicked, woe to me.     If I am righteous, I still shall not lift up my head,     being filled with disgrace,     and conscious of my affliction.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ถ้า​ข้า​พระ​องค์​ชั่ว​ร้าย วิบัติ​แก่​ข้า​พระ​องค์ถ้า​ข้า​พระ​องค์​ชอบธรรม ข้า​พระ​องค์​ยัง​ผงก​ศีรษะ​ของ​ข้า​พระ​องค์​ขึ้น​ไม่ได้เพราะ​ข้า​พระ​องค์​เต็ม​ด้วย​ความ​อด​สูและ​มองดู​ความ​ทุกข์​ใจ​ของ​ข้า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Se gorngv yie zoux orqv, yie zuqc kouv aqv.  Se gorngv yie zoux horpc, yie cau maiv jiez m'nqorngv.  Yie za'gengh! nyaiv nzengc,  yaac mangc jienv yie ganh nyei kouv naanc.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สี ก๊อง เยีย โหฒว เอ๊าะ, เยีย หฒุ โค้ว อ๊ะ.  สี ก๊อง เยีย โหฒว หอบ, เยีย เธา ไม้ เจี์ย มฆ้อง.  เยีย หฒะเก้ง! ไญ้ เหฑ่ง,  หย่า หมั่ง เจี๊ยน เยีย กั้น เญย โค้ว หน่าน.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ເຊ ກ໊ອງ ເຢຍ ໂຕສ໋ວ ເອ໊າະ,  ເຢຍ ຕສຸ ໂຄ້ວ ອ໊ະ.   ເຊ ກ໊ອງ ເຢຍ ໂຕສ໋ວ ຫອບ,  ເຢຍ ເທສົາ ໄມ້ ເຈ໌ຍ ມອກ໊ອງ.   ເຢຍ ຕສະເກ້ງ! ໄຍ້ ເດສ່ງ,   ຢ່າ ໝັ່ງ ຈ໊ຽນ ເຢຍ ກັ້ນ ເຍີຍ ໂຄ້ວ ໜ່ານ.    </a:t>
            </a:r>
          </a:p>
        </p:txBody>
      </p:sp>
    </p:spTree>
  </p:cSld>
  <p:clrMapOvr>
    <a:masterClrMapping/>
  </p:clrMapOvr>
  <p:transition>
    <p:cover dir="l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10:16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If my head is held high, you hunt me like a lion.     Again you show yourself powerful to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และ​ถ้า​ข้า​พระ​องค์​จะ​ยก​ตัว​ขึ้น ​พระ​องค์​จะ​ทรง​ล่า​ข้า​พระ​องค์​อย่าง​สิงห์​ดุ​ร้ายและ​ทรง​ทำ​การ​อัศจรรย์​สู้​ข้า​พระ​องค์​อีก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Se gorngv yie bouh yie ganh faaux,  meih zunc yie hnangv sienh zunc nor.  Meih aengx zoux mbuoqc horngh nyei sic hoic yie.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สี ก๊อง เยีย โป้ว เยีย กั้น ฝาว,  เม่ย หฒุ่น เยีย ฮนั้ง เซี่ยน หฒุ่น นอ.  เม่ย แอ๋ง โหฒว บัวะ ฮ่อง เญย สี่ ห่อย เยีย.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ເຊ ກ໊ອງ ເຢຍ ໂປ້ວ ເຢຍ ກັ້ນ ຝາວ,   ເມີ່ຍ ຕສຸ່ນ ເຢຍ ຮນັ້ງ ຊ່ຽນ ຕສຸ່ນ ນໍ.   ເມີ່ຍ ແອ໋ງ ໂຕສ໋ວ ບົວະ ຮ່ອງ ເຍີຍ ສີ່ ຫ່ອຍ ເຢຍ.    </a:t>
            </a:r>
          </a:p>
        </p:txBody>
      </p:sp>
    </p:spTree>
  </p:cSld>
  <p:clrMapOvr>
    <a:masterClrMapping/>
  </p:clrMapOvr>
  <p:transition>
    <p:cover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10:17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You renew your witnesses against me,     and increase your indignation on me.     Changes and warfare are with me.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ทรง​ฟื้น​พยาน​ของ​พระ​องค์​ปรักปรำ​ข้า​พระ​องค์​ใหม่และ​ทรง​เพิ่ม​ความ​ร้อน​พระ​ทัย​ของ​พระ​องค์​ใน​ข้า​พระ​องค์​พระ​องค์​ทรง​นำ​พล​โยธา​ใหม่ๆ มา​สู้​ข้า​พระ​องค์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aengx jaa liepc zorng-zengx mienh daaih gox yie,  yaac jaa qiex jiez yie.  Meih dorh siang-jun-baeng tiuv jienv mborqv yie.  Yopv Tov Tin-Hungh Bungx Nqoi Ninh Weic Zuqc Ninh Aav Lamh Daic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แอ๋ง จา เหลียบ ฒอง-เหฒง เมี่ยน ต้าย โก๋ เยีย,  หย่า จา เฉีย เจี์ย เยีย.  เม่ย ต้อ เซียง-จุน-แปง ทิ้ว เจี๊ยน เบ๊าะ เยีย.  โย้บ โท้ ทิน-ฮู่ง ปู๋ง ฆอย นิ่น เหว่ย หฒุ นิ่น อ๊า ลั่ม ไต่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ແອ໋ງ ຈາ ຫລຽບ ຕສອງ-ເຕສ໋ງ ມ່ຽນ ຕ້າຍ ໂກ໋ ເຢຍ,   ຢ່າ ຈາ ເຖຈຍ ເຈ໌ຍ ເຢຍ.   ເມີ່ຍ ຕໍ້ ຊຢັງ-ຈຸນ-ແປງ ທິ້ວ ຈ໊ຽນ ເບ໊າະ ເຢຍ.   ໂຢ໊ບ ໂທ້ ທິນ-ຮູ່ງ  ປູ໋ງ ອກອຍ ນິ່ນ  ເຫວີ່ຍ ຕສຸ ນິ່ນ ອ໊າ ລ່ຳ ໄຕ່    </a:t>
            </a:r>
          </a:p>
        </p:txBody>
      </p:sp>
    </p:spTree>
  </p:cSld>
  <p:clrMapOvr>
    <a:masterClrMapping/>
  </p:clrMapOvr>
  <p:transition>
    <p:cover dir="l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10:18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“‘Why, then, have you brought me forth out of the womb?     I wish I had given up the spirit, and no eye had seen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“ไฉน​พระ​องค์​ทรง​นำ​ข้า​พระ​องค์​ออกมา​จาก​ครรภ์มิฉะนั้น​ข้า​พระ​องค์​คง​ตาย​ก่อน​ตา​ใดๆ ได้​เห็น​ข้า​พระ​องค์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“Tin-Hungh aah! Meih weic haaix diuc dorh yie cuotv maa nyei ga'sie?  Feix duqv yie daic ndaangc mienh nyei m'zing buatc yie,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``ทิน-ฮู่ง อ้า! เม่ย เหว่ย หาย ติ่ว ต้อ เยีย ธ้วด มา เญย กะเซีย?  เฝย ตุ๊ เยีย ไต่ ด่าง เมี่ยน เญย มฒีง ปวัด เยีย,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“ທິນ-ຮູ່ງ ອ້າ! ເມີ່ຍ ເຫວີ່ຍ ຫາຍ ຕິ່ວ ຕໍ້ ເຢຍ ທສວດ ມາ ເຍີຍ ກະເຊຍ?   ເຝີຍ ຕຸ໊ ເຢຍ ໄຕ່ ດ່າງ ມ່ຽນ ເຍີຍ ມຕສີງ ປວັດ ເຢຍ,    </a:t>
            </a:r>
          </a:p>
        </p:txBody>
      </p:sp>
    </p:spTree>
  </p:cSld>
  <p:clrMapOvr>
    <a:masterClrMapping/>
  </p:clrMapOvr>
  <p:transition>
    <p:cover dir="l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10:19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 should have been as though I had not been.     I should have been carried from the womb to the grave.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หมือน​อย่าง​กับ​ว่า​ข้า​พระ​องค์​มิได้​เกิด​มาข้า​พระ​องค์​คง​ถูก​นำ​จาก​ครรภ์​ไป​ถึง​หลุม​ฝัง​ศพ​แล้ว​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ziouc hnangv maiv maaih jiex yie,  se yiem maa nyei ga'sie mingh taux zouv mi'aqv.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ฯฒฯ ฮนั้ง ไม้ ม่าย เจี๋ย เยีย,  เซ เยียม มา เญย กะเซีย มี่ง เถา โฒ้ว หมี่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ຕສ່ຽວ ຮນັ້ງ ໄມ້ ມ່າຍ ເຈ໋ຍ ເຢຍ,   ເຊ ຢຽມ ມາ ເຍີຍ ກະເຊຍ ມີ່ງ ເຖົາ ໂຕສ໊ວ ໝີ່ ອ໊ະ.    </a:t>
            </a:r>
          </a:p>
        </p:txBody>
      </p:sp>
    </p:spTree>
  </p:cSld>
  <p:clrMapOvr>
    <a:masterClrMapping/>
  </p:clrMapOvr>
  <p:transition>
    <p:cover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10:2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 will tell God, ‘Do not condemn me.     Show me why you contend with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ข้า​จะ​ทูล​พระ​เจ้า​ว่า ขอ​อย่า​ทรง​กล่าวโทษ​ข้า​พระ​องค์ขอ​ให้​ข้า​พระ​องค์​ทราบ​ว่า ไฉน​พระ​องค์​ทรง​โต้แย้ง​กับ​ข้า​พระ​องค์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Yie oix gorngv mbuox Tin-Hungh, maiv dungx dingc yie maaih zuiz.  Tov bun yie hiuv meih weic haaix diuc caux yie nzaeng.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เยีย อ๋อย ก๊อง บั๋ว ทิน-ฮู่ง, ไม้ ตู๋ง ตี่ง เยีย ม่าย ฒุ์ย.  โท้ ปุน เยีย ฮิ้ว เม่ย เหว่ย หาย ติ่ว เหธา เยีย แฑง.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ເຢຍ ອ໋ອຍ ກ໊ອງ ບົ໋ວ ທິນ-ຮູ່ງ, ໄມ້ ຕູ໋ງ ຕີ່ງ ເຢຍ ມ່າຍ ຕສຸ໌ຍ.   ໂທ້ ປຸນ ເຢຍ ຮິ້ວ ເມີ່ຍ ເຫວີ່ຍ ຫາຍ ຕິ່ວ ເຖສົາ ເຢຍ ແດສງ.    </a:t>
            </a:r>
          </a:p>
        </p:txBody>
      </p:sp>
    </p:spTree>
  </p:cSld>
  <p:clrMapOvr>
    <a:masterClrMapping/>
  </p:clrMapOvr>
  <p:transition>
    <p:cover dir="l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10:20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Aren’t my days few?     Cease then.     Leave me alone, that I may find a little comfort,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วัน​คืน​ชีวิต​ของ​ข้า​พระ​องค์​ไม่​น้อย​หรือขอ​ให้​ข้า​พระ​องค์​อยู่​ลำพัง เพื่อ​ข้า​พระ​องค์​จะ​ชื่น​ใจ​สัก​หน่อย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Yie ziangh seix nyei hnoi-nyieqc zoqc haic maiv zeiz?  Tov bungx yie ganh yiem, bun yie duqv deix njien-youh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เยีย เฒี่ยง เสย เญย ฮนอย-เหญียะ โหฒะ ไห่ ไม้ เฒ์ย?  โท้ ปู๋ง เยีย กั้น เยียม, ปุน เยีย ตุ๊ เต๋ย เฌียน-โย่ว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ເຢຍ ຕສຢັ້ງ ເສີຍ ເຍີຍ ຮນອຍ-ເຫຍັຍ ໂຕສະ ໄຫ່ ໄມ້ ເຕສີ໌ຍ?   ໂທ້ ປູ໋ງ ເຢຍ ກັ້ນ ຢຽມ, ປຸນ ເຢຍ ຕຸ໊ ເຕີ໋ຍ ອຈຽນ-ໂຢ້ວ    </a:t>
            </a:r>
          </a:p>
        </p:txBody>
      </p:sp>
    </p:spTree>
  </p:cSld>
  <p:clrMapOvr>
    <a:masterClrMapping/>
  </p:clrMapOvr>
  <p:transition>
    <p:cover dir="l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10:21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before I go where I shall not return from,     to the land of darkness and of the shadow of death;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ก่อนที่​ข้า​พระ​องค์​จะ​ไป​ยัง​ที่​ที่​ข้า​พระ​องค์​ไม่​กลับถึง​แผ่นดิน​แห่ง​ความ​มืด​และ​เงา​มัจจุราช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ndaangc yie mingh maiv nzuonx nyei dorngx,  se mingh yiemh gen, mapv hmuangx nyei deic-bung.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ด่าง เยีย มี่ง ไม้ หฑวน เญย ต๋อง,  เซ มี่ง เยี่ยม เกน, มับ หฮมวัง เญย เต่ย-ปูง.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ດ່າງ ເຢຍ ມີ່ງ ໄມ້ ດສ໋ວນ ເຍີຍ ຕ໋ອງ,   ເຊ ມີ່ງ ຢ້ຽມ ເກນ, ມັບ ຫຮມວັງ ເຍີຍ ເຕີ່ຍ-ປູງ.    </a:t>
            </a:r>
          </a:p>
        </p:txBody>
      </p:sp>
    </p:spTree>
  </p:cSld>
  <p:clrMapOvr>
    <a:masterClrMapping/>
  </p:clrMapOvr>
  <p:transition>
    <p:cover dir="l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10:22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the land dark as midnight,     of the shadow of death,     without any order,     where the light is as midnight.’”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แผ่นดิน​แห่ง​ความ​มืด​ทึบ​ดัง​ตัว​ความ​มืด​ทีเดียวเป็น​แผ่นดิน​แห่ง​เงา​มัจจุราช​ไม่​มี​ระเบียบที่​ความ​สว่าง​เป็น​เหมือน​ความ​มืด”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Naaiv norm deic-bung se hmuangx haic, lunc nzengc,  yiem wuov nyei njang yaac hmuangx mi'aqv.”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น้าย นอม เต่ย-ปูง เซ หฮมวัง ไห่, หลุ่น เหฑ่ง,  เยียม วั้ว เญย ฌัง หย่า หฮมวัง หมี่ อ๊ะ.''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ນ້າຍ ນອມ ເຕີ່ຍ-ປູງ ເຊ ຫຮມວັງ ໄຫ່, ຫລຸ່ນ ເດສ່ງ,   ຢຽມ ວົ້ວ ເຍີຍ ອຈັງ ຢ່າ ຫຮມວັງ ໝີ່ ອ໊ະ.”  </a:t>
            </a:r>
          </a:p>
        </p:txBody>
      </p:sp>
    </p:spTree>
  </p:cSld>
  <p:clrMapOvr>
    <a:masterClrMapping/>
  </p:clrMapOvr>
  <p:transition>
    <p:cover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10:3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Is it good to you that you should oppress,     that you should despise the work of your hands,     and smile on the counsel of the wicked?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ทรง​เห็นชอบ​แล้ว​หรือ​ที่​จะ​บีบ​บังคับที่​จะ​หมิ่น​พระ​หัตถ​กิจ​ของ​พระ​องค์และ​ทรง​โปรด​แผนการ​ของ​คน​อธรรม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zeix mienh aengx mangc piex  meih nyei buoz zeix daaih nyei ga'naaiv,  yaac ceng orqv mienh nyei za'eix,  naaiv deix sic meih haiz horpc nyei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เหฒย เมี่ยน แอ๋ง หมั่ง เผีย  เม่ย เญย ปั์ว เหฒย ต้าย เญย กะน้าย,  หย่า เธง เอ๊าะ เมี่ยน เญย หฒะเอ๋ย,  น้าย เต๋ย สี่ เม่ย ไฮ์ หอบ เญย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ເຕສີ໋ຍ ມ່ຽນ ແອ໋ງ ໝັ່ງ ເຜຍ   ເມີ່ຍ ເຍີຍ ປົ໌ວ ເຕສີ໋ຍ ຕ້າຍ ເຍີຍ ກະນ້າຍ,   ຢ່າ ເທສງ ເອ໊າະ ມ່ຽນ ເຍີຍ ຕສະເອີ໋ຍ,   ນ້າຍ ເຕີ໋ຍ ສີ່ ເມີ່ຍ ໄຮ໌ ຫອບ ເຍີຍ ໄຟ?    </a:t>
            </a:r>
          </a:p>
        </p:txBody>
      </p:sp>
    </p:spTree>
  </p:cSld>
  <p:clrMapOvr>
    <a:masterClrMapping/>
  </p:clrMapOvr>
  <p:transition>
    <p:cover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10:4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Do you have eyes of flesh?     Or do you see as man sees?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​พระ​องค์​ทรง​มี​พระ​เนตร​อย่าง​ตา​คน​หรือ​พระ​องค์​ทรง​เห็น​อย่าง​มนุษย์​เห็น​หรือ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nyei m'zing hnangv baamh mienh nyei m'zing fai?  Meih buatc hnangv baamh mienh buatc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เญย มฒีง ฮนั้ง ป้าม เมี่ยน เญย มฒีง ไฟ?  เม่ย ปวัด ฮนั้ง ป้าม เมี่ยน ปวัด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ເຍີຍ ມຕສີງ ຮນັ້ງ ປ້າມ ມ່ຽນ ເຍີຍ ມຕສີງ ໄຟ?   ເມີ່ຍ ປວັດ ຮນັ້ງ ປ້າມ ມ່ຽນ ປວັດ ໄຟ?    </a:t>
            </a:r>
          </a:p>
        </p:txBody>
      </p:sp>
    </p:spTree>
  </p:cSld>
  <p:clrMapOvr>
    <a:masterClrMapping/>
  </p:clrMapOvr>
  <p:transition>
    <p:cover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10:5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Are your days as the days of mortals,     or your years as man’s years,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วัน​ของ​พระ​องค์​เหมือน​วัน​ของ​มนุษย์​หรือปี​ของ​พระ​องค์​เหมือน​วัน​คืน​ของ​คนเรา​หรือ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nyei hnoihnangv baamh mienh nyei hnoi fai?  Meih nyei hnyangx yaac hnangv mienh nyei hnyangx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เญย ฮนอย ฮนั้ง ป้าม เมี่ยน เญย ฮนอย ไฟ?  เม่ย เญย หฮญัง หย่า ฮนั้ง เมี่ยน เญย หฮญัง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ເຍີຍ ຮນອຍ  ຮນັ້ງ ປ້າມ ມ່ຽນ ເຍີຍ ຮນອຍ ໄຟ?   ເມີ່ຍ ເຍີຍ ຫຮຍັງ ຢ່າ ຮນັ້ງ ມ່ຽນ ເຍີຍ ຫຮຍັງ ໄຟ?    </a:t>
            </a:r>
          </a:p>
        </p:txBody>
      </p:sp>
    </p:spTree>
  </p:cSld>
  <p:clrMapOvr>
    <a:masterClrMapping/>
  </p:clrMapOvr>
  <p:transition>
    <p:cover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10:6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that you inquire after my iniquity,     and search after my sin?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ที่​พระ​องค์​ทรง​คอย​จับผิด​ข้า​พระ​องค์และ​ค้นหา​บาป​ของ​ข้า​พระ​องค์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Hnangv naaic meih cingx daaih lorz yie zoux dorngc nyei sic,  aengx zimh lorz yie nyei zuiz,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ฮนั้ง หน่าย เม่ย หธีง ต้าย ล์อ เยีย โหฒว ต่อง เญย สี่,  แอ๋ง ฒิ่ม ล์อ เยีย เญย ฒุ์ย,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ຮນັ້ງ ໜ່າຍ ເມີ່ຍ ຖສີງ ຕ້າຍ ລໍ໌ ເຢຍ ໂຕສ໋ວ ຕ່ອງ ເຍີຍ ສີ່,   ແອ໋ງ ຕສິ້ມ ລໍ໌ ເຢຍ ເຍີຍ ຕສຸ໌ຍ,    </a:t>
            </a:r>
          </a:p>
        </p:txBody>
      </p:sp>
    </p:spTree>
  </p:cSld>
  <p:clrMapOvr>
    <a:masterClrMapping/>
  </p:clrMapOvr>
  <p:transition>
    <p:cover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10:7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Although you know that I am not wicked,     there is no one who can deliver out of your hand.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แม้​พระ​องค์​ทรง​ทราบ​ว่า​ข้า​พระ​องค์​มิได้​เป็น​คน​อธรรมและ​ไม่​มี​ใคร​ช่วย​กู้​ให้​ออก​จาก​พระ​หัตถ์​ของ​พระ​องค์​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maiv gunv meih hiuv duqv yie maiv maaih dorngc nyei dorngx,  yaac maiv maaih haaix dauh njoux yie biaux ndutv meih nyei buoz-ndiev.  Yopv Gorngv Tin-HunghMangc Ninh, Oix Mietc Ninh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ไม้ กุ๊น เม่ย ฮิ้ว ตุ๊ เยีย ไม้ ม่าย ต่อง เญย ต๋อง,  หย่า ไม้ ม่าย หาย เต้า เหฌียว เยีย เปย๋า ดุ๊ด เม่ย เญย ปั์ว-เดี๊ย.  โย้บ ก๊อง ทิน-ฮู่ง หมั่ง นิ่น, อ๋อย เหมียด นิ่น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ໄມ້ ກຸ໊ນ ເມີ່ຍ ຮິ້ວ ຕຸ໊ ເຢຍ ໄມ້ ມ່າຍ ຕ່ອງ ເຍີຍ ຕ໋ອງ,   ຢ່າ ໄມ້ ມ່າຍ ຫາຍ ເຕົ້າ ໂອຈ໋ວ ເຢຍ ເປຢົ໋າ ດຸ໊ດ ເມີ່ຍ ເຍີຍ ປົ໌ວ-ເດ໊ຍ.   ໂຢ໊ບ ກ໊ອງ ທິນ-ຮູ່ງ  ໝັ່ງ ນິ່ນ, ອ໋ອຍ ໝຽດ ນິ່ນ    </a:t>
            </a:r>
          </a:p>
        </p:txBody>
      </p:sp>
    </p:spTree>
  </p:cSld>
  <p:clrMapOvr>
    <a:masterClrMapping/>
  </p:clrMapOvr>
  <p:transition>
    <p:cover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10:8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“‘Your hands have framed me and fashioned me altogether,     yet you destroy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หัตถ์​ของ​พระ​องค์​ปั้น​และ​ทรง​สร้าง​ข้า​พระ​องค์และ​บัดนี้​พระ​องค์​ทรง​หัน​มา​ทำลาย​ข้า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“Meih nyei buoz nanv yie, zeix yie cuotv daaih,  ih zanc meih daaux nqaang daaih oix mietc yie.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``เม่ย เญย ปั์ว นั้น เยีย, เหฒย เยีย ธ้วด ต้าย,  อี้ หฒั่น เม่ย ต๋าว ฆาง ต้าย อ๋อย เหมียด เยีย.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“ເມີ່ຍ ເຍີຍ ປົ໌ວ ນັ້ນ ເຢຍ, ເຕສີ໋ຍ ເຢຍ ທສວດ ຕ້າຍ,   ອີ້ ຕສັ່ນ ເມີ່ຍ ຕ໋າວ ອກາງ ຕ້າຍ ອ໋ອຍ ໝຽດ ເຢຍ.    </a:t>
            </a:r>
          </a:p>
        </p:txBody>
      </p:sp>
    </p:spTree>
  </p:cSld>
  <p:clrMapOvr>
    <a:masterClrMapping/>
  </p:clrMapOvr>
  <p:transition>
    <p:cover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10:9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Remember, I beg you, that you have fashioned me as clay.     Will you bring me into dust again?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ขอ​ทรง​ระลึก​ว่า​พระ​องค์​ทรง​สร้าง​ข้า​พระ​องค์​ด้วย​ดิน​พระ​องค์​จะ​ทรง​นำ​ข้า​พระ​องค์​ให้​กลับ​เป็น​ผง​คลี​ดิน​อีก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Tov jangx jienv meih longc ba'naih nie zeix yie,  meih corc oix bun yie nzuonx benx nie-mbung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โท้ จั๋ง เจี๊ยน เม่ย หล่ง ปะไน่ เนีย เหฒย เยีย,  เม่ย หธ่อ อ๋อย ปุน เยีย หฑวน เป๋น เนีย-บูง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ໂທ້ ຈັ໋ງ ຈ໊ຽນ ເມີ່ຍ ຫລົ່ງ ປະໄນ່ ເນຍ ເຕສີ໋ຍ ເຢຍ,   ເມີ່ຍ ຖສໍ່ ອ໋ອຍ ປຸນ ເຢຍ ດສ໋ວນ ເປ໋ນ ເນຍ-ບູງ ໄຟ?    </a:t>
            </a:r>
          </a:p>
        </p:txBody>
      </p:sp>
    </p:spTree>
  </p:cSld>
  <p:clrMapOvr>
    <a:masterClrMapping/>
  </p:clrMapOvr>
  <p:transition>
    <p:cover dir="l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3345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Ahkwai Lertsirikarn</cp:lastModifiedBy>
  <cp:revision>2</cp:revision>
  <dcterms:created xsi:type="dcterms:W3CDTF">2022-02-28T15:25:22Z</dcterms:created>
  <dcterms:modified xsi:type="dcterms:W3CDTF">2022-02-28T15:39:40Z</dcterms:modified>
</cp:coreProperties>
</file>