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50" r:id="rId10"/>
    <p:sldLayoutId id="21474836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Then Zophar, the Naamathite,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โศ​ฟาร์​กล่าวโทษ​โยบ​เรื่อง​ความ​บาป​ผิดแล้ว​โศ​ฟาร์​ชาวนา​อา​เมห์​ตอบ​ว่า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Naa^aa^me Mienh, Sofaa, ziouc dau gorngv,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นา^อา^เม เมี่ยน, โส^ฟา, ฯฒฯ เตา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ນາ^ອາ^ເມ ມ່ຽນ, ໂສ^ຟາ, ຕສ່ຽວ ເຕົາ ກ໊ອງ,      </a:t>
            </a:r>
          </a:p>
        </p:txBody>
      </p:sp>
    </p:spTree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he passes by, or confines,     or convenes a court, then who can oppose him?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ถ้า​พระ​องค์​ทรง​ผ่าน​ไป และ​ทรง​คุม​ขังและ​ทรง​เรียก​มา​พิพากษา ใคร​จะ​ขัดขวาง​พระ​องค์​ได้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“Se gorngv Tin-Hungh jiex mingh yaac zorqv meih wuonx jienv,  aengx heuc siemv zuiz, haaix dauh haih laanh ninh?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``สี ก๊อง ทิน-ฮู่ง เจี๋ย มี่ง หย่า เฒาะ เม่ย หววน เจี๊ยน,  แอ๋ง เห่ว เซี้ยม ฒุ์ย, หาย เต้า ไฮ่ ล่าน นิ่น?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“ເຊ ກ໊ອງ ທິນ-ຮູ່ງ ເຈ໋ຍ ມີ່ງ ຢ່າ ເຕສ໊າະ ເມີ່ຍ ຫວວນ ຈ໊ຽນ,   ແອ໋ງ ເຫ່ວ ຊ້ຽມ ຕສຸ໌ຍ, ຫາຍ ເຕົ້າ ໄຮ່ ລ່ານ ນິ່ນ?    </a:t>
            </a:r>
          </a:p>
        </p:txBody>
      </p:sp>
    </p:spTree>
  </p:cSld>
  <p:clrMapOvr>
    <a:masterClrMapping/>
  </p:clrMapOvr>
  <p:transition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he knows false men.     He sees iniquity also, even though he doesn’t consider 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เพราะ​พระ​องค์​ทรง​ทราบ​คน​ไร้​ค่าเมื่อ​พระ​องค์​ทรง​เห็น​ความ​บาป​ผิด ​พระ​องค์​จะ​ไม่​ทรง​พิจารณา​หรือ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hiuv duqv maiv lamh longc nyei mienh.  Ninh buatc ninh mbuo zoux nyei waaic sic,  ninh yaac maiv zeiz oix samx mangc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ฮิ้ว ตุ๊ ไม้ ลั่ม หล่ง เญย เมี่ยน.  นิ่น ปวัด นิ่น บัว โหฒว เญย หว่าย สี่,  นิ่น หย่า ไม้ เฒ์ย อ๋อย สัม หมั่ง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ຮິ້ວ ຕຸ໊ ໄມ້ ລ່ຳ ຫລົ່ງ ເຍີຍ ມ່ຽນ.   ນິ່ນ ປວັດ ນິ່ນ ບົວ ໂຕສ໋ວ ເຍີຍ ຫວ່າຍ ສີ່,   ນິ່ນ ຢ່າ ໄມ້ ເຕສີ໌ຍ ອ໋ອຍ ສຳ ໝັ່ງ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An empty-headed man becomes wise     when a man is born as a wild donkey’s colt.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แต่​คน​โง่​จะ​ได้​ความ​เข้าใจ​ก็​ต่อเมื่อ​ลูก​ลา​ป่า​เกิด​มา​เป็น​คน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Mv baac hngongx nyei mienh haih maaih cong-mengh nor,  hieh lorh haih njiec dorn benx dauh mienh aqv. Sofaa Gorngv Yopv Oix Zuqc Goiv Hnyouv Cingx Duqv Longx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มป่า หฮงง เญย เมี่ยน ไฮ่ ม่าย ธง-เม่ง นอ,  เฮยี่ย ล่อ ไฮ่ เหฌี่ย ตอน เป๋น เต้า เมี่ยน อ๊ะ. โส^ฟา ก๊อง โย้บ อ๋อย หฒุ ก๊อย เฮญี้ยว หธีง ตุ๊ หลง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ມປ່າ ຫຮງົງ ເຍີຍ ມ່ຽນ ໄຮ່ ມ່າຍ ທສົງ-ເມ່ງ ນໍ,   ເຮ່ຍ ລໍ່ ໄຮ່ ເອຈ່ຍ ຕອນ ເປ໋ນ ເຕົ້າ ມ່ຽນ ອ໊ະ.    ໂສ^ຟາ ກ໊ອງ ໂຢ໊ບ ອ໋ອຍ ຕສຸ  ກ໊ອຍ ໂຮຍ້ວ ຖສີງ ຕຸ໊ ຫລົງ    </a:t>
            </a:r>
          </a:p>
        </p:txBody>
      </p:sp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“If you set your heart aright,     stretch out your hands toward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“ถ้า​ท่าน​เตรียม​ใจ​ของ​ท่าน​ไว้และ​ท่าน​เหยียด​แขน​ของ​ท่าน ออกไป​หา​พระ​องค์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“Se gorngv meih mbenc sung hnyouv  aengx sung jienv buoz hungx jienv ninh,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``สี ก๊อง เม่ย เบ่น ซูง เฮญี้ยว  แอ๋ง ซูง เจี๊ยน ปั์ว หูง เจี๊ยน นิ่น,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“ເຊ ກ໊ອງ ເມີ່ຍ ເບ່ນ ຊູງ ໂຮຍ້ວ   ແອ໋ງ ຊູງ ຈ໊ຽນ ປົ໌ວ ຫູງ ຈ໊ຽນ ນິ່ນ,    </a:t>
            </a:r>
          </a:p>
        </p:txBody>
      </p:sp>
    </p:spTree>
  </p:cSld>
  <p:clrMapOvr>
    <a:masterClrMapping/>
  </p:clrMapOvr>
  <p:transition>
    <p:cover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iniquity is in your hand, put it far away.     Don’t let unrighteousness dwell in your tents.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ถ้า​ความ​บาป​ชั่ว​อยู่​ใน​มือ​ของ​ท่าน ทิ้ง​เสีย​ให้​ไกลและ​อย่า​ให้​ความ​อธรรม​อาศัย​อยู่​ใน​เต็นท์​ของ​ท่าน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meihmaaih zuiz oix zuqc guangc go-go nyei,  yaac maiv dungx bun waaic sic yiem meih nyei ndopv-liuh gu'nyuoz.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เม่ย ม่าย ฒุ์ย อ๋อย หฒุ กวั่ง โกๆ เญย,  หย่า ไม้ ตู๋ง ปุน หว่าย สี่ เยียม เม่ย เญย ด๊บ-ลิ่ว กะญั์ว.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ເມີ່ຍ  ມ່າຍ ຕສຸ໌ຍ ອ໋ອຍ ຕສຸ ກວັ່ງ ໂກໆ ເຍີຍ,   ຢ່າ ໄມ້ ຕູ໋ງ ປຸນ ຫວ່າຍ ສີ່ ຢຽມ ເມີ່ຍ ເຍີຍ ດົ໊ບ-ລິ່ວ ກະຍົ໌ວ.    </a:t>
            </a:r>
          </a:p>
        </p:txBody>
      </p:sp>
    </p:spTree>
  </p:cSld>
  <p:clrMapOvr>
    <a:masterClrMapping/>
  </p:clrMapOvr>
  <p:transition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Surely then you shall lift up your face without spot;     Yes, you shall be steadfast, and shall not fear: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แล้ว​แน่​ละ ท่าน​จะ​เงย​หน้า​ขึ้น​โดย​ปราศจาก​ตำหนิท่าน​จะ​ปลอดภัย และ​ไม่​ต้อง​กลัว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Wuov zanc meih duqv cau hmien yaac maiv lamh nqemh dorngx,  meih ziouc yiem wuonv yaac maiv gamh nziex.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วั้ว หฒั่น เม่ย ตุ๊ เธา เฮมียน หย่า ไม้ ลั่ม เฆ่ม ต๋อง,  เม่ย ฯฒฯ เยียม ว้วน หย่า ไม้ กั้ม เหฑีย.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ວົ້ວ ຕສັ່ນ ເມີ່ຍ ຕຸ໊ ເທສົາ ຮມຽນ ຢ່າ ໄມ້ ລ່ຳ ເອກ້ມ ຕ໋ອງ,   ເມີ່ຍ ຕສ່ຽວ ຢຽມ ວ້ວນ ຢ່າ ໄມ້ ກ້ຳ ເດສ໋ຍ.    </a:t>
            </a:r>
          </a:p>
        </p:txBody>
      </p:sp>
    </p:spTree>
  </p:cSld>
  <p:clrMapOvr>
    <a:masterClrMapping/>
  </p:clrMapOvr>
  <p:transition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you shall forget your misery.     You shall remember it as waters that are passed away.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ท่าน​จะ​ลืม​ความ​ทุกข์​ยาก​ของ​ท่านท่าน​จะ​จดจำ​ได้​เหมือน​น้ำ​ที่​ได้​ไหล​ผ่าน​พ้น​ไป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ziouc la'kuqv meih nyei kouv naanc.  Kungx jangx jienv hnangv benx liouc jiex mingh nyei wuom hnangv.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ฯฒฯ หละคุ เม่ย เญย โค้ว หน่าน.  ขูง จั๋ง เจี๊ยน ฮนั้ง เป๋น เหลี่ยว เจี๋ย มี่ง เญย ววม ฮนั้ง.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ຕສ່ຽວ ຫລະຄຸ ເມີ່ຍ ເຍີຍ ໂຄ້ວ ໜ່ານ.   ຂູງ ຈັ໋ງ ຈ໊ຽນ ຮນັ້ງ ເປ໋ນ ຫລ່ຽວ ເຈ໋ຍ ມີ່ງ ເຍີຍ ວວມ ຮນັ້ງ.    </a:t>
            </a:r>
          </a:p>
        </p:txBody>
      </p:sp>
    </p:spTree>
  </p:cSld>
  <p:clrMapOvr>
    <a:masterClrMapping/>
  </p:clrMapOvr>
  <p:transition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Life shall be clearer than the noonday.     Though there is darkness, it shall be as the morning.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ล้ว​ชีวิต​ของ​ท่าน​จะ​สุกใส​ยิ่ง​กว่า​เวลา​เที่ยง​วันแม้​จะ​มี​ความ​มืด​ก็​จะ​เหมือน​เวลา​เช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ziangh seix zaangc nyei maengc oix gauh njang lungh aanx zanc nyei njang,  maiv gunv maaih hmuangx, mv baac oix hnangv lungh ndorm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เฒี่ยง เสย หฒั่ง เญย แหม่ง อ๋อย เก้า ฌัง ลู่ง อ๋าน หฒั่น เญย ฌัง,  ไม้ กุ๊น ม่าย หฮมวัง, มป่า อ๋อย ฮนั้ง ลู่ง ดอม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ຕສຢັ້ງ ເສີຍ ຕສັ່ງ ເຍີຍ ແໝ່ງ ອ໋ອຍ ເກົ້າ ອຈັງ ລູ່ງ ອ໋ານ ຕສັ່ນ ເຍີຍ ອຈັງ,   ໄມ້ ກຸ໊ນ ມ່າຍ ຫຮມວັງ, ມປ່າ ອ໋ອຍ ຮນັ້ງ ລູ່ງ ດອມ ນໍ.    </a:t>
            </a:r>
          </a:p>
        </p:txBody>
      </p:sp>
    </p:spTree>
  </p:cSld>
  <p:clrMapOvr>
    <a:masterClrMapping/>
  </p:clrMapOvr>
  <p:transition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 shall be secure, because there is hope.     Yes, you shall search, and shall take your rest in safety.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และ​ท่าน​จะ​รู้สึก​ปลอดภัย เพราะ​มี​ความ​หวังเออ ท่าน​จะ​ตรวจ​ตรา​ดู และ​นอน​พัก​อย่าง​ปลอดภัย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Weic meih maaih lamh hnamv meih ziouc yiem duqv wuonv.  Tin-Hungh oix beu jienv meih, bun meih duqv baengh orn nyei hitv kuonx.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เหว่ย เม่ย ม่าย ลั่ม ฮนั้ม เม่ย ฯฒฯ เยียม ตุ๊ ว้วน.  ทิน-ฮู่ง อ๋อย เปว เจี๊ยน เม่ย, ปุน เม่ย ตุ๊ แป้ง ออน เญย ฮิด ขวน.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ເຫວີ່ຍ ເມີ່ຍ ມ່າຍ ລ່ຳ ຮນ້ຳ ເມີ່ຍ ຕສ່ຽວ ຢຽມ ຕຸ໊ ວ້ວນ.   ທິນ-ຮູ່ງ ອ໋ອຍ ເປວ ຈ໊ຽນ ເມີ່ຍ, ປຸນ ເມີ່ຍ ຕຸ໊ ແປ້ງ ອອນ ເຍີຍ ຮິດ ຂວນ.    </a:t>
            </a:r>
          </a:p>
        </p:txBody>
      </p:sp>
    </p:spTree>
  </p:cSld>
  <p:clrMapOvr>
    <a:masterClrMapping/>
  </p:clrMapOvr>
  <p:transition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11:19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Also you shall lie down, and none shall make you afraid.     Yes, many shall court your favor.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ท่าน​จะ​นอน​ลง และ​ไม่​มี​ใคร​ทำ​ให้​ท่าน​กลัวเออ คน​เป็น​อัน​มาก​จะ​มา​วอน​ขอ​ความ​ช่วยเหลือ​จาก​ท่าน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oix bueix njiec, maiv maaih mienh haeqv meih.  Mienh camv yaac oix daaih tov meih tengx.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อ๋อย เปว๋ย เหฌี่ย, ไม้ ม่าย เมี่ยน แฮะ เม่ย.  เมี่ยน ธั้ม หย่า อ๋อย ต้าย โท้ เม่ย เถง.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ອ໋ອຍ ເປວີ໋ຍ ເອຈ່ຍ, ໄມ້ ມ່າຍ ມ່ຽນ ແຮະ ເມີ່ຍ.   ມ່ຽນ ທສ້ຳ ຢ່າ ອ໋ອຍ ຕ້າຍ ໂທ້ ເມີ່ຍ ເຖງ.    </a:t>
            </a:r>
          </a:p>
        </p:txBody>
      </p:sp>
    </p:spTree>
  </p:cSld>
  <p:clrMapOvr>
    <a:masterClrMapping/>
  </p:clrMapOvr>
  <p:transition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“Shouldn’t the multitude of words be answered?     Should a man full of talk be justified?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ควร​ที่​จะ​ฟัง​มวล​ถ้อยคำ​โดย​ไม่​มี​ใคร​ตอบ​หรือและ​คน​ที่​พูด​มาก​ควร​จะ​นับว่า​ชอบธรรม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“Gorngv waac ndongc naaic camv maiv zuqc dau fai?  Gorngv waac camv nyei mienh oix zuqc funx ninh horpc nyei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``ก๊อง หว่า ด่ง หน่าย ธั้ม ไม้ หฒุ เตา ไฟ?  ก๊อง หว่า ธั้ม เญย เมี่ยน อ๋อย หฒุ ฝุน นิ่น หอบ เญย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“ກ໊ອງ ຫວ່າ ດົ່ງ ໜ່າຍ ທສ້ຳ ໄມ້ ຕສຸ ເຕົາ ໄຟ?   ກ໊ອງ ຫວ່າ ທສ້ຳ ເຍີຍ ມ່ຽນ ອ໋ອຍ ຕສຸ ຝຸນ ນິ່ນ ຫອບ ເຍີຍ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11:20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But the eyes of the wicked shall fail.     They shall have no way to flee.     Their hope shall be the giving up of the spirit.”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ต่​ตา​ของ​คน​อธรรม​จะ​มืด​มัวหนทาง​ที่​รอด​พ้น​จะ​อันตรธาน​ไป​จาก​เขาและ​ความ​หวัง​ของ​เขา​ก็​คือ ความ​ตาย​นั่นเอง”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Mv baac orqv mienh nyei m'zing oix mbuov mingh,  ninh mbuo lorz maiv buatc haaix nyungc jauv biaux.  Ninh mbuo maaih lamh hnamv nyei se dangx qiex daic mi'aqv.”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มป่า เอ๊าะ เมี่ยน เญย มฒีง อ๋อย บั๊ว มี่ง,  นิ่น บัว ล์อ ไม้ ปวัด หาย หญู่ง เจ๊า เปย๋า.  นิ่น บัว ม่าย ลั่ม ฮนั้ม เญย เซ ตั๋ง เฉีย ไต่ หมี่ อ๊ะ.''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ມປ່າ ເອ໊າະ ມ່ຽນ ເຍີຍ ມຕສີງ ອ໋ອຍ ບົ໊ວ ມີ່ງ,   ນິ່ນ ບົວ ລໍ໌ ໄມ້ ປວັດ ຫາຍ ຫຍູ່ງ ເຈົ໊າ ເປຢົ໋າ.   ນິ່ນ ບົວ ມ່າຍ ລ່ຳ ຮນ້ຳ ເຍີຍ ເຊ ຕັ໋ງ ເຖຈຍ ໄຕ່ ໝີ່ ອ໊ະ.”  </a:t>
            </a:r>
          </a:p>
        </p:txBody>
      </p:sp>
    </p:spTree>
  </p:cSld>
  <p:clrMapOvr>
    <a:masterClrMapping/>
  </p:clrMapOvr>
  <p:transition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Should your boastings make men hold their peace?     When you mock, shall no man make you ashamed?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ควร​ที่​คำพูด​อัน​ไร้​สาระ​ของ​ท่าน ทำ​ให้​คน​นิ่งและ​เมื่อ​ท่าน​เยาะ​เย้ย ไม่​ควร​มี​ผู้ใด​ทำ​ให้​ท่าน​อาย​หรือ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gorngv nyei henh waac  haih bun mienh sekv fai?  Meih huotv mienh nyei ziangh hoc,  maiv horpc zuqc maaih mienh bun meih nyaiv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ก๊อง เญย เฮ่น หว่า  ไฮ่ ปุน เมี่ยน เซ้ก ไฟ?  เม่ย ฮว้วด เมี่ยน เญย เฒี่ยง โห่,  ไม้ หอบ หฒุ ม่าย เมี่ยน ปุน เม่ย ไญ้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ກ໊ອງ ເຍີຍ ເຮ່ນ ຫວ່າ   ໄຮ່ ປຸນ ມ່ຽນ ເຊກ ໄຟ?   ເມີ່ຍ ຮວວດ ມ່ຽນ ເຍີຍ ຕສຢັ້ງ ໂຫ່,   ໄມ້ ຫອບ ຕສຸ ມ່າຍ ມ່ຽນ ປຸນ ເມີ່ຍ ໄຍ້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you say, ‘My doctrine is pure.     I am clean in your eyes.’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เพราะ​ท่าน​ว่า ‘คำ​สอน​ของ​ข้า​บริสุทธิ์และ​ข้า​ก็​สะอาด​ใน​สาย​พระ​เนตร​พระ​เจ้า’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Weic zuqc meih gorngv, ‘Yie gorngv nyei doz-leiz se zien nyei,  ziux Tin-Hungh mangc, yie yaac cing-nzengc nyei.’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เหว่ย หฒุ เม่ย ก๊อง, `เยีย ก๊อง เญย โต์-เล์ย เซ เฒียน เญย,  หฒิว ทิน-ฮู่ง หมั่ง, เยีย หย่า ธีง-เหฑ่ง เญย.'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ເຫວີ່ຍ ຕສຸ ເມີ່ຍ ກ໊ອງ, ‘ເຢຍ ກ໊ອງ ເຍີຍ ໂຕ໌-ເລີ໌ຍ ເຊ ຕສຽນ ເຍີຍ,   ຕສິ໋ວ ທິນ-ຮູ່ງ ໝັ່ງ, ເຢຍ ຢ່າ ທສີງ-ເດສ່ງ ເຍີຍ.’    </a:t>
            </a:r>
          </a:p>
        </p:txBody>
      </p:sp>
    </p:spTree>
  </p:cSld>
  <p:clrMapOvr>
    <a:masterClrMapping/>
  </p:clrMapOvr>
  <p:transition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But oh that God would speak,     and open his lips against you,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แต่ โอ ใคร่​จะ​ให้​พระ​เจ้า​ตรัสและ​ทรง​เปิด​ริม​พระ​โอษฐ์​ของ​พระ​องค์​ตรัส​กับ​ท่าน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Mv baac feix duqv Tin-Hungh caux meih gorngv.  Feix duqv ninh morngx nqoi nzuih gorngv meih.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มป่า เฝย ตุ๊ ทิน-ฮู่ง เหธา เม่ย ก๊อง.  เฝย ตุ๊ นิ่น หมอง ฆอย ฑุ่ย ก๊อง เม่ย.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ມປ່າ ເຝີຍ ຕຸ໊ ທິນ-ຮູ່ງ ເຖສົາ ເມີ່ຍ ກ໊ອງ.   ເຝີຍ ຕຸ໊ ນິ່ນ ໝອງ ອກອຍ ດສຸ້ຍ ກ໊ອງ ເມີ່ຍ.    </a:t>
            </a: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that he would show you the secrets of wisdom!     For true wisdom has two sides.     Know therefore that God exacts of you less than your iniquity deserves.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ใคร่​จะ​ให้​พระ​องค์​ทรง​สำแดง​เคล็ด​ลับ​ของ​สติปัญญา​ให้​ท่านเพราะ​ความ​เข้าใจ​ของ​พระ​องค์​เอนก​อนันต์จง​ทราบ​เถิด​ว่า​พระ​เจ้า​ทรง​เรียกร้อง​จาก​ท่านน้อย​กว่า​กรรม​ชั่ว​ของ​ท่าน​พึง​ได้รับ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ziouc zorqv gem jienv nyei cong-mengh mbuox meih,  weic zuqc ninh nyei cong-mengh maaih camv-bung. Meih oix zuqc hiuv aqv, Tin-Hungh dingc meih nyei zuiz,  zungv gauh zoqc meih zoux dorngc horpc zuqc dingc nyei.  Tin-Hungh Se Hlo Haic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ฯฒฯ เฒาะ เกม เจี๊ยน เญย ธง-เม่ง บั๋ว เม่ย,  เหว่ย หฒุ นิ่น เญย ธง-เม่ง ม่าย ธั้ม-ปูง. เม่ย อ๋อย หฒุ ฮิ้ว อ๊ะ, ทิน-ฮู่ง ตี่ง เม่ย เญย ฒุ์ย,  ฒู้ง เก้า โหฒะ เม่ย โหฒว ต่อง หอบ หฒุ ตี่ง เญย.  ทิน-ฮู่ง เซ โฮล ไห่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ຕສ່ຽວ ເຕສ໊າະ ເກມ ຈ໊ຽນ ເຍີຍ ທສົງ-ເມ່ງ ບົ໋ວ ເມີ່ຍ,   ເຫວີ່ຍ ຕສຸ ນິ່ນ ເຍີຍ ທສົງ-ເມ່ງ ມ່າຍ ທສ້ຳ-ປູງ.    ເມີ່ຍ ອ໋ອຍ ຕສຸ ຮິ້ວ ອ໊ະ,  ທິນ-ຮູ່ງ ຕີ່ງ ເມີ່ຍ ເຍີຍ ຕສຸ໌ຍ,   ຕສູ໊ງ ເກົ້າ ໂຕສະ ເມີ່ຍ ໂຕສ໋ວ ຕ່ອງ ຫອບ ຕສຸ ຕີ່ງ ເຍີຍ.   ທິນ-ຮູ່ງ ເຊ ໂຮລ ໄຫ່    </a:t>
            </a: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“Can you fathom the mystery of God?     Or can you probe the limits of the Almighty?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ท่าน​จะ​หยั่ง​รู้​สภาพ​ของ​พระ​เจ้า​ได้​หรือท่าน​หยั่ง​รู้​องค์​ผู้​ทรง​มหิทธิ​ฤทธิ์​ได้​หมด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“Meih haih zaah duqv toux Tin-Hungh hnangv haaix nor fai?  Meih haih hiuv duqv nzengc Nernh Jiex Wuov Dauh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``เม่ย ไฮ่ ฒ่า ตุ๊ โถว ทิน-ฮู่ง ฮนั้ง หาย นอ ไฟ?  เม่ย ไฮ่ ฮิ้ว ตุ๊ เหฑ่ง เน่น เจี๋ย วั้ว เต้า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“ເມີ່ຍ ໄຮ່ ຕສ້າ ຕຸ໊ ໂຖວ ທິນ-ຮູ່ງ ຮນັ້ງ ຫາຍ ນໍ ໄຟ?   ເມີ່ຍ ໄຮ່ ຮິ້ວ ຕຸ໊ ເດສ່ງ ເນິ່ນ ເຈ໋ຍ ວົ້ວ ເຕົ້າ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They are high as heaven. What can you do?     They are deeper than Sheol. What can you know?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นั่น​สูง​กว่า​ฟ้า​สวรรค์ ท่าน​จะ​ทำ​อะไร​ได้ลึก​กว่า​แดน​คน​ตาย ท่าน​จะ​ทราบ​อะไร​ได้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nyei cong-mengh gauh hlang jiex lungh. Meih haih zoux haaix nyungc?  Se gauh ndo jiex yiemh gen. Meih haih hiuv haaix nyungc?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เญย ธง-เม่ง เก้า ฮลัง เจี๋ย ลู่ง. เม่ย ไฮ่ โหฒว หาย หญู่ง?  เซ เก้า โด เจี๋ย เยี่ยม เกน. เม่ย ไฮ่ ฮิ้ว หาย หญู่ง?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ເຍີຍ ທສົງ-ເມ່ງ ເກົ້າ ຮລັງ ເຈ໋ຍ ລູ່ງ. ເມີ່ຍ ໄຮ່ ໂຕສ໋ວ ຫາຍ ຫຍູ່ງ?   ເຊ ເກົ້າ ໂດ ເຈ໋ຍ ຢ້ຽມ ເກນ. ເມີ່ຍ ໄຮ່ ຮິ້ວ ຫາຍ ຫຍູ່ງ?    </a:t>
            </a:r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11:9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Its measure is longer than the earth,     and broader than the sea.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วัด​ดู​ก็​ยาว​กว่า​โลกและ​กว้าง​กว่า​ทะเล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Ndorqc mangc gaax, zungv gauh ndaauv ndau-beih,  yaac gauh jangv koiv.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เดาะ หมั่ง ก๋า, ฒู้ง เก้า ด๊าว เดา-เป้ย,  หย่า เก้า จั๊ง ค้อย.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ເດາະ ໝັ່ງ ກ໋າ, ຕສູ໊ງ ເກົ້າ ດ໊າວ ເດົາ-ເປີ້ຍ,   ຢ່າ ເກົ້າ ຈັ໊ງ ຄ້ອຍ.      </a:t>
            </a:r>
          </a:p>
        </p:txBody>
      </p:sp>
    </p:spTree>
  </p:cSld>
  <p:clrMapOvr>
    <a:masterClrMapping/>
  </p:clrMapOvr>
  <p:transition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2790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Ahkwai Lertsirikarn</cp:lastModifiedBy>
  <cp:revision>2</cp:revision>
  <dcterms:created xsi:type="dcterms:W3CDTF">2022-02-28T15:25:50Z</dcterms:created>
  <dcterms:modified xsi:type="dcterms:W3CDTF">2022-02-28T15:41:02Z</dcterms:modified>
</cp:coreProperties>
</file>