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50" r:id="rId10"/>
    <p:sldLayoutId id="21474836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Then Job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โย​บยืน​ยัน​ถึง​พระ​กำลัง และ​พระ​สติปัญญา​ของ​พระ​เจ้าแล้ว​โยบต​อบ​ว่า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Yopv ziouc dau,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โย้บ ฯฒฯ เตา,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ໂຢ໊ບ ຕສ່ຽວ ເຕົາ,      </a:t>
            </a:r>
          </a:p>
        </p:txBody>
      </p:sp>
    </p:spTree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in whose hand is the life of every living thing,     and the breath of all mankind?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ชีวิต​ของ​สิ่ง​ที่​มี​ชีวิต​ทุก​อย่าง​อยู่​ใน​พระ​หัตถ์​ของ​พระ​องค์ทั้ง​ลม​หายใจ​ของ​มนุษย์​ทั้ง​ปว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Da'faanh ziangh jienv maaih maengc nyei ga'naaiv  caux zuangx baamh mienh tauv nyei qiex yiem ninh nyei buoz.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ตะฟ่าน เฒี่ยง เจี๊ยน ม่าย แหม่ง เญย กะน้าย  เหธา หฒวัง ป้าม เมี่ยน เท้า เญย เฉีย เยียม นิ่น เญย ปั์ว.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ຕະຟ່ານ ຕສຢັ້ງ ຈ໊ຽນ ມ່າຍ ແໝ່ງ ເຍີຍ ກະນ້າຍ   ເຖສົາ ຕສວັ໋ງ ປ້າມ ມ່ຽນ ເທົ້າ ເຍີຍ ເຖຈຍ ຢຽມ ນິ່ນ ເຍີຍ ປົ໌ວ.    </a:t>
            </a:r>
          </a:p>
        </p:txBody>
      </p:sp>
    </p:spTree>
  </p:cSld>
  <p:clrMapOvr>
    <a:masterClrMapping/>
  </p:clrMapOvr>
  <p:transition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Doesn’t the ear try words,     even as the palate tastes its food?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หู​ไม่ได้​ทดลอง​ถ้อยคำอย่าง​เพดาน​ปาก​ชิม​รส​อาหาร​หรือ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M'normh maiv zeiz haih seix waac  hnangv mbietcseix nyanc hopv nyei mueix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มน่อม ไม้ เฒ์ย ไฮ่ เสย หว่า  ฮนั้ง เบียด เสย หญั่น ฮบ เญย เหมวย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ມນ່ອມ ໄມ້ ເຕສີ໌ຍ ໄຮ່ ເສີຍ ຫວ່າ   ຮນັ້ງ ບຽດ  ເສີຍ ຫຍັ່ນ ຮົບ ເຍີຍ ເໝວີຍ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With aged men is wisdom,     in length of days understanding.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สติปัญญา​อยู่​กับ​คน​มี​อายุ​มากและ​อายุ​ยืน​ยาว​ทำ​ให้​เกิด​ความ​เข้าใจ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Mienh gox mienh maaih cong-mengh.  Siouc nyuonh ndaauv nyei mienh gauh haih bieqc hnyouv.  Tin-Hungh Maaih Domh Qaqv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เมี่ยน โก๋ เมี่ยน ม่าย ธง-เม่ง.  เสี่ยว ญ่วน ด๊าว เญย เมี่ยน เก้า ไฮ่ เปียะ เฮญี้ยว.  ทิน-ฮู่ง ม่าย ต้ม ชะ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ມ່ຽນ ໂກ໋ ມ່ຽນ ມ່າຍ ທສົງ-ເມ່ງ.   ສ່ຽວ ຍ່ວນ ດ໊າວ ເຍີຍ ມ່ຽນ ເກົ້າ ໄຮ່ ເປັຍ ໂຮຍ້ວ.   ທິນ-ຮູ່ງ ມ່າຍ ຕົ້ມ ທຈະ    </a:t>
            </a:r>
          </a:p>
        </p:txBody>
      </p:sp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“With God is wisdom and might.     He has counsel and understanding.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“สติปัญญา​และ​ฤทธานุภาพ​อยู่​กับ​พระ​เจ้า​พระ​องค์​ทรง​มี​คำแนะนำ​และ​ความ​เข้าใจ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“Tin-Hungh maaih cong-mengh caux qaqv.  Ninh maaih za'eix yaac haih bieqc hnyouv.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``ทิน-ฮู่ง ม่าย ธง-เม่ง เหธา ชะ.  นิ่น ม่าย หฒะเอ๋ย หย่า ไฮ่ เปียะ เฮญี้ยว.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“ທິນ-ຮູ່ງ ມ່າຍ ທສົງ-ເມ່ງ ເຖສົາ ທຈະ.   ນິ່ນ ມ່າຍ ຕສະເອີ໋ຍ ຢ່າ ໄຮ່ ເປັຍ ໂຮຍ້ວ.    </a:t>
            </a:r>
          </a:p>
        </p:txBody>
      </p:sp>
    </p:spTree>
  </p:cSld>
  <p:clrMapOvr>
    <a:masterClrMapping/>
  </p:clrMapOvr>
  <p:transition>
    <p:cover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Behold, he breaks down, and it can’t be built again.     He imprisons a man, and there can be no release.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พระ​องค์​ทรง​พังทลาย​ลง​ก็​ไม่​มี​ผู้ใด​สร้าง​ใหม่​ได้ถ้า​พระ​องค์​ทรง​กักขัง​มนุษย์​คน​หนึ่ง​ไว้ ​ก็​ไม่​มี​ผู้ใด​เปิด​ได้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caeqv nyei, maiv maaih haaix dauh haih ceix jiez.  Ninh wuonx mienh, maiv maaih haaix dauh haih bungx.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แธะ เญย, ไม้ ม่าย หาย เต้า ไฮ่ เหธย เจี์ย.  นิ่น หววน เมี่ยน, ไม้ ม่าย หาย เต้า ไฮ่ ปู๋ง.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ແທສະ ເຍີຍ, ໄມ້ ມ່າຍ ຫາຍ ເຕົ້າ ໄຮ່ ເຖສີຍ ເຈ໌ຍ.   ນິ່ນ ຫວວນ ມ່ຽນ, ໄມ້ ມ່າຍ ຫາຍ ເຕົ້າ ໄຮ່ ປູ໋ງ.    </a:t>
            </a:r>
          </a:p>
        </p:txBody>
      </p:sp>
    </p:spTree>
  </p:cSld>
  <p:clrMapOvr>
    <a:masterClrMapping/>
  </p:clrMapOvr>
  <p:transition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Behold, he withholds the waters, and they dry up.     Again, he sends them out, and they overturn the earth.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ถ้า​พระ​องค์​ทรง​ยึด​น้ำ​ไว้ มัน​ก็​แห้ง​ไปถ้า​พระ​องค์​ทรง​ส่ง​มัน​ออกไป มัน​ก็​ท่วม​แผ่นดิน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ninh dangv jienv wuom, wuom ziouc nqaai.  Se gorngv ninh bungx wuom cuotv, wuom ziouc yiemx ndau-beih.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นิ่น ตั๊ง เจี๊ยน ววม, ววม ฯฒฯ ฆาย.  สี ก๊อง นิ่น ปู๋ง ววม ธ้วด, ววม ฯฒฯ เหยียม เดา-เป้ย.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ນິ່ນ ຕັ໊ງ ຈ໊ຽນ ວວມ, ວວມ ຕສ່ຽວ ອກາຍ.   ເຊ ກ໊ອງ ນິ່ນ ປູ໋ງ ວວມ ທສວດ, ວວມ ຕສ່ຽວ ຢ໋ຽມ ເດົາ-ເປີ້ຍ.    </a:t>
            </a:r>
          </a:p>
        </p:txBody>
      </p:sp>
    </p:spTree>
  </p:cSld>
  <p:clrMapOvr>
    <a:masterClrMapping/>
  </p:clrMapOvr>
  <p:transition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With him is strength and wisdom.     The deceived and the deceiver are his.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​พระ​กำลัง​และ​พระ​สติปัญญา​อยู่​กับ​พระ​องค์ผู้​ถูก​ลวง​ทั้ง​ผู้​ลวง​เป็น​ของ​พระ​องค์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maaih qaqv, maaih cong-mengh,  zuqc nduov nyei caux nduov mienh nyei mienh yiem ninh nyei buoz-ndiev.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ม่าย ชะ, ม่าย ธง-เม่ง,  หฒุ ดั๊ว เญย เหธา ดั๊ว เมี่ยน เญย เมี่ยน เยียม นิ่น เญย ปั์ว-เดี๊ย.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ມ່າຍ ທຈະ, ມ່າຍ ທສົງ-ເມ່ງ,   ຕສຸ ດົ໊ວ ເຍີຍ ເຖສົາ ດົ໊ວ ມ່ຽນ ເຍີຍ ມ່ຽນ ຢຽມ ນິ່ນ ເຍີຍ ປົ໌ວ-ເດ໊ຍ.    </a:t>
            </a:r>
          </a:p>
        </p:txBody>
      </p:sp>
    </p:spTree>
  </p:cSld>
  <p:clrMapOvr>
    <a:masterClrMapping/>
  </p:clrMapOvr>
  <p:transition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leads counselors away stripped.     He makes judges fools.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​พระ​องค์​ทรง​นำ​ที่​ปรึกษา​ตัว​ล่อนจ้อน​ไปและ​พระ​องค์​ทรง​กระทำ​ผู้​พิพากษา​ให้​เป็น​คน​โง่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se zorqv nzengc caangh laangh mienh nyei cong-mengh, yaac bun siemv zuiz jien benx ga'naaiv-hngongx.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เซ เฒาะ เหฑ่ง ธ่าง ล่าง เมี่ยน เญย ธง-เม่ง, หย่า ปุน เซี้ยม ฒุ์ย เจียน เป๋น กะน้าย-หฮงง.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ເຊ ເຕສ໊າະ ເດສ່ງ ທສ່າງ ລ່າງ ມ່ຽນ ເຍີຍ ທສົງ-ເມ່ງ,    ຢ່າ ປຸນ ຊ້ຽມ ຕສຸ໌ຍ ຈຽນ ເປ໋ນ ກະນ້າຍ-ຫຮງົງ.    </a:t>
            </a:r>
          </a:p>
        </p:txBody>
      </p:sp>
    </p:spTree>
  </p:cSld>
  <p:clrMapOvr>
    <a:masterClrMapping/>
  </p:clrMapOvr>
  <p:transition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loosens the bond of kings.     He binds their waist with a belt.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​พระ​องค์​ทรง​แก้​พันธนาการ​ของ​พระ​ราชาและ​ทรง​ผูกมัด​เอว​ของ​กษัตริย์​เหล่า​นั้น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jaiv nqoi hungh diex ndoh mienh nyei limc, aengx longc hlaang sai jienv hungh nyei jaaiv.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ไจ๊ ฆอย ฮู่ง เตี๋ย โด้ เมี่ยน เญย หลิ่ม, แอ๋ง หล่ง ฮลาง ไซ เจี๊ยน ฮู่ง เญย จ๊าย.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ໄຈ໊ ອກອຍ ຮູ່ງ ເຕ໋ຍ ໂດ້ ມ່ຽນ ເຍີຍ ຫລິ່ມ,    ແອ໋ງ ຫລົ່ງ ຮລາງ ໄຊ ຈ໊ຽນ ຮູ່ງ ເຍີຍ ຈ໊າຍ.    </a:t>
            </a:r>
          </a:p>
        </p:txBody>
      </p:sp>
    </p:spTree>
  </p:cSld>
  <p:clrMapOvr>
    <a:masterClrMapping/>
  </p:clrMapOvr>
  <p:transition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12:19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leads priests away stripped,     and overthrows the mighty.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​พระ​องค์​ทรง​นำ​ปุโรหิต​ตัว​ล่อนจ้อน​ไปและ​ทรง​คว่ำ​ผู้​มี​กำลัง​เสีย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zorqv sai mienh laengh gaengv nyei dorh mingh, yaac mbienv maaih lingc maaih qaqv nyei mienh.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เฒาะ ไซ เมี่ยน แล่ง แก๊ง เญย ต้อ มี่ง, หย่า เบี๊ยน ม่าย หลี่ง ม่าย ชะ เญย เมี่ยน.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ເຕສ໊າະ ໄຊ ມ່ຽນ ແລ່ງ ແກ໊ງ ເຍີຍ ຕໍ້ ມີ່ງ,    ຢ່າ ບ໊ຽນ ມ່າຍ ຫລີ່ງ ມ່າຍ ທຈະ ເຍີຍ ມ່ຽນ.    </a:t>
            </a:r>
          </a:p>
        </p:txBody>
      </p:sp>
    </p:spTree>
  </p:cSld>
  <p:clrMapOvr>
    <a:masterClrMapping/>
  </p:clrMapOvr>
  <p:transition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“No doubt, but you are the people,     and wisdom shall die with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“ไม่​ต้อง​สงสัย​เลย ที่​ท่าน​ทั้ง​หลาย​เป็น​เสียง​ของ​ประชาชนและ​สติปัญญา​จะ​ตาย​ไป​พร้อม​กับ​ท่าน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“Zeiz aqv, meih mbuo za'gengh guai haic nyei mienh. Cong-mengh yaac oix caux meih mbuo yietc njiec daic.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``เฒ์ย อ๊ะ, เม่ย บัว หฒะเก้ง ไกว ไห่ เญย เมี่ยน. ธง-เม่ง หย่า อ๋อย เหธา เม่ย บัว เหยียด เหฌี่ย ไต่.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“ເຕສີ໌ຍ ອ໊ະ, ເມີ່ຍ ບົວ ຕສະເກ້ງ ໄກວ ໄຫ່ ເຍີຍ ມ່ຽນ.    ທສົງ-ເມ່ງ ຢ່າ ອ໋ອຍ ເຖສົາ ເມີ່ຍ ບົວ ຢຽດ ເອຈ່ຍ ໄຕ່.    </a:t>
            </a:r>
          </a:p>
        </p:txBody>
      </p:sp>
    </p:spTree>
  </p:cSld>
  <p:clrMapOvr>
    <a:masterClrMapping/>
  </p:clrMapOvr>
  <p:transition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12:20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removes the speech of those who are trusted,     and takes away the understanding of the elders.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เอา​คำพูด​ไป​เสีย​จาก​ผู้​ที่​เขา​วางใจและ​ทรง​นำ​การ​พินิจ​พิจารณา​ไป​เสีย​จาก​พวก​ผู้ใหญ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bun ziepc zuoqv nyei mienhsekv nzieqc, maiv haih gorngv waac,  yaac zorqv nqoi mienh gox nyei cong-mengh.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ปุน เหฒียบ ฒัวะ เญย เมี่ยน เซ้ก เหฑียะ, ไม้ ไฮ่ ก๊อง หว่า,  หย่า เฒาะ ฆอย เมี่ยน โก๋ เญย ธง-เม่ง.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ປຸນ ຕສຽບ ຕສົ໊ວະ ເຍີຍ ມ່ຽນ  ເຊກ ເດສັຍ, ໄມ້ ໄຮ່ ກ໊ອງ ຫວ່າ,   ຢ່າ ເຕສ໊າະ ອກອຍ ມ່ຽນ ໂກ໋ ເຍີຍ ທສົງ-ເມ່ງ.    </a:t>
            </a:r>
          </a:p>
        </p:txBody>
      </p:sp>
    </p:spTree>
  </p:cSld>
  <p:clrMapOvr>
    <a:masterClrMapping/>
  </p:clrMapOvr>
  <p:transition>
    <p:cover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12:21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pours contempt on princes,     and loosens the belt of the strong.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​พระ​องค์​ทรง​เท​ความ​เหยียด​หยาม​บน​เจ้านายและ​ขยาย​เข็ม​ขัด​ของ​ผู้​ที่​แข็งแรง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mangc piex zoux hlo nyei mienh,  yaac zorqv nqoi henv wuov deix nyei qaqv.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หมั่ง เผีย โหฒว โฮล เญย เมี่ยน,  หย่า เฒาะ ฆอย เฮ้น วั้ว เต๋ย เญย ชะ.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ໝັ່ງ ເຜຍ ໂຕສ໋ວ ໂຮລ ເຍີຍ ມ່ຽນ,   ຢ່າ ເຕສ໊າະ ອກອຍ ເຮ້ນ ວົ້ວ ເຕີ໋ຍ ເຍີຍ ທຈະ.     </a:t>
            </a:r>
          </a:p>
        </p:txBody>
      </p:sp>
    </p:spTree>
  </p:cSld>
  <p:clrMapOvr>
    <a:masterClrMapping/>
  </p:clrMapOvr>
  <p:transition>
    <p:cover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12:22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uncovers deep things out of darkness,     and brings out to light the shadow of death.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​พระ​องค์​ทรง​เปิด​สิ่ง​ที่​ลึก​ออกมา​จาก​ความ​มืดและ​ทรง​นำ​เงา​มัจจุราช​มา​สู่​ความ​สว่าง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bun yiem ndo, hmuangx nyei sic hinc cuotv,  yaac dorh mapv hmuangx nyei dorngxbieqc njang.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ปุน เยียม โด, หฮมวัง เญย สี่ หิ่น ธ้วด,  หย่า ต้อ มับ หฮมวัง เญย ต๋อง เปียะ ฌัง.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ປຸນ ຢຽມ ໂດ, ຫຮມວັງ ເຍີຍ ສີ່ ຫິ່ນ ທສວດ,   ຢ່າ ຕໍ້ ມັບ ຫຮມວັງ ເຍີຍ ຕ໋ອງ  ເປັຍ ອຈັງ.    </a:t>
            </a:r>
          </a:p>
        </p:txBody>
      </p:sp>
    </p:spTree>
  </p:cSld>
  <p:clrMapOvr>
    <a:masterClrMapping/>
  </p:clrMapOvr>
  <p:transition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12:23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increases the nations, and he destroys them.     He enlarges the nations, and he leads them captive.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​พระ​องค์​ทรง​กระทำ​ประชาชาติ​ให้​ใหญ่โต และ​พระ​องค์​ทรง​ทำลาย​เสีย​พระ​องค์​ทรง​ขยาย​บรรดา​ประชาชาติ และ​ทรง​นำ​เขา​ทั้ง​หลาย​ไป​เป็น​เชลย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bun guoqv henv, yaac mietc ninh mbuo.  Ninh bun baeqc fingx hiaangx camv, aengx guaatv ninh mbuo mingh.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ปุน กั๊วะ เฮ้น, หย่า เหมียด นิ่น บัว.  นิ่น ปุน แปะ ฝีง หฮยาง ธั้ม, แอ๋ง กว๊าด นิ่น บัว มี่ง.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ປຸນ ກົ໊ວະ ເຮ້ນ, ຢ່າ ໝຽດ ນິ່ນ ບົວ.   ນິ່ນ ປຸນ ແປະ ຝີງ ຫຮຢາງ ທສ້ຳ, ແອ໋ງ ກວ໊າດ ນິ່ນ ບົວ ມີ່ງ.    </a:t>
            </a:r>
          </a:p>
        </p:txBody>
      </p:sp>
    </p:spTree>
  </p:cSld>
  <p:clrMapOvr>
    <a:masterClrMapping/>
  </p:clrMapOvr>
  <p:transition>
    <p:cover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12:24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takes away understanding from the chiefs of the people of the earth,     and causes them to wander in a wilderness where there is no way.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นำ​ความ​เข้าใจ​ไป​เสีย​จาก​หัวหน้า​ชาวโลกและ​ทรง​กระทำ​ให้​เขา​พเนจร​ไป​ใน​ถิ่น​ทุรกันดาร​ซึ่ง​ไม่​มี​หนท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zorqv lungh ndiev baeqc fingx nyei bieiv zeiv nyei cong-mengh mingh mi'aqv,  yaac bun ninh mbuo youh jienv gan maiv maaih jauv nyei deic-bung-huaang mingh.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เฒาะ ลู่ง เดี๊ย แปะ ฝีง เญย เปย๊ย เฒ้ย เญย ธง-เม่ง มี่ง หมี่ อ๊ะ,  หย่า ปุน นิ่น บัว โย่ว เจี๊ยน กัน ไม้ ม่าย เจ๊า เญย เต่ย-ปูง-ฮวาง มี่ง.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ເຕສ໊າະ ລູ່ງ ເດ໊ຍ ແປະ ຝີງ ເຍີຍ ເປຢີ໊ຍ ເຕສີ໊ຍ ເຍີຍ ທສົງ-ເມ່ງ ມີ່ງ ໝີ່ ອ໊ະ,   ຢ່າ ປຸນ ນິ່ນ ບົວ ໂຢ້ວ ຈ໊ຽນ ກັນ ໄມ້ ມ່າຍ ເຈົ໊າ ເຍີຍ ເຕີ່ຍ-ປູງ-ຮວາງ ມີ່ງ.    </a:t>
            </a:r>
          </a:p>
        </p:txBody>
      </p:sp>
    </p:spTree>
  </p:cSld>
  <p:clrMapOvr>
    <a:masterClrMapping/>
  </p:clrMapOvr>
  <p:transition>
    <p:cover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12:25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They grope in the dark without light.     He makes them stagger like a drunken man.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เขา​ทั้ง​หลาย​คลำ​อยู่​ใน​ความ​มืด ปราศจาก​ความ​สว่างและ​พระ​องค์​ทรง​ทำ​ให้​เขา​โซเซ​อย่าง​คน​เมา​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mbuo yiem hmuangx gu'nyuoz huaax jienv mingh, maiv maaih njang.  Ninh yaac bun ninh mbuo lungh lungh laih laih hnangv diuv nquin nyei mienh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บัว เยียม หฮมวัง กะญั์ว หฮวา เจี๊ยน มี่ง, ไม้ ม่าย ฌัง.  นิ่น หย่า ปุน นิ่น บัว ลู่งๆ ไล่ๆ ฮนั้ง ติ๊ว ฆวิน เญย เมี่ยน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ບົວ ຢຽມ ຫຮມວັງ ກະຍົ໌ວ ຫຮວາ ຈ໊ຽນ ມີ່ງ, ໄມ້ ມ່າຍ ອຈັງ.   ນິ່ນ ຢ່າ ປຸນ ນິ່ນ ບົວ ລູ່ງໆ ໄລ່ໆ ຮນັ້ງ ຕິ໊ວ ອກວິນ ເຍີຍ ມ່ຽນ ນໍ.  </a:t>
            </a:r>
          </a:p>
        </p:txBody>
      </p:sp>
    </p:spTree>
  </p:cSld>
  <p:clrMapOvr>
    <a:masterClrMapping/>
  </p:clrMapOvr>
  <p:transition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But I have understanding as well as you;     I am not inferior to you.     Yes, who doesn’t know such things as these?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แต่​ข้า​ก็​มี​ความ​เข้าใจ​อย่าง​กับ​ท่าน ข้า​ไม่​ด้อย​กว่า​ท่านเออ เรื่อง​อย่าง​นี้​ใคร​จะ​ไม่​ทราบ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Mv baac yie yaac maaih cong-mengh caux meih mbuo fih hnangv nyei.  Yie maiv gauh aiv meih mbuo.  Meih mbuo gorngv naaiv deix sic fungc maaih haaix dauh maiv hiuv laeh?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มป่า เยีย หย่า ม่าย ธง-เม่ง เหธา เม่ย บัว ฟี่ ฮนั้ง เญย.  เยีย ไม้ เก้า ไอ๊ เม่ย บัว.  เม่ย บัว ก๊อง น้าย เต๋ย สี่ ฝู่ง ม่าย หาย เต้า ไม้ ฮิ้ว แล่?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ມປ່າ ເຢຍ ຢ່າ ມ່າຍ ທສົງ-ເມ່ງ ເຖສົາ ເມີ່ຍ ບົວ ຟີ່ ຮນັ້ງ ເຍີຍ.   ເຢຍ ໄມ້ ເກົ້າ ໄອ໊ ເມີ່ຍ ບົວ.   ເມີ່ຍ ບົວ ກ໊ອງ ນ້າຍ ເຕີ໋ຍ ສີ່ ຝູ່ງ ມ່າຍ ຫາຍ ເຕົ້າ ໄມ້ ຮິ້ວ ແລ່?      </a:t>
            </a:r>
          </a:p>
        </p:txBody>
      </p:sp>
    </p:spTree>
  </p:cSld>
  <p:clrMapOvr>
    <a:masterClrMapping/>
  </p:clrMapOvr>
  <p:transition>
    <p:cover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 am like one who is a joke to his neighbor,     I, who called on God, and he answered.     The just, the blameless man is a joke.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ข้า​เป็น​ที่​ให้​เพื่อน​ของ​ข้า​หัวเราะ​เยาะข้า ผู้​ร้อง​ทูล​พระ​เจ้า​และ​พระ​องค์​ทรง​ตอบ​ข้าคน​ชอบธรรม​และ​คน​ดี​รอบคอบ​เป็น​ที่​ให้​เขา​หัวเราะ​เยาะ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“Yie benx yie nyei doic jatv nyei ga'naaiv.  Zinh ndaangc yie jouh Tin-Hungh, ninh yaac dau yie.  Yie se baengh fim, maiv lamh nqemh dorngx nyei mienh, yaac zuqc mienh jatv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``เยีย เป๋น เยีย เญย ต่อย จั๊ด เญย กะน้าย.  ฒิ่น ด่าง เยีย โจ้ว ทิน-ฮู่ง, นิ่น หย่า เตา เยีย.  เยีย เซ แป้ง ฟิม, ไม้ ลั่ม เฆ่ม ต๋อง เญย เมี่ยน, หย่า หฒุ เมี่ยน จั๊ด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“ເຢຍ ເປ໋ນ ເຢຍ ເຍີຍ ຕ່ອຍ ຈັ໊ດ ເຍີຍ ກະນ້າຍ.   ຕສິ້ນ ດ່າງ ເຢຍ ໂຈ້ວ ທິນ-ຮູ່ງ, ນິ່ນ ຢ່າ ເຕົາ ເຢຍ.   ເຢຍ ເຊ ແປ້ງ ຟິມ, ໄມ້ ລ່ຳ ເອກ້ມ ຕ໋ອງ ເຍີຍ ມ່ຽນ, ຢ່າ ຕສຸ ມ່ຽນ ຈັ໊ດ ອ໊ະ.    </a:t>
            </a:r>
          </a:p>
        </p:txBody>
      </p:sp>
    </p:spTree>
  </p:cSld>
  <p:clrMapOvr>
    <a:masterClrMapping/>
  </p:clrMapOvr>
  <p:transition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In the thought of him who is at ease there is contempt for misfortune.     It is ready for them whose foot slips.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ใน​ความ​คิด​ของ​ผู้​ที่​อยู่​อย่าง​สบาย​มี​ความ​ประมาท​ต่อ​การ​เคราะห์​ร้ายซึ่ง​มี​พร้อม​อยู่​สำหรับ​บรรดา​ผู้​ที่​เท้า​พลาด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Orn-lorqc nyei mienh yiem hnyouv mangc piex zuqc zeqc naanc nyei mienh,  zeqc naanc zungv zuov jienv zaux mbaqc piatv nyei mienh.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ออน-เหลาะ เญย เมี่ยน เยียม เฮญี้ยว หมั่ง เผีย หฒุ เหฒะ หน่าน เญย เมี่ยน,  เหฒะ หน่าน ฒู้ง ฒั้ว เจี๊ยน เหฒา บะ พยัด เญย เมี่ยน.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ອອນ-ເຫລາະ ເຍີຍ ມ່ຽນ  ຢຽມ ໂຮຍ້ວ ໝັ່ງ ເຜຍ  ຕສຸ ເຕສະ ໜ່ານ ເຍີຍ ມ່ຽນ,   ເຕສະ ໜ່ານ ຕສູ໊ງ ຕສົ໊ວ ຈ໊ຽນ ເຕສົ໋າ ບະ ພຢັດ ເຍີຍ ມ່ຽນ.    </a:t>
            </a: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 tents of robbers prosper.     Those who provoke God are secure,     who carry their God in their hands.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ต็นท์​ของ​โจร​ก็​อยู่​อย่าง​สงบ​สุขและ​บุคคล​ที่​ยั่ว​เย้า​พระ​เจ้า​ก็​ปลอดภัยคือ​ผู้​ที่​นำ​พระ​ของ​เขา​ติด​มือ​ม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Janx-zaqc nyei ndopv-liuh baengh orn nyei,  cuoqv Tin-Hungh nyei mienh yiem duqv wuonv,  maiv gunv ninh mbuo longc ganh nyei qaqv dorngx zienh. Tin-Hungh Bun Saeng-Kuv Maaih Cong-Mengh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จั๋น-หฒะ เญย ด๊บ-ลิ่ว แป้ง ออน เญย,  ธัวะ ทิน-ฮู่ง เญย เมี่ยน เยียม ตุ๊ ว้วน,  ไม้ กุ๊น นิ่น บัว หล่ง กั้น เญย ชะ ต๋อง เฒี่ยน. ทิน-ฮู่ง ปุน แซง-คู้ ม่าย ธง-เม่ง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ຈັ໋ນ-ຕສະ ເຍີຍ ດົ໊ບ-ລິ່ວ ແປ້ງ ອອນ ເຍີຍ,   ທສົວະ ທິນ-ຮູ່ງ ເຍີຍ ມ່ຽນ ຢຽມ ຕຸ໊ ວ້ວນ,   ໄມ້ ກຸ໊ນ ນິ່ນ ບົວ ຫລົ່ງ ກັ້ນ ເຍີຍ ທຈະ ຕ໋ອງ ຕສ້ຽນ.    ທິນ-ຮູ່ງ ປຸນ ແຊງ-ຄູ້  ມ່າຍ ທສົງ-ເມ່ງ    </a:t>
            </a: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“But ask the animals, now, and they shall teach you;     the birds of the sky, and they shall tell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“แต่ ขอ​ถาม​สัตว์​เดียรัจฉาน และ​มัน​จะ​สอน​ท่านถาม​นก​ใน​อากาศ​ดู และ​มัน​จะ​บอก​ท่าน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“Gunv naaic saeng-kuv, saeng-kuv ziouc njaaux meih.  Naaic yiem lungh nyei norqc, ninh mbuo ziouc mbuox meih.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``กุ๊น หน่าย แซง-คู้, แซง-คู้ ฯฒฯ หฌาว เม่ย.  หน่าย เยียม ลู่ง เญย เหนาะ, นิ่น บัว ฯฒฯ บั๋ว เม่ย.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“ກຸ໊ນ ໜ່າຍ ແຊງ-ຄູ້, ແຊງ-ຄູ້ ຕສ່ຽວ ອຈ໋າວ ເມີ່ຍ.   ໜ່າຍ ຢຽມ ລູ່ງ ເຍີຍ ເໜາະ, ນິ່ນ ບົວ ຕສ່ຽວ ບົ໋ວ ເມີ່ຍ.    </a:t>
            </a:r>
          </a:p>
        </p:txBody>
      </p:sp>
    </p:spTree>
  </p:cSld>
  <p:clrMapOvr>
    <a:masterClrMapping/>
  </p:clrMapOvr>
  <p:transition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Or speak to the earth, and it shall teach you.     The fish of the sea shall declare to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หรือ​พูด​กับ​แผ่นดิน​โลก และ​มัน​จะ​สอน​ท่านและ​ถาม​ปลา​ทะเล มัน​จะ​ประกาศ​แก่​ท่าน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Caux ndau gorngv waac, ndau ziouc njaaux meih,  yiem koiv nyei mbiauz yaac oix zunh mengh mbuox meih.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เหธา เดา ก๊อง หว่า, เดา ฯฒฯ หฌาว เม่ย,  เยียม ค้อย เญย เบย์า หย่า อ๋อย ฒุ่น เม่ง บั๋ว เม่ย.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ເຖສົາ ເດົາ ກ໊ອງ ຫວ່າ,  ເດົາ ຕສ່ຽວ ອຈ໋າວ ເມີ່ຍ,   ຢຽມ ຄ້ອຍ ເຍີຍ ເບຢົ໌າ ຢ່າ ອ໋ອຍ ຕສຸ້ນ ເມ່ງ ບົ໋ວ ເມີ່ຍ.    </a:t>
            </a:r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12:9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Who doesn’t know that in all these,     the hand of Yahweh has done this,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ใน​สิ่ง​เหล่า​นี้​มี​สิ่ง​ใด​ที่​ไม่​ทราบ​ว่า​พระ​หัตถ์​ของ​พระ​เจ้า​ทรง​กระทำ​ให้​เป็นไป​อย่าง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Yiem naaiv deix yietc zungv maaih haaix nyungc  maiv hiuv duqv  Ziouv  nyei buoz hnangv naaiv zoux?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เยียม น้าย เต๋ย เหยียด ฒู้ง ม่าย หาย หญู่ง  ไม้ ฮิ้ว ตุ๊  เฒี้ยว  เญย ปั์ว ฮนั้ง น้าย โหฒว?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ຢຽມ ນ້າຍ ເຕີ໋ຍ ຢຽດ ຕສູ໊ງ ມ່າຍ ຫາຍ ຫຍູ່ງ   ໄມ້ ຮິ້ວ ຕຸ໊   ຕສ໊ຽວ   ເຍີຍ ປົ໌ວ ຮນັ້ງ ນ້າຍ ໂຕສ໋ວ?    </a:t>
            </a:r>
          </a:p>
        </p:txBody>
      </p:sp>
    </p:spTree>
  </p:cSld>
  <p:clrMapOvr>
    <a:masterClrMapping/>
  </p:clrMapOvr>
  <p:transition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3347</Words>
  <Application>Microsoft Office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Ahkwai Lertsirikarn</cp:lastModifiedBy>
  <cp:revision>2</cp:revision>
  <dcterms:created xsi:type="dcterms:W3CDTF">2022-02-28T15:26:53Z</dcterms:created>
  <dcterms:modified xsi:type="dcterms:W3CDTF">2022-02-28T15:30:27Z</dcterms:modified>
</cp:coreProperties>
</file>