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50" r:id="rId10"/>
    <p:sldLayoutId id="21474836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“Behold, my eye has seen all this.     My ear has heard and understood it.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โย​บยืน​หยัด​ใน​ความ​สัตย์​ซื่อ​ของ​ตน“นี่​แน่ะ ตา​ของ​ข้า​ได้​เห็น​สิ่ง​ทั้งหมด​นี้​แล้ว​หู​ของ​ข้า​ได้​ยิน​และ​เข้าใจ​เรื่อง​นี้​แล้ว​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“Naaiv deix yietc zungv sic yie nyei m'zing duqv buatc jiex,  yie nyei m'normh duqv haiz jiex yaac mengh baeqc.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``น้าย เต๋ย เหยียด ฒู้ง สี่ เยีย เญย มฒีง ตุ๊ ปวัด เจี๋ย,  เยีย เญย มน่อม ตุ๊ ไฮ์ เจี๋ย หย่า เม่ง แปะ.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“ນ້າຍ ເຕີ໋ຍ ຢຽດ ຕສູ໊ງ ສີ່ ເຢຍ ເຍີຍ ມຕສີງ ຕຸ໊ ປວັດ ເຈ໋ຍ,   ເຢຍ ເຍີຍ ມນ່ອມ ຕຸ໊ ໄຮ໌ ເຈ໋ຍ ຢ່າ ເມ່ງ ແປະ.    </a:t>
            </a:r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 will surely reprove you     if you secretly show partiality.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​พระ​องค์​จะ​ทรง​ตำหนิ​ท่าน​ทั้ง​หลาย​แน่ถ้า​ท่าน​แสดง​ความ​ลำเอียง​อย่าง​ลับๆ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meih mbuo bingx jienv tengx yietc bung,  ninh ndongc haaix zungv oix gorngv-hemx meih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เม่ย บัว ปี๋ง เจี๊ยน เถง เหยียด ปูง,  นิ่น ด่ง หาย ฒู้ง อ๋อย ก๊อง-เหม เม่ย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ເມີ່ຍ ບົວ ປີ໋ງ ຈ໊ຽນ ເຖງ ຢຽດ ປູງ,   ນິ່ນ ດົ່ງ ຫາຍ ຕສູ໊ງ ອ໋ອຍ ກ໊ອງ-ເຫມ ເມີ່ຍ ບົວ.    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Shall not his majesty make you afraid,     And his dread fall on you?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วาม​โอ่​อ่า​ตระการ​ของ​พระ​องค์​จะ​ไม่​กระทำ​ให้​ท่าน​คร้าม​กลัวและ​ความ​ครั่น​คร้าม​ต่อ​พระ​องค์​จะ​ไม่​ตก​เหนือ​ท่าน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Ninh nyei haangh daauh bun meih gamh nziex,  zungv haeqv meih mbuo mau nzengc saah?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นิ่น เญย ฮ่าง ต้าว ปุน เม่ย กั้ม เหฑีย,  ฒู้ง แฮะ เม่ย บัว เมา เหฑ่ง ซ่าะ?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ນິ່ນ ເຍີຍ ຮ່າງ ຕ້າວ ປຸນ ເມີ່ຍ ກ້ຳ ເດສ໋ຍ,   ຕສູ໊ງ ແຮະ ເມີ່ຍ ບົວ ເມົາ ເດສ່ງ ຊ່າະ?    </a:t>
            </a:r>
          </a:p>
        </p:txBody>
      </p:sp>
    </p:spTree>
  </p:cSld>
  <p:clrMapOvr>
    <a:masterClrMapping/>
  </p:clrMapOvr>
  <p:transition>
    <p:cover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Your memorable sayings are proverbs of ashes,     Your defenses are defenses of clay.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คำ​เป็น​คติ​ของ​ท่าน​เป็น​ทุพ​ภาษิตเครื่อง​กัน​ตัว​ของ​ท่าน​เป็น​เครื่อง​ดิน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nyei waac-puix hnangv saaiv maiv lamh longc,  meih mbuo luonx nyei leiz ndongc wuom-bamc mau nor.  Yopv Oix Caux Tin-HunghDoix Hmien Luonx Leiz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เญย หว่า-ผุย ฮนั้ง ซ้าย ไม้ ลั่ม หล่ง,  เม่ย บัว หลวน เญย เล์ย ด่ง ววม-ปั่ม เมา นอ.  โย้บ อ๋อย เหธา ทิน-ฮู่ง ต๋อย เฮมียน หลวน เล์ย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ເຍີຍ ຫວ່າ-ຜຸຍ ຮນັ້ງ ຊ້າຍ ໄມ້ ລ່ຳ ຫລົ່ງ,   ເມີ່ຍ ບົວ ຫລວນ ເຍີຍ ເລີ໌ຍ ດົ່ງ ວວມ-ປ່ຳ  ເມົາ ນໍ.   ໂຢ໊ບ ອ໋ອຍ ເຖສົາ ທິນ-ຮູ່ງ  ຕ໋ອຍ ຮມຽນ ຫລວນ ເລີ໌ຍ    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“Be silent, leave me alone, that I may speak.     Let come on me what will.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“ขอ​นิ่ง​เถอะ และ​ข้า​จะ​พูดและ​อะไร​จะ​เกิด​แก่​ข้า ​ก็​ขอ​ให้​เกิด​เถิด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“Tov meih mbuo sekv dangh maah! Yie oix gorngv.  Nqa'haav maiv gunv benx haaix nyungc, sueih yie benx aqv.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``โท้ เม่ย บัว เซ้ก ตั้ง ม่าะ! เยีย อ๋อย ก๊อง.  ฆะฮ้า ไม้ กุ๊น เป๋น หาย หญู่ง, เซว่ย เยีย เป๋น อ๊ะ.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“ໂທ້ ເມີ່ຍ ບົວ ເຊກ ຕັ້ງ ມ່າະ! ເຢຍ ອ໋ອຍ ກ໊ອງ.   ອກະຮ້າ ໄມ້ ກຸ໊ນ ເປ໋ນ ຫາຍ ຫຍູ່ງ, ເຊວີ່ຍ ເຢຍ ເປ໋ນ ອ໊ະ.    </a:t>
            </a: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Why should I take my flesh in my teeth,     and put my life in my hand?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​ทำไมน่ะ​หรือ ข้า​จะ​งับ​เนื้อ​ของ​ข้า​ไว้และ​เสี่ยง​ชีวิต​ของ​ข้า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gunv hnangv haaix nor yie oix zoux aqv,  yie maiv funx maengc nyei gorngv.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กุ๊น ฮนั้ง หาย นอ เยีย อ๋อย โหฒว อ๊ะ,  เยีย ไม้ ฝุน แหม่ง เญย ก๊อง.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ກຸ໊ນ ຮນັ້ງ ຫາຍ ນໍ  ເຢຍ ອ໋ອຍ ໂຕສ໋ວ ອ໊ະ,   ເຢຍ ໄມ້ ຝຸນ ແໝ່ງ ເຍີຍ ກ໊ອງ.     </a:t>
            </a:r>
          </a:p>
        </p:txBody>
      </p:sp>
    </p:spTree>
  </p:cSld>
  <p:clrMapOvr>
    <a:masterClrMapping/>
  </p:clrMapOvr>
  <p:transition>
    <p:cover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Behold, he will kill me.     I have no hope.     Nevertheless, I will maintain my ways before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ดู​เถิด ​พระ​องค์​จะ​ทรง​ประหาร​ข้า​เสีย ข้า​ไม่​มี​ความ​หวัง​ใจ​แต่​ข้า​ยัง​จะ​แก้​ตัว​ของ​ข้า​จำเพาะ​พระ​พักตร์​พระ​องค์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Maiv gunv ninh daix yie, yie corc maaih lamh hnamv, mv baac yie yaac oix yiem ninh nyei nza'hmien biux mengh yie nyei jauv.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ไม้ กุ๊น นิ่น ไต๋ เยีย, เยีย หธ่อ ม่าย ลั่ม ฮนั้ม, มป่า เยีย หย่า อ๋อย เยียม นิ่น เญย หฑะเฮมียน ปิ๋ว เม่ง เยีย เญย เจ๊า.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ໄມ້ ກຸ໊ນ ນິ່ນ ໄຕ໋ ເຢຍ, ເຢຍ ຖສໍ່ ມ່າຍ ລ່ຳ ຮນ້ຳ,    ມປ່າ ເຢຍ ຢ່າ ອ໋ອຍ ຢຽມ ນິ່ນ ເຍີຍ ດສະຮມຽນ ປິ໋ວ ເມ່ງ ເຢຍ ເຍີຍ ເຈົ໊າ.    </a:t>
            </a:r>
          </a:p>
        </p:txBody>
      </p:sp>
    </p:spTree>
  </p:cSld>
  <p:clrMapOvr>
    <a:masterClrMapping/>
  </p:clrMapOvr>
  <p:transition>
    <p:cover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This also shall be my salvation,     that a godless man shall not come before him.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้อ​นี้​จะ​เป็น​ความ​รอด​ของ​ข้า​ด้วยคือ​คน​ที่​ไม่​นับ​ถือ​พระ​เจ้า​จะ​ไม่ได้​เข้า​มา​ต่อ​เบื้อง​พระ​พักตร์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Naaiv oix benx yie nyei njoux en,  weic zuqc maiv taaih Tin-Hungh nyei mienh maiv duqv mingh yiem ninh nyei nza'hmien.  Yopv Tov Tin-Hungh Gorngv CuotvWeic Haaix Diuc Gox Ninh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น้าย อ๋อย เป๋น เยีย เญย เหฌียว เอน,  เหว่ย หฒุ ไม้ ท่าย ทิน-ฮู่ง เญย เมี่ยน ไม้ ตุ๊ มี่ง เยียม นิ่น เญย หฑะเฮมียน.  โย้บ โท้ ทิน-ฮู่ง ก๊อง ธ้วด เหว่ย หาย ติ่ว โก๋ นิ่น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ນ້າຍ ອ໋ອຍ ເປ໋ນ ເຢຍ ເຍີຍ ໂອຈ໋ວ ເອນ,   ເຫວີ່ຍ ຕສຸ ໄມ້ ທ່າຍ ທິນ-ຮູ່ງ ເຍີຍ ມ່ຽນ ໄມ້ ຕຸ໊ ມີ່ງ ຢຽມ ນິ່ນ ເຍີຍ ດສະຮມຽນ.   ໂຢ໊ບ ໂທ້ ທິນ-ຮູ່ງ ກ໊ອງ ທສວດ  ເຫວີ່ຍ ຫາຍ ຕິ່ວ ໂກ໋ ນິ່ນ    </a:t>
            </a:r>
          </a:p>
        </p:txBody>
      </p:sp>
    </p:spTree>
  </p:cSld>
  <p:clrMapOvr>
    <a:masterClrMapping/>
  </p:clrMapOvr>
  <p:transition>
    <p:cover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Hear diligently my speech.     Let my declaration be in your ears.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ขอ​ฟัง​ถ้อยคำ​ของ​ข้า​อย่าง​ระมัดระวังและ​ให้​คำ​กล่าว​ของ​ข้า​อยู่​ใน​หู​ของ​ท่าน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“Tov longx-longx nyei muangx yie gorngv nyei waac,  yaac bun yie sux nyei waac bieqc meih nyei m'normh.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``โท้ หลงๆ เญย หมวัง เยีย ก๊อง เญย หว่า,  หย่า ปุน เยีย สู เญย หว่า เปียะ เม่ย เญย มน่อม.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“ໂທ້ ຫລົງໆ ເຍີຍ ໝວັງ ເຢຍ ກ໊ອງ ເຍີຍ ຫວ່າ,   ຢ່າ ປຸນ ເຢຍ ສູ ເຍີຍ ຫວ່າ ເປັຍ ເມີ່ຍ ເຍີຍ ມນ່ອມ.    </a:t>
            </a:r>
          </a:p>
        </p:txBody>
      </p:sp>
    </p:spTree>
  </p:cSld>
  <p:clrMapOvr>
    <a:masterClrMapping/>
  </p:clrMapOvr>
  <p:transition>
    <p:cover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See now, I have set my cause in order.     I know that I am righteous.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ดู​เถิด ข้า​เตรียม​คดี​ของ​ข้า​แล้ว​ข้า​ทราบ​ว่า จะ​ปรากฏ​ว่า​ข้า​บริสุทธิ์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liuc leiz ziangx yie nyei sic aqv.  Yie hiuv duqv zungv biux mengh yie maiv dorngc.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หลิ่ว เล์ย เหฒียง เยีย เญย สี่ อ๊ะ.  เยีย ฮิ้ว ตุ๊ ฒู้ง ปิ๋ว เม่ง เยีย ไม้ ต่อง.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ຫລິ່ວ ເລີ໌ຍ ຕສຢັ໋ງ ເຢຍ ເຍີຍ ສີ່ ອ໊ະ.   ເຢຍ ຮິ້ວ ຕຸ໊ ຕສູ໊ງ ປິ໋ວ ເມ່ງ ເຢຍ ໄມ້ ຕ່ອງ.    </a:t>
            </a:r>
          </a:p>
        </p:txBody>
      </p:sp>
    </p:spTree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13:19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Who is he who will contend with me?     For then would I hold my peace and give up the spirit.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ใคร​นะ​จะ​สู้​คดี​กับ​ข้าถ้า​อย่าง​นั้น​ข้า​จะ​นิ่ง​เสีย​และ​ตาย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Maaih haaix dauh oix gox yie?  Maaih nor, yie ziouc sekv yaac daic.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ม่าย หาย เต้า อ๋อย โก๋ เยีย?  ม่าย นอ, เยีย ฯฒฯ เซ้ก หย่า ไต่.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ມ່າຍ ຫາຍ ເຕົ້າ ອ໋ອຍ ໂກ໋ ເຢຍ?   ມ່າຍ ນໍ, ເຢຍ ຕສ່ຽວ ເຊກ ຢ່າ ໄຕ່.      </a:t>
            </a:r>
          </a:p>
        </p:txBody>
      </p:sp>
    </p:spTree>
  </p:cSld>
  <p:clrMapOvr>
    <a:masterClrMapping/>
  </p:clrMapOvr>
  <p:transition>
    <p:cover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What you know, I know also.     I am not inferior to you.             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อะไร​ที่​ท่าน​ทั้ง​หลาย​รู้ ข้า​ก็​รู้​ด้วยข้า​ไม่​ด้อย​กว่า​ท่าน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hiuv nyei, yie yaac hiuv.  Yie maiv gauh aiv meih mbuo.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ฮิ้ว เญย, เยีย หย่า ฮิ้ว.  เยีย ไม้ เก้า ไอ๊ เม่ย บัว.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ຮິ້ວ ເຍີຍ, ເຢຍ ຢ່າ ຮິ້ວ.   ເຢຍ ໄມ້ ເກົ້າ ໄອ໊ ເມີ່ຍ ບົວ.    </a:t>
            </a: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13:20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“Only don’t do two things to me;     then I will not hide myself from your face: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ทรง​ประสาท​สอง​สิ่ง​แก่​ข้า​พระ​องค์แล้ว​ข้า​พระ​องค์​จะ​ไม่​ซ่อน​ตัว​จาก​พระ​พักตร์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“Kungx tov bun i nyungc yie hnangv,  yie ziouc maiv bingx meih nyei hmien.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``ขูง โท้ ปุน อี หญู่ง เยีย ฮนั้ง,  เยีย ฯฒฯ ไม้ ปี๋ง เม่ย เญย เฮมียน.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“ຂູງ ໂທ້ ປຸນ ອີ ຫຍູ່ງ ເຢຍ ຮນັ້ງ,   ເຢຍ ຕສ່ຽວ ໄມ້ ປີ໋ງ ເມີ່ຍ ເຍີຍ ຮມຽນ.    </a:t>
            </a:r>
          </a:p>
        </p:txBody>
      </p:sp>
    </p:spTree>
  </p:cSld>
  <p:clrMapOvr>
    <a:masterClrMapping/>
  </p:clrMapOvr>
  <p:transition>
    <p:cover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13:21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withdraw your hand far from me;     and don’t let your terror make me afraid.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ทรง​หด​พระ​หัตถ์​ให้​ไกล​จาก​ข้า​พระ​องค์และ​ขอ​อย่า​ให้​ความ​ครั่น​คร้าม​พระ​องค์​ทำ​ให้​ข้า​พระ​องค์​คร้าม​กลัว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Tov hluotv meih nyei buoz leih go yie,  yaac tov maiv dungx zoux gamh nziex nyei sic haeqv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โท้ ฮล้วด เม่ย เญย ปั์ว เล่ย โก เยีย,  หย่า โท้ ไม้ ตู๋ง โหฒว กั้ม เหฑีย เญย สี่ แฮะ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ໂທ້ ຮລວດ ເມີ່ຍ ເຍີຍ ປົ໌ວ ເລີ່ຍ ໂກ ເຢຍ,   ຢ່າ ໂທ້ ໄມ້ ຕູ໋ງ ໂຕສ໋ວ ກ້ຳ ເດສ໋ຍ ເຍີຍ ສີ່ ແຮະ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13:22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Then call, and I will answer;     or let me speak, and you answer me.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ขอ​พระ​องค์​ทรง​เรียก​เถิด แล้ว​ข้า​พระ​องค์​จะ​ทูล​ตอบหรือ​ขอ​ให้​ข้า​พระ​องค์​ทูล และ​ขอ​พระ​องค์​ทรง​ตอบ​แก่​ข้า​พระ​องค์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Tin-Hungh aac, gunv heuc, yie ziouc dau.  Fai bun yie gorngv, meih yaac dau yie.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ทิน-ฮู่ง อ่า, กุ๊น เห่ว, เยีย ฯฒฯ เตา.  ไฟ ปุน เยีย ก๊อง, เม่ย หย่า เตา เยีย.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ທິນ-ຮູ່ງ ອ່າ, ກຸ໊ນ ເຫ່ວ, ເຢຍ ຕສ່ຽວ ເຕົາ.   ໄຟ ປຸນ ເຢຍ ກ໊ອງ, ເມີ່ຍ ຢ່າ ເຕົາ ເຢຍ.    </a:t>
            </a:r>
          </a:p>
        </p:txBody>
      </p:sp>
    </p:spTree>
  </p:cSld>
  <p:clrMapOvr>
    <a:masterClrMapping/>
  </p:clrMapOvr>
  <p:transition>
    <p:cover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How many are my iniquities and sins?     Make me know my disobedience and my sin.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บรรดา​ความ​บาป​ผิด​ของ​ข้า​พระ​องค์​มี​เท่าใดขอ​ทรง​โปรด​ให้​ข้า​พระ​องค์​ทราบ​ถึง​การ​ทรยศ​และ​บาป​ของ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Yie nyei zuiz caux zoux dorngc nyei sic maaih mbu'ziex?  Tov bun yie hiuv duqv yie zoux dorngc nyei jauv caux yie baamz nyei zuiz.  Yopv Aengx Ngopv Tin-Hungh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เยีย เญย ฒุ์ย เหธา โหฒว ต่อง เญย สี่ ม่าย บัวะ เหฒีย?  โท้ ปุน เยีย ฮิ้ว ตุ๊ เยีย โหฒว ต่อง เญย เจ๊า เหธา เยีย ป์าม เญย ฒุ์ย.  โย้บ แอ๋ง งบ ทิน-ฮู่ง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ເຢຍ ເຍີຍ ຕສຸ໌ຍ ເຖສົາ ໂຕສ໋ວ ຕ່ອງ ເຍີຍ ສີ່ ມ່າຍ ບຸເຕສ໋ຍ?   ໂທ້ ປຸນ ເຢຍ ຮິ້ວ ຕຸ໊ ເຢຍ ໂຕສ໋ວ ຕ່ອງ ເຍີຍ ເຈົ໊າ ເຖສົາ ເຢຍ ປ໌າມ ເຍີຍ ຕສຸ໌ຍ.   ໂຢ໊ບ ແອ໋ງ ງົບ ທິນ-ຮູ່ງ    </a:t>
            </a:r>
          </a:p>
        </p:txBody>
      </p:sp>
    </p:spTree>
  </p:cSld>
  <p:clrMapOvr>
    <a:masterClrMapping/>
  </p:clrMapOvr>
  <p:transition>
    <p:cover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Why hide you your face,     and hold me for your enemy?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ทำไม​พระ​องค์​ทรง​เมิน​พระ​พักตร์​เสียและ​ทรง​นับว่า​ข้า​พระ​องค์​เป็น​ศัตรู​ของ​พระ​องค์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“Meih weic haaix diuc bingx meih nyei hmien,  yaac funx yie zoux meih nyei win-wangv?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``เม่ย เหว่ย หาย ติ่ว ปี๋ง เม่ย เญย เฮมียน,  หย่า ฝุน เยีย โหฒว เม่ย เญย วิน-วั้ง?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“ເມີ່ຍ ເຫວີ່ຍ ຫາຍ ຕິ່ວ ປີ໋ງ ເມີ່ຍ ເຍີຍ ຮມຽນ,   ຢ່າ ຝຸນ ເຢຍ ໂຕສ໋ວ ເມີ່ຍ ເຍີຍ ວິນ-ວັ້ງ?    </a:t>
            </a:r>
          </a:p>
        </p:txBody>
      </p:sp>
    </p:spTree>
  </p:cSld>
  <p:clrMapOvr>
    <a:masterClrMapping/>
  </p:clrMapOvr>
  <p:transition>
    <p:cover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Will you harass a driven leaf?     Will you pursue the dry stubble?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​พระ​องค์​จะ​ทรง​ให้​ใบไม้​ที่​ถูก​ลม​พัด​ตกใจ​หรือและ​จะ​ทรง​ไล่​ติดตาม​ฟาง​แห้ง​หรือ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oix haeqv yietc kuaaiv zuqc nziaaux buonc nyei ndiangx-normh  yaac zunc mbiauh nqaauv nqaai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อ๋อย แฮะ เหยียด คว้าย หฒุ หฑยาว ป่วน เญย เดี๋ยง-น่อม  หย่า หฒุ่น เบย้า ฆ้าว ฆาย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ອ໋ອຍ ແຮະ ຢຽດ ຄວ້າຍ ຕສຸ ດສຢ໋າວ ປ່ວນ ເຍີຍ ດຢັ໋ງ-ນ່ອມ   ຢ່າ ຕສຸ່ນ ເບຢົ້າ ອກ໊າວ ອກາຍ ໄຟ?    </a:t>
            </a:r>
          </a:p>
        </p:txBody>
      </p:sp>
    </p:spTree>
  </p:cSld>
  <p:clrMapOvr>
    <a:masterClrMapping/>
  </p:clrMapOvr>
  <p:transition>
    <p:cover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For you write bitter things against me,     and make me inherit the iniquities of my youth: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เพราะ​พระ​องค์​ทรง​จารึก​สิ่ง​ขม​ขื่น ต่อสู้​ข้า​พระ​องค์และ​ทรง​กระทำ​ให้​ข้า​พระ​องค์​รับ​โทษ​ความ​บาป​ผิด ที่​ข้า​พระ​องค์​กระทำ​เมื่อ​ยัง​รุ่นๆ อยู่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fiev jienv hniev haic nyei sicgox yie,  aengx bun yie ndaam-dorng yie lunx nyei ziangh hoc zoux nyei zuiz.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เฟี้ย เจี๊ยน เฮนี้ย ไห่ เญย สี่ โก๋ เยีย,  แอ๋ง ปุน เยีย ดาม-ตอง เยีย หลุน เญย เฒี่ยง โห่ โหฒว เญย ฒุ์ย.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ເຟ້ຍ ຈ໊ຽນ ເຮນ້ຍ ໄຫ່ ເຍີຍ ສີ່  ໂກ໋ ເຢຍ,   ແອ໋ງ ປຸນ ເຢຍ ດາມ-ຕອງ ເຢຍ ຫລຸນ ເຍີຍ ຕສຢັ້ງ ໂຫ່ ໂຕສ໋ວ ເຍີຍ ຕສຸ໌ຍ.    </a:t>
            </a:r>
          </a:p>
        </p:txBody>
      </p:sp>
    </p:spTree>
  </p:cSld>
  <p:clrMapOvr>
    <a:masterClrMapping/>
  </p:clrMapOvr>
  <p:transition>
    <p:cover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You also put my feet in the stocks,     and mark all my paths.     You set a bound to the soles of my feet,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​พระ​องค์​ทรง​ใส่​เท้า​ของ​ข้า​พระ​องค์​ไว้​ใน​คาและ​ทรง​เฝ้าดู​ทาง​ทั้งสิ้น​ของ​ข้า​พระ​องค์​พระ​องค์​ทรง​จำกัด​เขต​ให้แก่​ฝ่า​เท้า​ของ​ข้า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zorqv ndiangx gapc jienv yie nyei zaux,  aengx mangc jienv yie nyei diuh diuh jauv  meih yaac dingc ziangx yie nyei zaux-benv caaiv duqv taux nyei dorngx.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เฒาะ เดี๋ยง กับ เจี๊ยน เยีย เญย เหฒา,  แอ๋ง หมั่ง เจี๊ยน เยีย เญย ติ้วๆ เจ๊า  เม่ย หย่า ตี่ง เหฒียง เยีย เญย เหฒา-เป๊น ธ้าย ตุ๊ เถา เญย ต๋อง.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ເຕສ໊າະ ດຢັ໋ງ ກັບ ຈ໊ຽນ ເຢຍ ເຍີຍ ເຕສົ໋າ,   ແອ໋ງ ໝັ່ງ ຈ໊ຽນ ເຢຍ ເຍີຍ ຕິ້ວໆ ເຈົ໊າ   ເມີ່ຍ ຢ່າ ຕີ່ງ ຕສຢັ໋ງ ເຢຍ ເຍີຍ ເຕສົ໋າ-ເປ໊ນ ທສ້າຍ ຕຸ໊ ເຖົາ ເຍີຍ ຕ໋ອງ.       </a:t>
            </a:r>
          </a:p>
        </p:txBody>
      </p:sp>
    </p:spTree>
  </p:cSld>
  <p:clrMapOvr>
    <a:masterClrMapping/>
  </p:clrMapOvr>
  <p:transition>
    <p:cover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13:28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though I am decaying like a rotten thing,     like a garment that is moth-eaten.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มนุษย์​ก็​ทรุด​โทรม​ไป​เหมือน​ของ​เน่าเหมือน​เครื่อง​แต่ง​กาย​ที่​ตัว​แมลง​กิน​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“Mienh gunv zoux gunv zitc hnangv ga'naaiv-huv,  hnangv zuqc gaeng ngaatc waaic nyei lui-houx.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``เมี่ยน กุ๊น โหฒว กุ๊น หฒิด ฮนั้ง กะน้าย-ฮู้,  ฮนั้ง หฒุ แกง หงาด หว่าย เญย ลุย-โหว.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“ມ່ຽນ ກຸ໊ນ ໂຕສ໋ວ ກຸ໊ນ ຕສິດ ຮນັ້ງ ກະນ້າຍ-ຮູ້,   ຮນັ້ງ ຕສຸ ແກງ ຫງາດ ຫວ່າຍ ເຍີຍ ລຸຍ-ໂຫວ.  </a:t>
            </a:r>
          </a:p>
        </p:txBody>
      </p:sp>
    </p:spTree>
  </p:cSld>
  <p:clrMapOvr>
    <a:masterClrMapping/>
  </p:clrMapOvr>
  <p:transition>
    <p:cover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13:3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“Surely I would speak to the Almighty.     I desire to reason with God.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แต่​ข้า​จะ​ใคร่​ทูล​ต่อ​องค์​ผู้​ทรง​มหิทธิ​ฤทธิ์และ​ปรารถนา​จะ​สู้​คดี​ของ​ข้า​กับ​พระ​เจ้า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Mv baac yie oix caux Nernh Jiex Wuov Dauh gorngv waac,  yie oix caux Tin-Hungh luonx leiz.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มป่า เยีย อ๋อย เหธา เน่น เจี๋ย วั้ว เต้า ก๊อง หว่า,  เยีย อ๋อย เหธา ทิน-ฮู่ง หลวน เล์ย.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ມປ່າ ເຢຍ ອ໋ອຍ ເຖສົາ ເນິ່ນ ເຈ໋ຍ ວົ້ວ ເຕົ້າ ກ໊ອງ ຫວ່າ,   ເຢຍ ອ໋ອຍ ເຖສົາ ທິນ-ຮູ່ງ ຫລວນ ເລີ໌ຍ.    </a:t>
            </a:r>
          </a:p>
        </p:txBody>
      </p:sp>
    </p:spTree>
  </p:cSld>
  <p:clrMapOvr>
    <a:masterClrMapping/>
  </p:clrMapOvr>
  <p:transition>
    <p:cover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13:4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But you are forgers of lies.     You are all physicians of no value.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ส่วน​ท่าน ท่าน​ฉาบ​เสีย​ด้วย​การ​มุสาท่าน​ทั้ง​ปวง​เป็น​แพทย์​ที่​ใช้​ไม่ได้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longc gorngv-baeqc nyei waac nzaatv jienvmeih mbuo maiv hiuv nyei.  Meih mbuo se hnangv maiv lamh longc nyei ndie-sai.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หล่ง ก๊อง-แปะ เญย หว่า ฑ้าด เจี๊ยน เม่ย บัว ไม้ ฮิ้ว เญย.  เม่ย บัว เซ ฮนั้ง ไม้ ลั่ม หล่ง เญย เดีย-ไซ.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ຫລົ່ງ ກ໊ອງ-ແປະ ເຍີຍ ຫວ່າ ດສ໊າດ ຈ໊ຽນ  ເມີ່ຍ ບົວ ໄມ້ ຮິ້ວ ເຍີຍ.   ເມີ່ຍ ບົວ ເຊ ຮນັ້ງ ໄມ້ ລ່ຳ ຫລົ່ງ ເຍີຍ ເດຍ-ໄຊ.    </a:t>
            </a:r>
          </a:p>
        </p:txBody>
      </p:sp>
    </p:spTree>
  </p:cSld>
  <p:clrMapOvr>
    <a:masterClrMapping/>
  </p:clrMapOvr>
  <p:transition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13:5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Oh that you would be completely silent!     Then you would be wise.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โอ ท่าน​น่าจะ​นิ่ง​เสียและ​ความ​นิ่ง​นั้น​จะ​เป็น​สติปัญญา​ของ​ท่าน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Feix duqv meih mbuo sekv nzieqc nyei.  Naaiv ziouc benx meih mbuo nyei cong-mengh aqv.  Yopv Gorngv Ninh Nyei DoicMaiv Puix Zoux Zorng-Zengx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เฝย ตุ๊ เม่ย บัว เซ้ก เหฑียะ เญย.  น้าย ฯฒฯ เป๋น เม่ย บัว เญย ธง-เม่ง อ๊ะ.  โย้บ ก๊อง นิ่น เญย ต่อย ไม้ ผุย โหฒว ฒอง-เหฒง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ເຝີຍ ຕຸ໊ ເມີ່ຍ ບົວ ເຊກ ເດສັຍ ເຍີຍ.   ນ້າຍ ຕສ່ຽວ ເປ໋ນ ເມີ່ຍ ບົວ ເຍີຍ ທສົງ-ເມ່ງ ອ໊ະ.   ໂຢ໊ບ ກ໊ອງ ນິ່ນ ເຍີຍ ຕ່ອຍ  ໄມ້ ຜຸຍ ໂຕສ໋ວ ຕສອງ-ເຕສ໋ງ    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13:6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Hear now my reasoning.     Listen to the pleadings of my lips.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บัดนี้​ขอ​ฟัง​การ​หา​เหตุผล​ของ​ข้าและ​ขอ​ฟัง​คำ​วิงวอน​แห่ง​ริม​ฝีปาก​ของ​ข้า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“Ih zanc tov muangx yie luonx nyei jauv  yaac muangx yie sux nyei waac.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``อี้ หฒั่น โท้ หมวัง เยีย หลวน เญย เจ๊า  หย่า หมวัง เยีย สู เญย หว่า.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“ອີ້ ຕສັ່ນ ໂທ້ ໝວັງ ເຢຍ ຫລວນ ເຍີຍ ເຈົ໊າ   ຢ່າ ໝວັງ ເຢຍ ສູ ເຍີຍ ຫວ່າ.    </a:t>
            </a: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13:7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Will you speak unrighteously for God,     and talk deceitfully for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ท่าน​ทั้ง​หลาย​จะ​พูด​เท็จ​เพื่อ​พระ​เจ้า​หรือและ​พูด​ลวง​เพื่อ​พระ​องค์​หรือ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oix weic Tin-Hungh gorngv jaav nyei waac fai?  Meih mbuo oix weic ninh gorngv-baeqc?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อ๋อย เหว่ย ทิน-ฮู่ง ก๊อง จ๊า เญย หว่า ไฟ?  เม่ย บัว อ๋อย เหว่ย นิ่น ก๊อง-แปะ?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ອ໋ອຍ ເຫວີ່ຍ ທິນ-ຮູ່ງ ກ໊ອງ ຈ໊າ ເຍີຍ ຫວ່າ ໄຟ?   ເມີ່ຍ ບົວ ອ໋ອຍ ເຫວີ່ຍ ນິ່ນ ກ໊ອງ-ແປະ?    </a:t>
            </a:r>
          </a:p>
        </p:txBody>
      </p:sp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13:8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Will you show partiality to him?     Will you contend for God?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ท่าน​ทั้ง​หลาย​จะ​แสดง​ความ​ลำเอียง​เข้าข้าง​พระ​องค์​หรือท่าน​จะ​ว่า​ความ​ฝ่าย​พระ​เจ้า​หรือ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Meih mbuo oix tengx Tin-Hungh wuov bung nzaeng fai?  Meih mbuo oix weic ninh luonx leiz?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เม่ย บัว อ๋อย เถง ทิน-ฮู่ง วั้ว ปูง แฑง ไฟ?  เม่ย บัว อ๋อย เหว่ย นิ่น หลวน เล์ย?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ເມີ່ຍ ບົວ ອ໋ອຍ ເຖງ ທິນ-ຮູ່ງ ວົ້ວ ປູງ ແດສງ ໄຟ?   ເມີ່ຍ ບົວ ອ໋ອຍ ເຫວີ່ຍ ນິ່ນ ຫລວນ ເລີ໌ຍ?    </a:t>
            </a: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556000" y="0"/>
            <a:ext cx="5080000" cy="63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0000"/>
                </a:solidFill>
              </a:rPr>
              <a:t>Job 13:9</a:t>
            </a:r>
          </a:p>
        </p:txBody>
      </p:sp>
      <p:sp>
        <p:nvSpPr>
          <p:cNvPr id="3" name="New shape"/>
          <p:cNvSpPr/>
          <p:nvPr/>
        </p:nvSpPr>
        <p:spPr>
          <a:xfrm>
            <a:off x="1778000" y="3175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0000FF"/>
                </a:solidFill>
              </a:rPr>
              <a:t>Is it good that he should search you out?     Or as one deceives a man, will you deceive him?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1778000" y="127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>
                <a:solidFill>
                  <a:srgbClr val="FF0000"/>
                </a:solidFill>
              </a:rPr>
              <a:t>เมื่อ​พระ​องค์​ทรง​ค้น​ท่าน​พบ จะ​ดี​แก่​ท่าน​ไหมหรือ​ท่าน​จะ​ลวง​พระ​องค์​ได้ อย่าง​ผู้​หนึ่ง​ผู้ใด​ลวง​มนุษย์​หรือ</a:t>
            </a:r>
          </a:p>
        </p:txBody>
      </p:sp>
      <p:sp>
        <p:nvSpPr>
          <p:cNvPr id="5" name="New shape"/>
          <p:cNvSpPr/>
          <p:nvPr/>
        </p:nvSpPr>
        <p:spPr>
          <a:xfrm>
            <a:off x="1778000" y="254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800080"/>
                </a:solidFill>
              </a:rPr>
              <a:t> Se gorngv ninh zaah mangc meih mbuo, meih mbuo haih duqv longx fai?  Meih mbuo haih nduov Tin-Hungh hnangv mienh nduov mienh fai? </a:t>
            </a:r>
          </a:p>
        </p:txBody>
      </p:sp>
      <p:sp>
        <p:nvSpPr>
          <p:cNvPr id="6" name="New shape"/>
          <p:cNvSpPr/>
          <p:nvPr/>
        </p:nvSpPr>
        <p:spPr>
          <a:xfrm>
            <a:off x="1778000" y="381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>
                <a:solidFill>
                  <a:srgbClr val="000000"/>
                </a:solidFill>
              </a:rPr>
              <a:t> สี ก๊อง นิ่น ฒ่า หมั่ง เม่ย บัว, เม่ย บัว ไฮ่ ตุ๊ หลง ไฟ?  เม่ย บัว ไฮ่ ดั๊ว ทิน-ฮู่ง ฮนั้ง เมี่ยน ดั๊ว เมี่ยน ไฟ? </a:t>
            </a:r>
          </a:p>
        </p:txBody>
      </p:sp>
      <p:sp>
        <p:nvSpPr>
          <p:cNvPr id="7" name="New shape"/>
          <p:cNvSpPr/>
          <p:nvPr/>
        </p:nvSpPr>
        <p:spPr>
          <a:xfrm>
            <a:off x="1778000" y="5080000"/>
            <a:ext cx="8890000" cy="1905000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rgbClr val="A52A2A"/>
                </a:solidFill>
              </a:rPr>
              <a:t> ເຊ ກ໊ອງ ນິ່ນ ຕສ້າ ໝັ່ງ ເມີ່ຍ ບົວ, ເມີ່ຍ ບົວ ໄຮ່ ຕຸ໊ ຫລົງ ໄຟ?   ເມີ່ຍ ບົວ ໄຮ່ ດົ໊ວ ທິນ-ຮູ່ງ ຮນັ້ງ ມ່ຽນ ດົ໊ວ ມ່ຽນ ໄຟ?    </a:t>
            </a:r>
          </a:p>
        </p:txBody>
      </p:sp>
    </p:spTree>
  </p:cSld>
  <p:clrMapOvr>
    <a:masterClrMapping/>
  </p:clrMapOvr>
  <p:transition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3625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Ahkwai Lertsirikarn</cp:lastModifiedBy>
  <cp:revision>2</cp:revision>
  <dcterms:created xsi:type="dcterms:W3CDTF">2022-02-28T15:27:20Z</dcterms:created>
  <dcterms:modified xsi:type="dcterms:W3CDTF">2022-02-28T15:28:50Z</dcterms:modified>
</cp:coreProperties>
</file>