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8" d="100"/>
          <a:sy n="68" d="100"/>
        </p:scale>
        <p:origin x="792" y="54"/>
      </p:cViewPr>
      <p:guideLst>
        <p:guide orient="horz" pos="2160"/>
        <p:guide pos="3840"/>
      </p:guideLst>
    </p:cSldViewPr>
  </p:slideViewPr>
  <p:notesTextViewPr>
    <p:cViewPr>
      <p:scale>
        <a:sx n="1" d="1"/>
        <a:sy n="1" d="1"/>
      </p:scale>
      <p:origin x="0" y="0"/>
    </p:cViewPr>
  </p:notesTextViewPr>
  <p:sorterViewPr>
    <p:cViewPr>
      <p:scale>
        <a:sx n="100" d="100"/>
        <a:sy n="100" d="100"/>
      </p:scale>
      <p:origin x="0" y="-80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FD0B7A-F5DD-4F40-B4CB-3B2C354B893A}" type="datetimeFigureOut">
              <a:rPr lang="en-US"/>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FD0B7A-F5DD-4F40-B4CB-3B2C354B893A}" type="datetimeFigureOut">
              <a:rPr lang="en-US"/>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a:t>2/28/2022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50" r:id="rId10"/>
    <p:sldLayoutId id="21474836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14:1</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“Man, who is born of a woman,     is of few days, and full of trouble.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โยบ​คร่ำ​ครวญ​เรื่อง​ชีวิต​สั้น“มนุษย์​ที่​เกิด​มา​โดย​ผู้หญิง​ก็​อยู่​แต่​น้อย​วันและ​เต็ม​ไป​ด้วย​ความ​ยุ่งยาก​ใจ</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“Mienh yiem m'sieqv dorn cuotv seix nyei hnoi-nyieqc zoqc nyei,  kungx maaih kuonx naanh buangv nzengc.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``เมี่ยน เยียม มเซียะ ตอน ธ้วด เสย เญย ฮนอย-เหญียะ โหฒะ เญย,  ขูง ม่าย ขวน น่าน ปวั๊ง เหฑ่ง.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“ມ່ຽນ ຢຽມ ມເຊັຍ ຕອນ ທສວດ ເສີຍ ເຍີຍ ຮນອຍ-ເຫຍັຍ ໂຕສະ ເຍີຍ,   ຂູງ ມ່າຍ ຂວນ ນ່ານ ປວັ໊ງ ເດສ່ງ.    </a:t>
            </a:r>
          </a:p>
        </p:txBody>
      </p:sp>
    </p:spTree>
  </p:cSld>
  <p:clrMapOvr>
    <a:masterClrMapping/>
  </p:clrMapOvr>
  <p:transition>
    <p:cover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14:10</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But man dies, and is laid low.     Yes, man gives up the spirit, and where is he?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แต่​มนุษย์​ตาย และ​ล้ม​พังพาบเออ มนุษย์​สิ้นลม​หายใจ​และ​เขา​อยู่​ที่​ไหน​เล่า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Mv baac mienh daic, bueix jienv zaqc nyei.  Ninh dangx qiex ninh ziouc yiem haaix?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มป่า เมี่ยน ไต่, เปว๋ย เจี๊ยน หฒะ เญย.  นิ่น ตั๋ง เฉีย นิ่น ฯฒฯ เยียม หาย?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ມປ່າ ມ່ຽນ ໄຕ່, ເປວີ໋ຍ ຈ໊ຽນ ຕສະ ເຍີຍ.   ນິ່ນ ຕັ໋ງ ເຖຈຍ ນິ່ນ ຕສ່ຽວ ຢຽມ ຫາຍ?    </a:t>
            </a:r>
          </a:p>
        </p:txBody>
      </p:sp>
    </p:spTree>
  </p:cSld>
  <p:clrMapOvr>
    <a:masterClrMapping/>
  </p:clrMapOvr>
  <p:transition>
    <p:cover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14:11</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As the waters fail from the sea,     and the river wastes and dries up,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น้ำ​ขาด​จาก​ทะเลสาบ​ไปและ​แม่น้ำ​ก็​เหือด​และ​แห้ง​ไป​ฉัน​ใด</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Hnangv koiv nyei wuom nqaai,  ndaaih nyei wuom haapv yaac nqaai,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ฮนั้ง ค้อย เญย ววม ฆาย,  ด้าย เญย ววม ฮ้าบ หย่า ฆาย,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ຮນັ້ງ ຄ້ອຍ ເຍີຍ ວວມ ອກາຍ,   ດ້າຍ ເຍີຍ ວວມ ຮາບ ຢ່າ ອກາຍ,    </a:t>
            </a:r>
          </a:p>
        </p:txBody>
      </p:sp>
    </p:spTree>
  </p:cSld>
  <p:clrMapOvr>
    <a:masterClrMapping/>
  </p:clrMapOvr>
  <p:transition>
    <p:cover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14:12</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so man lies down and doesn’t rise.     Until the heavens are no more, they shall not awake,     nor be roused out of their sleep.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ฉัน​นั้น​แหละ มนุษย์​ก็​นอน​ลง​และ​ไม่​ลุก​ขึ้น​อีกจน​ท้องฟ้า​ไม่​มี​อีก เขา​ก็​ไม่​ตื่น​ขึ้นและ​ปลุก​เขา​ก็​ไม่ได้</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mienh daic minghmaiv aengx nangh daaih,  taux lungh jiex nzengc ninh maiv nyie,  nqamv ninh, ninh yaac maiv haih nyie.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เมี่ยน ไต่ มี่ง ไม้ แอ๋ง นั่ง ต้าย,  เถา ลู่ง เจี๋ย เหฑ่ง นิ่น ไม้ เญีย,  ฆั้ม นิ่น, นิ่น หย่า ไม้ ไฮ่ เญีย.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ມ່ຽນ ໄຕ່ ມີ່ງ  ໄມ້ ແອ໋ງ ນັ່ງ ຕ້າຍ,   ເຖົາ ລູ່ງ ເຈ໋ຍ ເດສ່ງ ນິ່ນ ໄມ້ ເຍຍ,   ອກ໊ຳ ນິ່ນ, ນິ່ນ ຢ່າ ໄມ້ ໄຮ່ ເຍຍ.      </a:t>
            </a:r>
          </a:p>
        </p:txBody>
      </p:sp>
    </p:spTree>
  </p:cSld>
  <p:clrMapOvr>
    <a:masterClrMapping/>
  </p:clrMapOvr>
  <p:transition>
    <p:cover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14:13</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“Oh that you would hide me in Sheol,     that you would keep me secret, until your wrath is past,     that you would appoint me a set time, and remember me!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โอ หาก​พระ​องค์​ทรง​ซ่อน​ข้า​พระ​องค์​ไว้​ใน​แดน​คน​ตาย​ก็​จะ​ดีใคร่​จะ​ให้​พระ​องค์​ทรง​ปกปิด​ข้า​พระ​องค์​ไว้​จน​พระ​พิโรธ​พระ​องค์​พ้น​ไปใคร่​จะ​ให้​พระ​องค์​ทรง​กำหนด​เวลา​ให้​ข้า​พระ​องค์ และ​ทรง​ระลึก​ถึง​ข้า​พระ​องค์</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“Feix duqv meih zorqv yie bingx jienv yiemh gen.  Feix duqv meih torngv jienv yie, zuov meih nyei ga'qiex fiu.  Feix duqv meih dingc ziangx ziangh hoc weic jangx yie.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``เฝย ตุ๊ เม่ย เฒาะ เยีย ปี๋ง เจี๊ยน เยี่ยม เกน.  เฝย ตุ๊ เม่ย ท้อง เจี๊ยน เยีย, ฒั้ว เม่ย เญย กะเฉีย ฟิว.  เฝย ตุ๊ เม่ย ตี่ง เหฒียง เฒี่ยง โห่ เหว่ย จั๋ง เยีย.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“ເຝີຍ ຕຸ໊ ເມີ່ຍ ເຕສ໊າະ ເຢຍ ປີ໋ງ ຈ໊ຽນ ຢ້ຽມ ເກນ.   ເຝີຍ ຕຸ໊ ເມີ່ຍ ທ້ອງ ຈ໊ຽນ ເຢຍ, ຕສົ໊ວ ເມີ່ຍ ເຍີຍ ກະເຖຈຍ ຟິວ.   ເຝີຍ ຕຸ໊ ເມີ່ຍ ຕີ່ງ ຕສຢັ໋ງ ຕສຢັ້ງ ໂຫ່ ເຫວີ່ຍ ຈັ໋ງ ເຢຍ.    </a:t>
            </a:r>
          </a:p>
        </p:txBody>
      </p:sp>
    </p:spTree>
  </p:cSld>
  <p:clrMapOvr>
    <a:masterClrMapping/>
  </p:clrMapOvr>
  <p:transition>
    <p:cover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14:14</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If a man dies, shall he live again?     All the days of my warfare would I wait,     until my release should come.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ถ้า​มนุษย์​ตาย​แล้ว เขา​จะ​มี​ชีวิต​อีก​หรือข้า​พระ​องค์​จะ​คอย​อยู่​ตลอด​วัน​ประจำการ​ของ​ข้า​พระ​องค์จนกว่า​การ​ปลด​ปล่อย​ของ​ข้า​พระ​องค์​จะ​มาถึง</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Se gorngv mienh daic mingh, ninh aengx haih nangh daaih fai?  Yie zuov jienv naaiv deix yietc zungvnyei hnoi-nyieqc jiex,  taux yie duqv bungx nqoi nyei ziangh hoc.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สี ก๊อง เมี่ยน ไต่ มี่ง, นิ่น แอ๋ง ไฮ่ นั่ง ต้าย ไฟ?  เยีย ฒั้ว เจี๊ยน น้าย เต๋ย เหยียด ฒู้ง เญย ฮนอย-เหญียะ เจี๋ย,  เถา เยีย ตุ๊ ปู๋ง ฆอย เญย เฒี่ยง โห่.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ເຊ ກ໊ອງ ມ່ຽນ ໄຕ່ ມີ່ງ, ນິ່ນ ແອ໋ງ ໄຮ່ ນັ່ງ ຕ້າຍ ໄຟ?   ເຢຍ ຕສົ໊ວ ຈ໊ຽນ ນ້າຍ ເຕີ໋ຍ ຢຽດ ຕສູ໊ງ  ເຍີຍ ຮນອຍ-ເຫຍັຍ ເຈ໋ຍ,   ເຖົາ ເຢຍ ຕຸ໊ ປູ໋ງ ອກອຍ ເຍີຍ ຕສຢັ້ງ ໂຫ່.    </a:t>
            </a:r>
          </a:p>
        </p:txBody>
      </p:sp>
    </p:spTree>
  </p:cSld>
  <p:clrMapOvr>
    <a:masterClrMapping/>
  </p:clrMapOvr>
  <p:transition>
    <p:cover dir="l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14:15</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You would call, and I would answer you.     You would have a desire to the work of your hands.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​พระ​องค์​จะ​ทรง​เรียก และ​ข้า​พระ​องค์​จะ​ทูล​ตอบ​พระ​องค์​พระ​องค์​จะ​ทรง​อาลัย​อาวรณ์ ​พระ​หัตถ​กิจ​ของ​พระ​องค์</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Meih oix heuc, yie ziouc dau meih.  Meih oix a'hneiv duqv buatc meih nyei buoz zoux daaih nyei ga'naaiv.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เม่ย อ๋อย เห่ว, เยีย ฯฒฯ เตา เม่ย.  เม่ย อ๋อย อะเฮน้ย ตุ๊ ปวัด เม่ย เญย ปั์ว โหฒว ต้าย เญย กะน้าย.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ເມີ່ຍ ອ໋ອຍ ເຫ່ວ, ເຢຍ ຕສ່ຽວ ເຕົາ ເມີ່ຍ.   ເມີ່ຍ ອ໋ອຍ ອະເຮນີ້ຍ ຕຸ໊ ປວັດ ເມີ່ຍ ເຍີຍ ປົ໌ວ ໂຕສ໋ວ ຕ້າຍ ເຍີຍ ກະນ້າຍ.    </a:t>
            </a:r>
          </a:p>
        </p:txBody>
      </p:sp>
    </p:spTree>
  </p:cSld>
  <p:clrMapOvr>
    <a:masterClrMapping/>
  </p:clrMapOvr>
  <p:transition>
    <p:cover dir="l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14:16</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But now you number my steps.     Don’t you watch over my sin?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แต่​พระ​องค์​ทรง​นับ​ก้าว​ของ​ข้า​พระ​องค์​พระ​องค์​มิได้​ทรง​จ้อง​จับผิด​ข้า​พระ​องค์​หรือ</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Taux wuov zancmeih oix saauv yie nyei zaux-mbiec,  mv baac meih maiv zuov jienv zorqv yie zoux dorngc nyei zuiz.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เถา วั้ว หฒั่น เม่ย อ๋อย ซ้าว เยีย เญย เหฒา-เบี่ย,  มป่า เม่ย ไม้ ฒั้ว เจี๊ยน เฒาะ เยีย โหฒว ต่อง เญย ฒุ์ย.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ເຖົາ ວົ້ວ ຕສັ່ນ  ເມີ່ຍ ອ໋ອຍ ຊ້າວ ເຢຍ ເຍີຍ ເຕສົ໋າ-ເບ່ຍ,   ມປ່າ ເມີ່ຍ ໄມ້ ຕສົ໊ວ ຈ໊ຽນ ເຕສ໊າະ ເຢຍ ໂຕສ໋ວ ຕ່ອງ ເຍີຍ ຕສຸ໌ຍ.    </a:t>
            </a:r>
          </a:p>
        </p:txBody>
      </p:sp>
    </p:spTree>
  </p:cSld>
  <p:clrMapOvr>
    <a:masterClrMapping/>
  </p:clrMapOvr>
  <p:transition>
    <p:cover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14:17</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My disobedience is sealed up in a bag.     You fasten up my iniquity.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การ​ทรยศ​ของ​ข้า​พระ​องค์​นั้น​ทรง​ใส่​ไว้​ใน​ถุง​ที่​ผนึก​ตราและ​พระ​องค์​ทรง​มัด​ความ​บาป​ผิด​ของ​ข้า​พระ​องค์​ไว้</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 zoux dorngc nyei sic meih dapv jienv mbuoqc aengx mborqv jienv yienx.  Meih yaac buang jienv yie nyei zuiz.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 โหฒว ต่อง เญย สี่ เม่ย ตั๊บ เจี๊ยน บัวะ แอ๋ง เบ๊าะ เจี๊ยน เหยียน.  เม่ย หย่า ปวัง เจี๊ยน เยีย เญย ฒุ์ย.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ເຢຍ ໂຕສ໋ວ ຕ່ອງ ເຍີຍ ສີ່ ເມີ່ຍ ຕັ໊ບ ຈ໊ຽນ ບົວະ ແອ໋ງ ເບ໊າະ ຈ໊ຽນ ຢ໋ຽນ.   ເມີ່ຍ ຢ່າ ປວັງ ຈ໊ຽນ ເຢຍ ເຍີຍ ຕສຸ໌ຍ.      </a:t>
            </a:r>
          </a:p>
        </p:txBody>
      </p:sp>
    </p:spTree>
  </p:cSld>
  <p:clrMapOvr>
    <a:masterClrMapping/>
  </p:clrMapOvr>
  <p:transition>
    <p:cover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14:18</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“But the mountain falling comes to nothing.     The rock is removed out of its place;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“แต่​ภูเขา​ก็​ทลาย​ลง​และ​ผุ​พัง​ไปและ​ก้อน​หิน​ก็​ถูก​ย้าย​ไป​จาก​ที่​ของ​มัน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“Mv baac mbong mbaang huv mi'aqv.  La'bieiv-zorng yaac suiv nqoi leih ninh nyei dorngx.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``มป่า บง บาง ฮู้ หมี่ อ๊ะ.  หละเปย๊ย-ฒอง หย่า ซุ้ย ฆอย เล่ย นิ่น เญย ต๋อง.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“ມປ່າ ບົງ ບາງ ຮູ້ ໝີ່ ອ໊ະ.   ຫລະເປຢີ໊ຍ-ຕສອງ ຢ່າ ຊຸ້ຍ ອກອຍ ເລີ່ຍ ນິ່ນ ເຍີຍ ຕ໋ອງ.    </a:t>
            </a:r>
          </a:p>
        </p:txBody>
      </p:sp>
    </p:spTree>
  </p:cSld>
  <p:clrMapOvr>
    <a:masterClrMapping/>
  </p:clrMapOvr>
  <p:transition>
    <p:cover dir="l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14:19</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The waters wear the stones.     The torrents of it wash away the dust of the earth.     So you destroy the hope of man.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น้ำ​เซาะ​หิน​ไป​เสียกระแสน้ำ​พัด​พา​ดิน​แห่ง​แผ่นดิน​โลก​ไป​พระ​องค์​ทรง​ทำลาย​ความ​หวัง​ของ​มนุษย์​เช่นกั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Wuom congx la'bieiv, la'bieiv ziouc jie nzengc,  domh mbiungc yaac guaatv ndau-beih nyei nie mingh.  Meih fih hnangv nyei mietc baamh mienh maaih lamh hnamv nyei dorngx.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ววม หธง หละเปย๊ย, หละเปย๊ย ฯฒฯ เจีย เหฑ่ง,  ต้ม บยู่ง หย่า กว๊าด เดา-เป้ย เญย เนีย มี่ง.  เม่ย ฟี่ ฮนั้ง เญย เหมียด ป้าม เมี่ยน ม่าย ลั่ม ฮนั้ม เญย ต๋อง.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ວວມ ຖສົງ ຫລະເປຢີ໊ຍ, ຫລະເປຢີ໊ຍ ຕສ່ຽວ ເຈຍ ເດສ່ງ,   ຕົ້ມ ບຢູ່ງ ຢ່າ ກວ໊າດ ເດົາ-ເປີ້ຍ ເຍີຍ ເນຍ ມີ່ງ.   ເມີ່ຍ ຟີ່ ຮນັ້ງ ເຍີຍ ໝຽດ ປ້າມ ມ່ຽນ ມ່າຍ ລ່ຳ ຮນ້ຳ ເຍີຍ ຕ໋ອງ.    </a:t>
            </a:r>
          </a:p>
        </p:txBody>
      </p:sp>
    </p:spTree>
  </p:cSld>
  <p:clrMapOvr>
    <a:masterClrMapping/>
  </p:clrMapOvr>
  <p:transition>
    <p:cover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14:2</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He comes forth like a flower, and is cut down.     He also flees like a shadow, and doesn’t continue.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เขา​ออกมา​เหมือน​ดอกไม้ แล้ว​ก็​เหี่ยว​แห้ง​ไปเขา​ลี้​ไป​อย่าง​เงา และ​ไม่​อยู่​ต่อไป​อีก</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Ninh cuotv daaih hnangv biangh nor, yaac ziec mi'aqv.  Ninh hnangv dongh linh nor jiex, maiv yiem aqv.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นิ่น ธ้วด ต้าย ฮนั้ง เปี้ยง นอ, หย่า เหฒี่ย หมี่ อ๊ะ.  นิ่น ฮนั้ง ต้ง ลิ่น นอ เจี๋ย, ไม้ เยียม อ๊ะ.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ນິ່ນ ທສວດ ຕ້າຍ ຮນັ້ງ ປຢັ້ງ ນໍ, ຢ່າ ເຕສ່ຍ ໝີ່ ອ໊ະ.   ນິ່ນ ຮນັ້ງ ຕົ້ງ ລິ່ນ ນໍ ເຈ໋ຍ, ໄມ້ ຢຽມ ອ໊ະ.    </a:t>
            </a:r>
          </a:p>
        </p:txBody>
      </p:sp>
    </p:spTree>
  </p:cSld>
  <p:clrMapOvr>
    <a:masterClrMapping/>
  </p:clrMapOvr>
  <p:transition>
    <p:cover dir="l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14:20</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You forever prevail against him, and he departs.     You change his face, and send him away.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​พระ​องค์​ทรง​ชนะ​เขา​เสมอ และ​เขา​ก็​ล่วงลับ​ไป​พระ​องค์​ทรง​เปลี่ยน​ใบหน้า​ของ​เขา และ​ทรง​ส่ง​เขา​ไป​เสีย</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Meih yietc liuz hingh jiex mienh, ninh ziouc guei seix mi'aqv.  Meih tiuv ninh nyei hmien yaac bun ninh mingh mi'aqv.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เม่ย เหยียด ลิ์ว ฮี่ง เจี๋ย เมี่ยน, นิ่น ฯฒฯ เกวย เสย หมี่ อ๊ะ.  เม่ย ทิ้ว นิ่น เญย เฮมียน หย่า ปุน นิ่น มี่ง หมี่ อ๊ะ.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ເມີ່ຍ ຢຽດ ລິ໌ວ ຮີ່ງ ເຈ໋ຍ ມ່ຽນ, ນິ່ນ ຕສ່ຽວ ເກວີຍ ເສີຍ ໝີ່ ອ໊ະ.   ເມີ່ຍ ທິ້ວ ນິ່ນ ເຍີຍ ຮມຽນ ຢ່າ ປຸນ ນິ່ນ ມີ່ງ ໝີ່ ອ໊ະ.    </a:t>
            </a:r>
          </a:p>
        </p:txBody>
      </p:sp>
    </p:spTree>
  </p:cSld>
  <p:clrMapOvr>
    <a:masterClrMapping/>
  </p:clrMapOvr>
  <p:transition>
    <p:cover dir="l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14:21</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His sons come to honor, and he doesn’t know it.     They are brought low, but he doesn’t perceive it of them.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บรรดา​บุตร​ของ​เขา​ได้รับ​เกียรติ​และ​เขา​ก็​ไม่​ทราบเขา​ทั้ง​หลาย​ตกต่ำ​ลง แต่​เขา​หา​หยั่ง​รู้​ไม่</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Ninh nyei dorn mbuo duqv mienh taaih, ninh yaac maiv hiuv.  Ninh mbuo ndortv njiec aiv, ninh yaac maiv buatc.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นิ่น เญย ตอน บัว ตุ๊ เมี่ยน ท่าย, นิ่น หย่า ไม้ ฮิ้ว.  นิ่น บัว ด๊อด เหฌี่ย ไอ๊, นิ่น หย่า ไม้ ปวัด.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ນິ່ນ ເຍີຍ ຕອນ ບົວ ຕຸ໊ ມ່ຽນ ທ່າຍ, ນິ່ນ ຢ່າ ໄມ້ ຮິ້ວ.   ນິ່ນ ບົວ ດ໊ອດ ເອຈ່ຍ ໄອ໊, ນິ່ນ ຢ່າ ໄມ້ ປວັດ.    </a:t>
            </a:r>
          </a:p>
        </p:txBody>
      </p:sp>
    </p:spTree>
  </p:cSld>
  <p:clrMapOvr>
    <a:masterClrMapping/>
  </p:clrMapOvr>
  <p:transition>
    <p:cover dir="l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14:22</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But his flesh on him has pain,     and his soul within him mourns.”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เขา​รู้สึก​เพียง​ความ​เจ็บ​ใน​ร่างกาย​ของ​ตนและ​เขา​คร่ำ​ครวญ​เพื่อ​ตัว​เขา​เอง”</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Ninh kungx haiz ninh ganh nyei sin zaangc mun,  yaac weic ninh ganh nzauh nyiemv.”</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นิ่น ขูง ไฮ์ นิ่น กั้น เญย ซิน หฒั่ง มุน,  หย่า เหว่ย นิ่น กั้น เฑ่า เญี้ยม.''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ນິ່ນ ຂູງ ໄຮ໌ ນິ່ນ ກັ້ນ ເຍີຍ ຊິນ ຕສັ່ງ ມຸນ,   ຢ່າ ເຫວີ່ຍ ນິ່ນ ກັ້ນ ເດສົ້າ ຍ້ຽມ.”  </a:t>
            </a:r>
          </a:p>
        </p:txBody>
      </p:sp>
    </p:spTree>
  </p:cSld>
  <p:clrMapOvr>
    <a:masterClrMapping/>
  </p:clrMapOvr>
  <p:transition>
    <p:cover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14:3</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Do you open your eyes on such a one,     and bring me into judgment with you?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ละ​พระ​องค์​ทรง​ลืม​พระ​เนตร​มอง​คน​อย่าง​นี้​หรือและ​นำ​เขา​มา​ใน​การ​พิพากษา​ของ​พระ​องค์​หรือ</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Hnangv yie naaiv nyungc mienh meih bungx m'zing mangc jienv ninh  aengx dorh ninhdaaih yiem meih nyei nza'hmien zuqc siemv fai?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ฮนั้ง เยีย น้าย หญู่ง เมี่ยน เม่ย ปู๋ง มฒีง หมั่ง เจี๊ยน นิ่น  แอ๋ง ต้อ นิ่น ต้าย เยียม เม่ย เญย หฑะเฮมียน หฒุ เซี้ยม ไฟ?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ຮນັ້ງ ເຢຍ ນ້າຍ ຫຍູ່ງ ມ່ຽນ ເມີ່ຍ ປູ໋ງ ມຕສີງ ໝັ່ງ ຈ໊ຽນ ນິ່ນ   ແອ໋ງ ຕໍ້ ນິ່ນ  ຕ້າຍ ຢຽມ ເມີ່ຍ ເຍີຍ ດສະຮມຽນ ຕສຸ ຊ້ຽມ ໄຟ?    </a:t>
            </a:r>
          </a:p>
        </p:txBody>
      </p:sp>
    </p:spTree>
  </p:cSld>
  <p:clrMapOvr>
    <a:masterClrMapping/>
  </p:clrMapOvr>
  <p:transition>
    <p:cover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14:4</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Who can bring a clean thing out of an unclean?     Not one.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ใคร​จะ​เอา​สิ่ง​สะอาด ออกมา​จาก​สิ่ง​ไม่​สะอาด​ได้ไม่​มี​ใคร​สัก​คน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Haaix dauh haih dorh cing-nzengc nyei ga'naaiv yiem maiv cing-nzengc nyei ga'naaiv cuotv?  Maiv maaih yietc dauh.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หาย เต้า ไฮ่ ต้อ ธีง-เหฑ่ง เญย กะน้าย เยียม ไม้ ธีง-เหฑ่ง เญย กะน้าย ธ้วด?  ไม้ ม่าย เหยียด เต้า.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ຫາຍ ເຕົ້າ ໄຮ່ ຕໍ້ ທສີງ-ເດສ່ງ ເຍີຍ ກະນ້າຍ ຢຽມ ໄມ້ ທສີງ-ເດສ່ງ ເຍີຍ ກະນ້າຍ ທສວດ?   ໄມ້ ມ່າຍ ຢຽດ ເຕົ້າ.    </a:t>
            </a:r>
          </a:p>
        </p:txBody>
      </p:sp>
    </p:spTree>
  </p:cSld>
  <p:clrMapOvr>
    <a:masterClrMapping/>
  </p:clrMapOvr>
  <p:transition>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14:5</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Seeing his days are determined,     the number of his months is with you,     and you have appointed his bounds that he can’t pass;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วัน​เวลา​ของ​เขา​ถูก​กำหนด​ไว้​เสีย​แล้ว​และ​จำนวน​เดือน​ของ​เขา​ก็​อยู่​กับ​พระ​องค์​พระ​องค์​ทรง​กำหนด​ขอบเขต​ของ​เขา​ไม่ให้​เขา​ผ่าน​ไป​ได้</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Ninh ziangh nyei hnoi-nyieqc jaa-ndaangc dingc ziangx aqv,  ninh nyei hlaax-soux se yiem meih dingc.  Meih dingc ziangx ninh ziangh nyei soux mouc, ninh yaac maiv haih jiex ndaangc.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นิ่น เฒี่ยง เญย ฮนอย-เหญียะ จา-ด่าง ตี่ง เหฒียง อ๊ะ,  นิ่น เญย หฮลา-โสว เซ เยียม เม่ย ตี่ง.  เม่ย ตี่ง เหฒียง นิ่น เฒี่ยง เญย โสว โหม่ว, นิ่น หย่า ไม้ ไฮ่ เจี๋ย ด่าง.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ນິ່ນ ຕສຢັ້ງ ເຍີຍ ຮນອຍ-ເຫຍັຍ ຈາ-ດ່າງ ຕີ່ງ ຕສຢັ໋ງ ອ໊ະ,   ນິ່ນ ເຍີຍ ຫຮລາ-ໂສວ ເຊ ຢຽມ ເມີ່ຍ ຕີ່ງ.   ເມີ່ຍ ຕີ່ງ ຕສຢັ໋ງ ນິ່ນ ຕສຢັ້ງ ເຍີຍ ໂສວ ໂໝ່ວ, ນິ່ນ ຢ່າ ໄມ້ ໄຮ່ ເຈ໋ຍ ດ່າງ.    </a:t>
            </a:r>
          </a:p>
        </p:txBody>
      </p:sp>
    </p:spTree>
  </p:cSld>
  <p:clrMapOvr>
    <a:masterClrMapping/>
  </p:clrMapOvr>
  <p:transition>
    <p:cover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14:6</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Look away from him, that he may rest,     until he shall accomplish, as a hireling, his day.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ฉะนั้น ขอ​ทรง​หัน​พระ​พักตร์​ไป​จาก​เขา และ​ทรง​เลิก​เถิด​พระ​เจ้า​ข้าเพื่อให้​เขา​ชื่น​บาน​ด้วย​วัน​ของ​เขา​อย่าง​ลูกจ้าง</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Tov huin ganh bung, maiv dungx mangc ninh weic bun ninh duqv henh,  bun ninh a'hneiv hnangv maaic gong mienh jiex yietc norm hnoi.  Yopv Gorngv Maaih Lamh HnamvCaux Maiv Lamh Hnamv Nyei Jauv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โท้ ฮวิน กั้น ปูง, ไม้ ตู๋ง หมั่ง นิ่น เหว่ย ปุน นิ่น ตุ๊ เฮ่น,  ปุน นิ่น อะเฮน้ย ฮนั้ง หม่าย กง เมี่ยน เจี๋ย เหยียด นอม ฮนอย.  โย้บ ก๊อง ม่าย ลั่ม ฮนั้ม เหธา ไม้ ลั่ม ฮนั้ม เญย เจ๊า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ໂທ້ ຮວິນ ກັ້ນ ປູງ, ໄມ້ ຕູ໋ງ ໝັ່ງ ນິ່ນ ເຫວີ່ຍ ປຸນ ນິ່ນ ຕຸ໊ ເຮ່ນ,   ປຸນ ນິ່ນ ອະເຮນີ້ຍ ຮນັ້ງ ໝ່າຍ ກົງ ມ່ຽນ ເຈ໋ຍ ຢຽດ ນອມ ຮນອຍ.   ໂຢ໊ບ ກ໊ອງ ມ່າຍ ລ່ຳ ຮນ້ຳ  ເຖສົາ ໄມ້ ລ່ຳ ຮນ້ຳ ເຍີຍ ເຈົ໊າ    </a:t>
            </a:r>
          </a:p>
        </p:txBody>
      </p:sp>
    </p:spTree>
  </p:cSld>
  <p:clrMapOvr>
    <a:masterClrMapping/>
  </p:clrMapOvr>
  <p:transition>
    <p:cover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14:7</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“For there is hope for a tree,     If it is cut down, that it will sprout again,     that the tender branch of it will not cease.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“เพราะ​สำหรับ​ต้นไม้​ก็​มี​ความ​หวังถ้า​มัน​ถูก​ตัด​ลง มัน​ก็​แตก​หน่อ​อีกและ​หน่อ​อ่อน​ของ​มัน​จะ​ไม่​หยุดยั้ง</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“Se gorngv ndiangx zuqc goix, corc maaih lamh hnamv haih cuotv cunx.  Cunx yaac ndaauv jienv mingh, maiv dingh aqv.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``สี ก๊อง เดี๋ยง หฒุ ก๋อย, หธ่อ ม่าย ลั่ม ฮนั้ม ไฮ่ ธ้วด หธุน.  หธุน หย่า ด๊าว เจี๊ยน มี่ง, ไม้ ตี้ง อ๊ะ.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“ເຊ ກ໊ອງ ດຢັ໋ງ ຕສຸ ກ໋ອຍ, ຖສໍ່ ມ່າຍ ລ່ຳ ຮນ້ຳ ໄຮ່ ທສວດ ຖສຸນ.   ຖສຸນ ຢ່າ ດ໊າວ ຈ໊ຽນ ມີ່ງ, ໄມ້ ຕີ້ງ ອ໊ະ.    </a:t>
            </a:r>
          </a:p>
        </p:txBody>
      </p:sp>
    </p:spTree>
  </p:cSld>
  <p:clrMapOvr>
    <a:masterClrMapping/>
  </p:clrMapOvr>
  <p:transition>
    <p:cover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14:8</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Though its root grows old in the earth,     and its stock dies in the ground,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ถึง​ราก​ของ​มัน​จะ​แก่​อยู่​ใน​ดินและ​ตอ​ของ​มัน​จะ​ตาย​อยู่​ใน​ผง​คลี​ดิน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Maiv gunv ninh nyei nzungh yiem ndau-ndiev gox,  ninh nyei gorn yiem ndau daic,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ไม้ กุ๊น นิ่น เญย ฑู่ง เยียม เดา-เดี๊ย โก๋,  นิ่น เญย กอน เยียม เดา ไต่,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ໄມ້ ກຸ໊ນ ນິ່ນ ເຍີຍ ດສູ້ງ ຢຽມ ເດົາ-ເດ໊ຍ ໂກ໋,   ນິ່ນ ເຍີຍ ກອນ ຢຽມ ເດົາ ໄຕ່,    </a:t>
            </a:r>
          </a:p>
        </p:txBody>
      </p:sp>
    </p:spTree>
  </p:cSld>
  <p:clrMapOvr>
    <a:masterClrMapping/>
  </p:clrMapOvr>
  <p:transition>
    <p:cover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14:9</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yet through the scent of water it will bud,     and put forth boughs like a plant.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แต่​พอ​ได้​กลิ่น​ไอ​ของ​น้ำ มัน​จะ​งอกและ​แตก​กิ่ง​ออก​เหมือน​ต้นไม้​อ่อน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yietv duqv wuom nyei qiex ninh ziouc cuotv cunx,  yaac cuotv nquaah hnangv ndiangx-lunx nor.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เยี้ยด ตุ๊ ววม เญย เฉีย นิ่น ฯฒฯ ธ้วด หธุน,  หย่า ธ้วด ฆว่า ฮนั้ง เดี๋ยง-หลุน นอ.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ຢ໊ຽດ ຕຸ໊ ວວມ ເຍີຍ ເຖຈຍ ນິ່ນ ຕສ່ຽວ ທສວດ ຖສຸນ,   ຢ່າ ທສວດ ອກວ້າ ຮນັ້ງ ດຢັ໋ງ-ຫລຸນ ນໍ.    </a:t>
            </a:r>
          </a:p>
        </p:txBody>
      </p:sp>
    </p:spTree>
  </p:cSld>
  <p:clrMapOvr>
    <a:masterClrMapping/>
  </p:clrMapOvr>
  <p:transition>
    <p:cover dir="l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3167</Words>
  <Application>Microsoft Office PowerPoint</Application>
  <PresentationFormat>Widescreen</PresentationFormat>
  <Paragraphs>132</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Ahkwai Lertsirikarn</cp:lastModifiedBy>
  <cp:revision>2</cp:revision>
  <dcterms:created xsi:type="dcterms:W3CDTF">2022-02-28T15:28:03Z</dcterms:created>
  <dcterms:modified xsi:type="dcterms:W3CDTF">2022-02-28T15:31:25Z</dcterms:modified>
</cp:coreProperties>
</file>