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2/28/2022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2/28/2022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2/28/2022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50" r:id="rId10"/>
    <p:sldLayoutId id="214748365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15:1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Then Eliphaz the Temanite answered,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เอ​ลี​ฟัส​ว่า​กล่าว​โยบแล้ว​เอ​ลี​ฟัส​ชาว​เท​มาน​ตอบ​ว่า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Temaan Mienh, E^li^fatv, dau Yopv,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เท^มาน เมี่ยน, เอ^ลี^ฟัด, เตา โย้บ,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ເທ^ມານ ມ່ຽນ, ເອ^ລີ^ຟັດ, ເຕົາ ໂຢ໊ບ, </a:t>
            </a:r>
          </a:p>
        </p:txBody>
      </p:sp>
    </p:spTree>
  </p:cSld>
  <p:clrMapOvr>
    <a:masterClrMapping/>
  </p:clrMapOvr>
  <p:transition>
    <p:cover dir="l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15:10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With us are both the gray-headed and the very aged men,     much elder than your father.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​ใน​พวก​เรา​มี​คน​ผม​หงอก​และ​คน​สูงอายุแก่​ยิ่ง​กว่า​บิดา​ของ​ท่าน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Yiem yie mbuo mbu'ndongx maaih mba'biei baeqc nyei mienh caux hnyangx-jeiv gox nyei mienh,  zungv gauh gox meih nyei die.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เยียม เยีย บัว บุด๋ง ม่าย บะเปยย แปะ เญย เมี่ยน เหธา หฮญัง-เจ๊ย โก๋ เญย เมี่ยน,  ฒู้ง เก้า โก๋ เม่ย เญย เตีย.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ຢຽມ ເຢຍ ບົວ ບຸດົ໋ງ ມ່າຍ ບະເປຢີຍ ແປະ ເຍີຍ ມ່ຽນ ເຖສົາ ຫຮຍັງ-ເຈີ໊ຍ ໂກ໋ ເຍີຍ ມ່ຽນ,  ຕສູ໊ງ ເກົ້າ ໂກ໋ ເມີ່ຍ ເຍີຍ ເຕຍ. </a:t>
            </a:r>
          </a:p>
        </p:txBody>
      </p:sp>
    </p:spTree>
  </p:cSld>
  <p:clrMapOvr>
    <a:masterClrMapping/>
  </p:clrMapOvr>
  <p:transition>
    <p:cover dir="l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15:11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Are the consolations of God too small for you,     even the word that is gentle toward you?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ท่าน​เห็น​คำ​เล้าโลม​ของ​พระ​เจ้า​เป็น​ของ​เล็กน้อย​ไป​หรือคือ​ถ้อยคำ​ที่​พูด​กับ​ท่าน​อย่าง​สุภาพ​นั้น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Tin-Hungh longc suonc nyei waac orn meih nyei hnyouv.  Meih haiz se maiv gaengh gaux fai?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ทิน-ฮู่ง หล่ง ส่วน เญย หว่า ออน เม่ย เญย เฮญี้ยว.  เม่ย ไฮ์ เซ ไม้ แก้ง เก๋า ไฟ?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ທິນ-ຮູ່ງ ຫລົ່ງ ສ່ວນ ເຍີຍ ຫວ່າ ອອນ ເມີ່ຍ ເຍີຍ ໂຮຍ້ວ.  ເມີ່ຍ ໄຮ໌ ເຊ ໄມ້ ແກ້ງ ເກົ໋າ ໄຟ? </a:t>
            </a:r>
          </a:p>
        </p:txBody>
      </p:sp>
    </p:spTree>
  </p:cSld>
  <p:clrMapOvr>
    <a:masterClrMapping/>
  </p:clrMapOvr>
  <p:transition>
    <p:cover dir="l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15:12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Why does your heart carry you away?     Why do your eyes flash,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เหตุ​ไฉน​ท่าน​จึง​ปล่อย​ตัว​ไป​ตามใจทำไม​ตา​ของ​ท่าน​จึง​ลุก​เป็น​ไฟ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Meih weic haaix diuc sueih ganh nyei hnyouv,  meih nyei m'zing weic haaix diuc cuotv douz,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เม่ย เหว่ย หาย ติ่ว เซว่ย กั้น เญย เฮญี้ยว,  เม่ย เญย มฒีง เหว่ย หาย ติ่ว ธ้วด โต์ว,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ເມີ່ຍ ເຫວີ່ຍ ຫາຍ ຕິ່ວ ເຊວີ່ຍ ກັ້ນ ເຍີຍ ໂຮຍ້ວ,  ເມີ່ຍ ເຍີຍ ມຕສີງ ເຫວີ່ຍ ຫາຍ ຕິ່ວ ທສວດ ໂຕ໌ວ, </a:t>
            </a:r>
          </a:p>
        </p:txBody>
      </p:sp>
    </p:spTree>
  </p:cSld>
  <p:clrMapOvr>
    <a:masterClrMapping/>
  </p:clrMapOvr>
  <p:transition>
    <p:cover dir="l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15:13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That you turn your spirit against God,     and let such words go out of your mouth?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คือ​ที่​ท่าน​หัน​จิตใจ​ของ​ท่าน​ต่อสู้​พระ​เจ้าและ​ให้​ถ้อยคำ​อย่าง​นี้​ออก​จาก​ปาก​ของ​ท่าน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bun meih nyei hnyouv ngaengc Tin-Hungh  yaac bun naaiv nyungc waac yiem meih nyei nzuih cuotv?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ปุน เม่ย เญย เฮญี้ยว แหง่ง ทิน-ฮู่ง  หย่า ปุน น้าย หญู่ง หว่า เยียม เม่ย เญย ฑุ่ย ธ้วด?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ປຸນ ເມີ່ຍ ເຍີຍ ໂຮຍ້ວ ແຫງ່ງ ທິນ-ຮູ່ງ  ຢ່າ ປຸນ ນ້າຍ ຫຍູ່ງ ຫວ່າ ຢຽມ ເມີ່ຍ ເຍີຍ ດສຸ້ຍ ທສວດ? </a:t>
            </a:r>
          </a:p>
        </p:txBody>
      </p:sp>
    </p:spTree>
  </p:cSld>
  <p:clrMapOvr>
    <a:masterClrMapping/>
  </p:clrMapOvr>
  <p:transition>
    <p:cover dir="l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15:14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What is man, that he should be clean?     What is he who is born of a woman, that he should be righteous?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มนุษย์​เป็น​อะไร​เล่า เขา​จึง​จะ​สะอาด​ได้หรือ​เขา​ผู้​เกิด​มา​โดย​ผู้หญิง​เป็น​อะไร เขา​จึง​ชอบธรรม​ได้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“Baamh mienh hnangv haaix nor ninh cingx daaih haih cing-nzengc?  Fai yiem m'sieqv dorn cuotv seix nyei mienh hnangv haaix nor haih benx zoux horpc nyei mienh?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``ป้าม เมี่ยน ฮนั้ง หาย นอ นิ่น หธีง ต้าย ไฮ่ ธีง-เหฑ่ง?  ไฟ เยียม มเซียะ ตอน ธ้วด เสย เญย เมี่ยน ฮนั้ง หาย นอ ไฮ่ เป๋น โหฒว หอบ เญย เมี่ยน?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“ປ້າມ ມ່ຽນ ຮນັ້ງ ຫາຍ ນໍ ນິ່ນ ຖສີງ ຕ້າຍ ໄຮ່ ທສີງ-ເດສ່ງ?  ໄຟ ຢຽມ ມເຊັຍ ຕອນ ທສວດ ເສີຍ ເຍີຍ ມ່ຽນ ຮນັ້ງ ຫາຍ ນໍ ໄຮ່ ເປ໋ນ ໂຕສ໋ວ ຫອບ ເຍີຍ ມ່ຽນ? </a:t>
            </a:r>
          </a:p>
        </p:txBody>
      </p:sp>
    </p:spTree>
  </p:cSld>
  <p:clrMapOvr>
    <a:masterClrMapping/>
  </p:clrMapOvr>
  <p:transition>
    <p:cover dir="l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15:15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Behold, he puts no trust in his holy ones.     Yes, the heavens are not clean in his sight;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ดู​เถิด ​พระ​เจ้า​มิได้​ทรง​วางใจ​ใน​เทพ​เจ้า​ของ​พระ​องค์เออ ใน​สาย​พระ​เนตร​ของ​พระ​องค์ ฟ้า​สวรรค์​ก็​ไม่​สะอาด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Tin-Hungh zungv maiv bungx hnyouv ninh nyei cing-nzengc fin-mienh. Ziux Tin-Hungh mangc, lungh yaac maiv cing-nzengc.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ทิน-ฮู่ง ฒู้ง ไม้ ปู๋ง เฮญี้ยว นิ่น เญย ธีง-เหฑ่ง ฟิน-เมี่ยน. หฒิว ทิน-ฮู่ง หมั่ง, ลู่ง หย่า ไม้ ธีง-เหฑ่ง.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ທິນ-ຮູ່ງ ຕສູ໊ງ ໄມ້ ປູ໋ງ ໂຮຍ້ວ ນິ່ນ ເຍີຍ ທສີງ-ເດສ່ງ ຟິນ-ມ່ຽນ.  ຕສິ໋ວ ທິນ-ຮູ່ງ ໝັ່ງ, ລູ່ງ ຢ່າ ໄມ້ ທສີງ-ເດສ່ງ. </a:t>
            </a:r>
          </a:p>
        </p:txBody>
      </p:sp>
    </p:spTree>
  </p:cSld>
  <p:clrMapOvr>
    <a:masterClrMapping/>
  </p:clrMapOvr>
  <p:transition>
    <p:cover dir="l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15:16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how much less one who is abominable and corrupt,     a man who drinks iniquity like water!             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ผู้​ที่​น่า​เกลียด​น่า​ชัง​และ​เสื่อม​ทรามผู้​ดื่ม​ความ​ผิด​บาป​เหมือน​ดื่ม​น้ำจะ​สะอาด​น้อย​ยิ่ง​กว่า​นั้น​เท่าใด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Wuov nyungc waaic haic, youx haic nyei mienh,  se hopv zuiz dorngx wuom nyei mienh, gauh fatv maiv haih cing-nzengc.  E^li^fatv Gorngv Orqv MienhZuqc Siouc Nyei Kouv Naanc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วั้ว หญู่ง หว่าย ไห่, โหยว ไห่ เญย เมี่ยน,  เซ ฮบ ฒุ์ย ต๋อง ววม เญย เมี่ยน, เก้า ฟัด ไม้ ไฮ่ ธีง-เหฑ่ง.  เอ^ลี^ฟัด ก๊อง เอ๊าะ เมี่ยนหฒุ เสี่ยว เญย โค้ว หน่าน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ວົ້ວ ຫຍູ່ງ ຫວ່າຍ ໄຫ່, ໂຢ໋ວ ໄຫ່ ເຍີຍ ມ່ຽນ,  ເຊ ຮົບ ຕສຸ໌ຍ ຕ໋ອງ ວວມ ເຍີຍ ມ່ຽນ, ເກົ້າ ຟັດ ໄມ້ ໄຮ່ ທສີງ-ເດສ່ງ.  ເອ^ລີ^ຟັດ ກ໊ອງ ເອ໊າະ ມ່ຽນ  ຕສຸ ສ່ຽວ ເຍີຍ ໂຄ້ວ ໜ່ານ </a:t>
            </a:r>
          </a:p>
        </p:txBody>
      </p:sp>
    </p:spTree>
  </p:cSld>
  <p:clrMapOvr>
    <a:masterClrMapping/>
  </p:clrMapOvr>
  <p:transition>
    <p:cover dir="l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15:17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“I will show you, listen to me;     that which I have seen I will declare: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“ฟัง​ข้า​ซิ ข้า​จะ​แสดง​แก่​ท่านสิ่ง​ใด​ที่​ข้า​ได้​เห็น ข้า​จะ​กล่าว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“Muangx yie maah! Yie oix mbuox meih.  Yie buatc jiex nyei, yie oix gorngv,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``หมวัง เยีย ม่าะ! เยีย อ๋อย บั๋ว เม่ย.  เยีย ปวัด เจี๋ย เญย, เยีย อ๋อย ก๊อง,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“ໝວັງ ເຢຍ ມ່າະ! ເຢຍ ອ໋ອຍ ບົ໋ວ ເມີ່ຍ.  ເຢຍ ປວັດ ເຈ໋ຍ ເຍີຍ, ເຢຍ ອ໋ອຍ ກ໊ອງ, </a:t>
            </a:r>
          </a:p>
        </p:txBody>
      </p:sp>
    </p:spTree>
  </p:cSld>
  <p:clrMapOvr>
    <a:masterClrMapping/>
  </p:clrMapOvr>
  <p:transition>
    <p:cover dir="l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15:18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(Which wise men have told by their fathers,     and have not hidden it;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(​สิ่ง​ที่​คน​มี​ปัญญา​ได้​บอก​กัน​มาตั้งแต่​บรรพ​บุรุษ​ของ​เขา​และ​มิได้​ปิดบัง​ไว้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dongh cong-mengh mienh gorngv jiex,  yiem ninh mbuo nyei ong-taaix nzipc jienv daaih yaac maiv bingx.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ต้ง ธง-เม่ง เมี่ยน ก๊อง เจี๋ย,  เยียม นิ่น บัว เญย อง-ถาย หฑิบ เจี๊ยน ต้าย หย่า ไม้ ปี๋ง.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ຕົ້ງ ທສົງ-ເມ່ງ ມ່ຽນ ກ໊ອງ ເຈ໋ຍ,  ຢຽມ ນິ່ນ ບົວ ເຍີຍ ອົງ-ຖາຍ ດສິບ ຈ໊ຽນ ຕ້າຍ ຢ່າ ໄມ້ ປີ໋ງ. </a:t>
            </a:r>
          </a:p>
        </p:txBody>
      </p:sp>
    </p:spTree>
  </p:cSld>
  <p:clrMapOvr>
    <a:masterClrMapping/>
  </p:clrMapOvr>
  <p:transition>
    <p:cover dir="l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15:19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to whom alone the land was given,     and no stranger passed among them):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ผู้​ที่​ได้รับ​พระ​ราชทาน​แผ่นดิน​แต่​พวก​เดียวและ​ไม่​มี​คน​ต่างด้าว​ผ่าน​ไป​ท่ามกลาง​เขา​ทั้ง​หลาย​)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(Naaiv norm deic-bung kungx ninh mbuo ganh duqv nzipc,  yaac maiv maaih ganh fingx mienh yangh ninh mbuo mbu'ndongx jiex.)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(น้าย นอม เต่ย-ปูง ขูง นิ่น บัว กั้น ตุ๊ หฑิบ,  หย่า ไม้ ม่าย กั้น ฝีง เมี่ยน ยั่ง นิ่น บัว บุด๋ง เจี๋ย.)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(ນ້າຍ ນອມ ເຕີ່ຍ-ປູງ ຂູງ ນິ່ນ ບົວ ກັ້ນ ຕຸ໊ ດສິບ,  ຢ່າ ໄມ້ ມ່າຍ ກັ້ນ ຝີງ ມ່ຽນ ຢັ້ງ ນິ່ນ ບົວ ບຸດົ໋ງ ເຈ໋ຍ.) </a:t>
            </a:r>
          </a:p>
        </p:txBody>
      </p:sp>
    </p:spTree>
  </p:cSld>
  <p:clrMapOvr>
    <a:masterClrMapping/>
  </p:clrMapOvr>
  <p:transition>
    <p:cover dir="l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15:2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“Should a wise man answer with vain knowledge,     and fill himself with the east wind?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“ควร​ที่​คน​มี​ปัญญา​จะ​ตอบ​ด้วย​ความ​รู้​ลมๆ แล้งๆ หรือและ​บรรจุ​ลม​ตะวันออก​ให้​เต็ม​ตัว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“Cong-mengh mienh longc maiv lamh longc nyei wuonh zaang dau,  yaac bun dong bung nyei nziaaux buangv nzengc ziangh sin se horpc nyei fai?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``ธง-เม่ง เมี่ยน หล่ง ไม้ ลั่ม หล่ง เญย ว่วน ฒาง เตา,  หย่า ปุน ตง ปูง เญย หฑยาว ปวั๊ง เหฑ่ง เฒี่ยง ซิน เซ หอบ เญย ไฟ?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“ທສົງ-ເມ່ງ ມ່ຽນ ຫລົ່ງ ໄມ້ ລ່ຳ ຫລົ່ງ ເຍີຍ ວ່ວນ ຕສາງ ເຕົາ,  ຢ່າ ປຸນ ຕົງ ປູງ ເຍີຍ ດສຢ໋າວ ປວັ໊ງ ເດສ່ງ ຕສຢັ້ງ ຊິນ ເຊ ຫອບ ເຍີຍ ໄຟ? </a:t>
            </a:r>
          </a:p>
        </p:txBody>
      </p:sp>
    </p:spTree>
  </p:cSld>
  <p:clrMapOvr>
    <a:masterClrMapping/>
  </p:clrMapOvr>
  <p:transition>
    <p:cover dir="l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15:20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the wicked man writhes in pain all his days,     even the number of years that are laid up for the oppressor.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คน​อธรรม​ทน​ทุกข์​ทรมาน​ตลอด​อายุ​ของ​เขาตลอด​ปี​ทั้ง​ปวง​ที่​ได้​กำหนด​ไว้​สำหรับ​ผู้​บีบ​บังคับ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Orqv mienh yiem seix zaangc nyei yietc zungv hnoi-nyieqc zuqc siouc kouv.  Se zeix mienh nyei mienh waaic mienh ziux ninh nyei yietc zungv hnyangx-soux.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เอ๊าะ เมี่ยน เยียม เสย หฒั่ง เญย เหยียด ฒู้ง ฮนอย-เหญียะ หฒุ เสี่ยว โค้ว.  เซ เหฒย เมี่ยน เญย เมี่ยน หว่าย เมี่ยน หฒิว นิ่น เญย เหยียด ฒู้ง หฮญัง-โสว.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ເອ໊າະ ມ່ຽນ ຢຽມ ເສີຍ ຕສັ່ງ ເຍີຍ ຢຽດ ຕສູ໊ງ ຮນອຍ-ເຫຍັຍ ຕສຸ ສ່ຽວ ໂຄ້ວ.  ເຊ ເຕສີ໋ຍ ມ່ຽນ ເຍີຍ ມ່ຽນ ຫວ່າຍ ມ່ຽນ ຕສິ໋ວ ນິ່ນ ເຍີຍ ຢຽດ ຕສູ໊ງ ຫຮຍັງ-ໂສວ. </a:t>
            </a:r>
          </a:p>
        </p:txBody>
      </p:sp>
    </p:spTree>
  </p:cSld>
  <p:clrMapOvr>
    <a:masterClrMapping/>
  </p:clrMapOvr>
  <p:transition>
    <p:cover dir="l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15:21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A sound of terrors is in his ears.     In prosperity the destroyer shall come on him.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เสียง​ที่​น่า​คร้าม​กลัว​อยู่​ใน​หู​ของ​เขาผู้​ทำลาย​จะ​มา​เหนือ​เขา​ใน​ยาม​มั่ง​คั่ง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Za'gengh! gamh nziex haic nyei qiex yiem ninh nyei m'normh,  baengh orn nyei ziangh hoc, janx-zaqc ziouc daaih caangv aqv.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หฒะเก้ง! กั้ม เหฑีย ไห่ เญย เฉีย เยียม นิ่น เญย มน่อม,  แป้ง ออน เญย เฒี่ยง โห่, จั๋น-หฒะ ฯฒฯ ต้าย ธ้าง อ๊ะ.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ຕສະເກ້ງ! ກ້ຳ ເດສ໋ຍ ໄຫ່ ເຍີຍ ເຖຈຍ ຢຽມ ນິ່ນ ເຍີຍ ມນ່ອມ,  ແປ້ງ ອອນ ເຍີຍ ຕສຢັ້ງ ໂຫ່, ຈັ໋ນ-ຕສະ ຕສ່ຽວ ຕ້າຍ ທສ້າງ ອ໊ະ. </a:t>
            </a:r>
          </a:p>
        </p:txBody>
      </p:sp>
    </p:spTree>
  </p:cSld>
  <p:clrMapOvr>
    <a:masterClrMapping/>
  </p:clrMapOvr>
  <p:transition>
    <p:cover dir="l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15:22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He doesn’t believe that he shall return out of darkness.     He is waited for by the sword.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เขา​ไม่​เชื่อ​ว่า​เขา​จะ​กลับ​ออกมา​จาก​ความ​มืดเขา​จะต้อง​ตาย​ด้วย​ดาบ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Ninh maiv sienx ninh haih yiem hmuangx gu'nyuoz nzuonx.  Ninh zungv oix zuqc nzuqc ndaauv daix.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นิ่น ไม้ เสียน นิ่น ไฮ่ เยียม หฮมวัง กะญั์ว หฑวน.  นิ่น ฒู้ง อ๋อย หฒุ หฑุ ด๊าว ไต๋.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ນິ່ນ ໄມ້ ສຽນ ນິ່ນ ໄຮ່ ຢຽມ ຫຮມວັງ ກະຍົ໌ວ ດສ໋ວນ.  ນິ່ນ ຕສູ໊ງ ອ໋ອຍ ຕສຸ ດສຸ ດ໊າວ ໄຕ໋. </a:t>
            </a:r>
          </a:p>
        </p:txBody>
      </p:sp>
    </p:spTree>
  </p:cSld>
  <p:clrMapOvr>
    <a:masterClrMapping/>
  </p:clrMapOvr>
  <p:transition>
    <p:cover dir="l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15:23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He wanders abroad for bread, saying, ‘Where is it?’     He knows that the day of darkness is ready at his hand.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เขา​พเนจร​ไป​เพื่อ​หา​อาหาร กล่าว​ว่า ‘อยู่​ที่​ไหน​นะ’เขา​ทราบ​อยู่​ว่า วัน​แห่ง​ความ​มืด​อยู่​แค่​เอื้อม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Ninh youh jienv mingh lorz nyanc yaac gorngv, ‘Yiem haaix maaih nyanc hopv?’ Ninh hiuv duqv hmuangx nyei hnoi-nyieqc yiem ninh nyei buoz ga'hlen.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นิ่น โย่ว เจี๊ยน มี่ง ล์อ หญั่น หย่า ก๊อง, `เยียม หาย ม่าย หญั่น ฮบ?' นิ่น ฮิ้ว ตุ๊ หฮมวัง เญย ฮนอย-เหญียะ เยียม นิ่น เญย ปั์ว กะเฮลน.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ນິ່ນ ໂຢ້ວ ຈ໊ຽນ ມີ່ງ ລໍ໌ ຫຍັ່ນ ຢ່າ ກ໊ອງ, ‘ຢຽມ ຫາຍ ມ່າຍ ຫຍັ່ນ ຮົບ?’ ນິ່ນ ຮິ້ວ ຕຸ໊ ຫຮມວັງ ເຍີຍ ຮນອຍ-ເຫຍັຍ ຢຽມ ນິ່ນ ເຍີຍ ປົ໌ວ ກະເຮລນ. </a:t>
            </a:r>
          </a:p>
        </p:txBody>
      </p:sp>
    </p:spTree>
  </p:cSld>
  <p:clrMapOvr>
    <a:masterClrMapping/>
  </p:clrMapOvr>
  <p:transition>
    <p:cover dir="l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15:24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Distress and anguish make him afraid.     They prevail against him, as a king ready to the battle.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ความ​ทุกข์​ใจ​และ​ความ​แสน​ระทม​ทำ​ให้​เขา​คร้าม​กลัวมัน​ชนะ​เขา​เหมือน​อย่าง​พระ​ราชา​เตรียม​พร้อม​แล้ว​สำหรับ​การ​ศึก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Ninh oix zuqc zeqc naanc kuonx kouv bun ninh gamh nziex,  yaac hingh jiex ninh hnangv hungh diex liuc leiz mborqv jaax nor.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นิ่น อ๋อย หฒุ เหฒะ หน่าน ขวน โค้ว ปุน นิ่น กั้ม เหฑีย,  หย่า ฮี่ง เจี๋ย นิ่น ฮนั้ง ฮู่ง เตี๋ย หลิ่ว เล์ย เบ๊าะ จ๋า นอ.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ນິ່ນ ອ໋ອຍ ຕສຸ ເຕສະ ໜ່ານ ຂວນ ໂຄ້ວ ປຸນ ນິ່ນ ກ້ຳ ເດສ໋ຍ,  ຢ່າ ຮີ່ງ ເຈ໋ຍ ນິ່ນ ຮນັ້ງ ຮູ່ງ ເຕ໋ຍ ຫລິ່ວ ເລີ໌ຍ ເບ໊າະ ຈ໋າ ນໍ. </a:t>
            </a:r>
          </a:p>
        </p:txBody>
      </p:sp>
    </p:spTree>
  </p:cSld>
  <p:clrMapOvr>
    <a:masterClrMapping/>
  </p:clrMapOvr>
  <p:transition>
    <p:cover dir="l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15:25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Because he has stretched out his hand against God,     and behaves himself proudly against the Almighty;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เพราะ​เขา​ได้​เหยียด​มือ​ของ​เขา​ออก​สู้​พระ​เจ้าและ​ตั้ง​ตัว​ท้า​ทาย​องค์​ผู้​ทรง​มหิทธิ​ฤทธิ์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Weic zuqc ninh nyuotv buoz-juonhbun Tin-Hungh,  yaac ngaengc jienv Nernh Jiex Wuov Dauh,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เหว่ย หฒุ นิ่น ญ้วด ปั์ว-จ้วน ปุน ทิน-ฮู่ง,  หย่า แหง่ง เจี๊ยน เน่น เจี๋ย วั้ว เต้า,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ເຫວີ່ຍ ຕສຸ ນິ່ນ ຍວດ ປົ໌ວ-ຈ້ວນ  ປຸນ ທິນ-ຮູ່ງ,  ຢ່າ ແຫງ່ງ ຈ໊ຽນ ເນິ່ນ ເຈ໋ຍ ວົ້ວ ເຕົ້າ, </a:t>
            </a:r>
          </a:p>
        </p:txBody>
      </p:sp>
    </p:spTree>
  </p:cSld>
  <p:clrMapOvr>
    <a:masterClrMapping/>
  </p:clrMapOvr>
  <p:transition>
    <p:cover dir="l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15:26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he runs at him with a stiff neck,     with the thick shields of his bucklers;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เขา​วิ่ง​เข้า​ใส่​พระ​องค์​อย่าง​ดื้อ​ดึงพร้อม​กับ​โล่​ปุ่ม​หนา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ziouc nanv jienv hoz nyei torngv-baaih  ngaengc jienv bieqc mingh mborqv ninh.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ฯฒฯ นั้น เจี๊ยน โฮ์ เญย ท้อง-ป้าย  แหง่ง เจี๊ยน เปียะ มี่ง เบ๊าะ นิ่น.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ຕສ່ຽວ ນັ້ນ ຈ໊ຽນ ໂຮ໌ ເຍີຍ ທ້ອງ-ປ້າຍ  ແຫງ່ງ ຈ໊ຽນ ເປັຍ ມີ່ງ ເບ໊າະ ນິ່ນ. </a:t>
            </a:r>
          </a:p>
        </p:txBody>
      </p:sp>
    </p:spTree>
  </p:cSld>
  <p:clrMapOvr>
    <a:masterClrMapping/>
  </p:clrMapOvr>
  <p:transition>
    <p:cover dir="l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15:27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because he has covered his face with his fatness,     and gathered fat on his thighs.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เพราะ​ว่า​เขา​ได้​คลุม​หน้า​ของ​เขา​ด้วย​ความ​อ้วน​ของ​เขา​แล้ว​และ​รวบรวม​ไขมัน​มา​ไว้​ที่​บั้น​เอว​ของ​เขา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“Weic zuqc ninh nyei hmien junc haic,  ninh nyei jaaiv benx orv-junc,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``เหว่ย หฒุ นิ่น เญย เฮมียน จุ่น ไห่,  นิ่น เญย จ๊าย เป๋น อ๊อ-จุ่น,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“ເຫວີ່ຍ ຕສຸ ນິ່ນ ເຍີຍ ຮມຽນ ຈຸ່ນ ໄຫ່,  ນິ່ນ ເຍີຍ ຈ໊າຍ ເປ໋ນ ອໍ໊-ຈຸ່ນ, </a:t>
            </a:r>
          </a:p>
        </p:txBody>
      </p:sp>
    </p:spTree>
  </p:cSld>
  <p:clrMapOvr>
    <a:masterClrMapping/>
  </p:clrMapOvr>
  <p:transition>
    <p:cover dir="l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15:28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He has lived in desolate cities,     in houses which no one inhabited,     which were ready to become heaps.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และ​ได้​อาศัย​อยู่​ใน​หัว​เมือง​ร้าง​เปล่า​ใน​เรือน​ซึ่ง​มนุษย์​ไม่​ควร​จะ​อยู่ซึ่ง​ทรง​กำหนด​ไว้​ให้​เป็น​กอง​ปรักหักพัง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ninh duqv yiem zingh huaang,  yiem mienh maiv horpc zuqc yiem nyei biauv,  se dingc daaih oix zuqc benx mbaang waaic nyei ga'naaiv-ndui.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นิ่น ตุ๊ เยียม ฒี่ง ฮวาง,  เยียม เมี่ยน ไม้ หอบ หฒุ เยียม เญย เปย๊า,  เซ ตี่ง ต้าย อ๋อย หฒุ เป๋น บาง หว่าย เญย กะน้าย-ดุย.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ນິ່ນ ຕຸ໊ ຢຽມ ຕສີ້ງ ຮວາງ,  ຢຽມ ມ່ຽນ ໄມ້ ຫອບ ຕສຸ ຢຽມ ເຍີຍ ເປຢົ໊າ,  ເຊ ຕີ່ງ ຕ້າຍ ອ໋ອຍ ຕສຸ ເປ໋ນ ບາງ ຫວ່າຍ ເຍີຍ ກະນ້າຍ-ດຸຍ. </a:t>
            </a:r>
          </a:p>
        </p:txBody>
      </p:sp>
    </p:spTree>
  </p:cSld>
  <p:clrMapOvr>
    <a:masterClrMapping/>
  </p:clrMapOvr>
  <p:transition>
    <p:cover dir="l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15:29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He shall not be rich, neither shall his substance continue,     neither shall their possessions be extended on the earth.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เขา​จะ​ไม่​มั่ง​มี และ​ทรัพย์​สมบัติ​ของ​เขา​จะ​ไม่​ทนทานและ​ข้าว​ของ​ของ​เขา​จะ​ไม่​เพิ่มพูน​ใน​แผ่นดิน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Ninh ziouc maiv duqv butv zoih.  Ninh nyei zinh zoih yaac maiv duqv yiem lauh.  Ninh nyei jaa-dingh maiv duqv yiem deic-bung hiaangx.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นิ่น ฯฒฯ ไม้ ตุ๊ ปุ๊ด ฒ่อย.  นิ่น เญย ฒิ่น ฒ่อย หย่า ไม้ ตุ๊ เยียม เล่า.  นิ่น เญย จา-ตี้ง ไม้ ตุ๊ เยียม เต่ย-ปูง หฮยาง.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ນິ່ນ ຕສ່ຽວ ໄມ້ ຕຸ໊ ປຸ໊ດ ຕສ້ອຍ.  ນິ່ນ ເຍີຍ ຕສິ້ນ ຕສ້ອຍ ຢ່າ ໄມ້ ຕຸ໊ ຢຽມ ເລົ່າ.  ນິ່ນ ເຍີຍ ຈາ-ຕີ້ງ ໄມ້ ຕຸ໊ ຢຽມ ເຕີ່ຍ-ປູງ ຫຮຢາງ. </a:t>
            </a:r>
          </a:p>
        </p:txBody>
      </p:sp>
    </p:spTree>
  </p:cSld>
  <p:clrMapOvr>
    <a:masterClrMapping/>
  </p:clrMapOvr>
  <p:transition>
    <p:cover dir="l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15:3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Should he reason with unprofitable talk,     or with speeches with which he can do no good?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ควร​ที่​เขา​จะ​โต้แย้ง​กัน​ใน​การ​พูด​อัน​ไร้​ประโยชน์หรือ​ด้วย​ถ้อยคำ​ซึ่ง​ไม่​ได้ผล​หรือ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Ninh longc maiv maaih eix leiz nyei waac  fai tengx maiv duqv haaix nyungc nyei waac jaiv sin fai?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นิ่น หล่ง ไม้ ม่าย เอ๋ย เล์ย เญย หว่า  ไฟ เถง ไม้ ตุ๊ หาย หญู่ง เญย หว่า ไจ๊ ซิน ไฟ?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ນິ່ນ ຫລົ່ງ ໄມ້ ມ່າຍ ເອີ໋ຍ ເລີ໌ຍ ເຍີຍ ຫວ່າ  ໄຟ ເຖງ ໄມ້ ຕຸ໊ ຫາຍ ຫຍູ່ງ ເຍີຍ ຫວ່າ ໄຈ໊ ຊິນ ໄຟ? </a:t>
            </a:r>
          </a:p>
        </p:txBody>
      </p:sp>
    </p:spTree>
  </p:cSld>
  <p:clrMapOvr>
    <a:masterClrMapping/>
  </p:clrMapOvr>
  <p:transition>
    <p:cover dir="l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15:30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He shall not depart out of darkness.     The flame shall dry up his branches.     By the breath of God’s mouth shall he go away.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เขา​จะ​หนี​จาก​ความ​มืด​ไม่​พ้นเปลว​เพลิง​จะ​ทำ​ให้​หน่อ​ของ​เขา​แห้ง​ไปและ​โดย​ลม​พระ​โอษฐ์​เขา​จะต้อง​จาก​ไป​เสีย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Mienh biaux maiv ndutv hmuangx.  Douz yaac oix buov nqaai ninh nyei cunx.  Tin-Hungh nyei qiex yaac oix biomv ninh mingh mi'aqv.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เมี่ยน เปย๋า ไม้ ดุ๊ด หฮมวัง.  โต์ว หย่า อ๋อย ปั๊ว ฆาย นิ่น เญย หธุน.  ทิน-ฮู่ง เญย เฉีย หย่า อ๋อย ปย๊ม นิ่น มี่ง หมี่ อ๊ะ.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ມ່ຽນ ເປຢົ໋າ ໄມ້ ດຸ໊ດ ຫຮມວັງ.  ໂຕ໌ວ ຢ່າ ອ໋ອຍ ປົ໊ວ ອກາຍ ນິ່ນ ເຍີຍ ຖສຸນ.  ທິນ-ຮູ່ງ ເຍີຍ ເຖຈຍ ຢ່າ ອ໋ອຍ ປຢົ໊ມ ນິ່ນ ມີ່ງ ໝີ່ ອ໊ະ. </a:t>
            </a:r>
          </a:p>
        </p:txBody>
      </p:sp>
    </p:spTree>
  </p:cSld>
  <p:clrMapOvr>
    <a:masterClrMapping/>
  </p:clrMapOvr>
  <p:transition>
    <p:cover dir="l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15:31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Let him not trust in emptiness, deceiving himself;     for emptiness shall be his reward.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อย่า​ให้​เขา​วางใจ​ใน​ความ​อนิจจัง​ลวง​ตัว​เขา​เองเพราะ​ความ​อนิจจัง​เป็น​สิ่ง​ตอบ​แทน​เขา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Maiv dungx bun ninh kaux maiv lamh longc nyei haaix nyungc nduov ganh,  weic zuqc maiv lamh longc nyei oix winh nzuonx bun ninh.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ไม้ ตู๋ง ปุน นิ่น เขา ไม้ ลั่ม หล่ง เญย หาย หญู่ง ดั๊ว กั้น,  เหว่ย หฒุ ไม้ ลั่ม หล่ง เญย อ๋อย วิ่น หฑวน ปุน นิ่น.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ໄມ້ ຕູ໋ງ ປຸນ ນິ່ນ ເຂົາ ໄມ້ ລ່ຳ ຫລົ່ງ ເຍີຍ ຫາຍ ຫຍູ່ງ ດົ໊ວ ກັ້ນ,  ເຫວີ່ຍ ຕສຸ ໄມ້ ລ່ຳ ຫລົ່ງ ເຍີຍ ອ໋ອຍ ວິ່ນ ດສ໋ວນ ປຸນ ນິ່ນ. </a:t>
            </a:r>
          </a:p>
        </p:txBody>
      </p:sp>
    </p:spTree>
  </p:cSld>
  <p:clrMapOvr>
    <a:masterClrMapping/>
  </p:clrMapOvr>
  <p:transition>
    <p:cover dir="l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15:32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It shall be accomplished before his time.     His branch shall not be green.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จะ​ชำระ​ให้​เขา​เต็ม​ก่อน​เวลา​ของ​เขาและ​กิ่ง​ของ​เขา​จะ​ไม่​เขียว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Ninh nyei hnoi-nyieqc maiv gaengh taux ninh ziouc zuqc winh sung, ninh nyei nquaah yaac maiv maeng aqv.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นิ่น เญย ฮนอย-เหญียะ ไม้ แก้ง เถา นิ่น ฯฒฯ หฒุ วิ่น ซูง, นิ่น เญย ฆว่า หย่า ไม้ แมง อ๊ะ.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ນິ່ນ ເຍີຍ ຮນອຍ-ເຫຍັຍ ໄມ້ ແກ້ງ ເຖົາ ນິ່ນ ຕສ່ຽວ ຕສຸ ວິ່ນ ຊູງ,  ນິ່ນ ເຍີຍ ອກວ້າ ຢ່າ ໄມ້ ແມງ ອ໊ະ. </a:t>
            </a:r>
          </a:p>
        </p:txBody>
      </p:sp>
    </p:spTree>
  </p:cSld>
  <p:clrMapOvr>
    <a:masterClrMapping/>
  </p:clrMapOvr>
  <p:transition>
    <p:cover dir="l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15:33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He shall shake off his unripe grape as the vine,     and shall cast off his flower as the olive tree.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เขา​จะ​เป็น​ประดุจ​เถา​องุ่น​ที่​ลูก​องุ่น​ดิบ​หล่นและ​เป็น​ดัง​ต้น​มะกอก​เทศ​ที่​ดอก​บาน​ร่วง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Ninh yaac hnangv a'ngunc hmei maiv gaengh zuoqc nyei biouv bioh ndortv nzengc,  yaac hnangv ga'lanv ndiangx nyei biangh nqoi daaih bioh mi'aqv.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นิ่น หย่า ฮนั้ง อะหงุ่น เฮมย ไม้ แก้ง หฒัวะ เญย เปี๊ยว โปย้ ด๊อด เหฑ่ง,  หย่า ฮนั้ง กะลั้น เดี๋ยง เญย เปี้ยง ฆอย ต้าย โปย้ หมี่ อ๊ะ.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ນິ່ນ ຢ່າ ຮນັ້ງ ອະຫງຸ່ນ ເຮມີຍ ໄມ້ ແກ້ງ ຕສົວະ ເຍີຍ ປ໊ຽວ ໂປຢ້ ດ໊ອດ ເດສ່ງ,  ຢ່າ ຮນັ້ງ ກະລັ້ນ ດຢັ໋ງ ເຍີຍ ປຢັ້ງ ອກອຍ ຕ້າຍ ໂປຢ້ ໝີ່ ອ໊ະ. </a:t>
            </a:r>
          </a:p>
        </p:txBody>
      </p:sp>
    </p:spTree>
  </p:cSld>
  <p:clrMapOvr>
    <a:masterClrMapping/>
  </p:clrMapOvr>
  <p:transition>
    <p:cover dir="l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15:34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For the company of the godless shall be barren,     and fire shall consume the tents of bribery.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เพราะ​ว่า​พวก​อธรรม​นั้น​เป็น​หมันและ​ไฟ​เผา​ผลาญ​เต็นท์​แห่ง​สินบน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Maiv taaih Tin-Hungh wuov deix maiv maaih hoz doic zeiv-fun, a'hneiv kaux nyaanh hmuangx wuov deix nyei ndopv-liuh yaac oix zuqc douz buov qui.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ไม้ ท่าย ทิน-ฮู่ง วั้ว เต๋ย ไม้ ม่าย โฮ์ ต่อย เฒ้ย-ฟุน, อะเฮน้ย เขา ญ่าน หฮมวัง วั้ว เต๋ย เญย ด๊บ-ลิ่ว หย่า อ๋อย หฒุ โต์ว ปั๊ว ชุย.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ໄມ້ ທ່າຍ ທິນ-ຮູ່ງ ວົ້ວ ເຕີ໋ຍ ໄມ້ ມ່າຍ ໂຮ໌ ຕ່ອຍ ເຕສີ໊ຍ-ຟຸນ,  ອະເຮນີ້ຍ ເຂົາ ຍ່ານ ຫຮມວັງ ວົ້ວ ເຕີ໋ຍ ເຍີຍ ດົ໊ບ-ລິ່ວ ຢ່າ ອ໋ອຍ ຕສຸ ໂຕ໌ວ ປົ໊ວ ທຈຸຍ. </a:t>
            </a:r>
          </a:p>
        </p:txBody>
      </p:sp>
    </p:spTree>
  </p:cSld>
  <p:clrMapOvr>
    <a:masterClrMapping/>
  </p:clrMapOvr>
  <p:transition>
    <p:cover dir="l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15:35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They conceive mischief, and bring forth iniquity.     Their heart prepares deceit.”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เขา​ทั้ง​หลาย​ตั้ง​ท้อง​ความ​ชั่ว​และ​คลอด​ความ​ร้าย​ออกมาและ​จิตใจ​ของ​เขา​ทั้ง​หลาย​ตระเตรียม​การ​ล่อลวง”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Ninh mbuo hnamv cuotv orqv sic hnangv maaih gu'nguaaz faaux sin,  yungz cuotv benx waaic sic hnangv.  Ninh mbuo nyei hnyouv liuc leiz nduov mienh.”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นิ่น บัว ฮนั้ม ธ้วด เอ๊าะ สี่ ฮนั้ง ม่าย กู้งว์า ฝาว ซิน,  ยู์ง ธ้วด เป๋น หว่าย สี่ ฮนั้ง.  นิ่น บัว เญย เฮญี้ยว หลิ่ว เล์ย ดั๊ว เมี่ยน.''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ນິ່ນ ບົວ ຮນ້ຳ ທສວດ ເອ໊າະ ສີ່ ຮນັ້ງ ມ່າຍ ກູ້ ງວ໌າ ຝາວ ຊິນ,  ຢູ໌ງ ທສວດ ເປ໋ນ ຫວ່າຍ ສີ່ ຮນັ້ງ.  ນິ່ນ ບົວ ເຍີຍ ໂຮຍ້ວ ຫລິ່ວ ເລີ໌ຍ ດົ໊ວ ມ່ຽນ.”</a:t>
            </a:r>
          </a:p>
        </p:txBody>
      </p:sp>
    </p:spTree>
  </p:cSld>
  <p:clrMapOvr>
    <a:masterClrMapping/>
  </p:clrMapOvr>
  <p:transition>
    <p:cover dir="l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15:4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Yes, you do away with fear,     and hinder devotion before God.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แต่​ท่าน​กำลัง​ขจัด​ความ​ยำเกรง​พระ​เจ้า​เสียและ​ขัดขวาง​การ​ภาวนา​ต่อ​พระ​พักตร์​พระ​เจ้า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Mv baac taaih Tin-Hungh wuov nyungc hnyouv meih guangc mi'aqv,  yaac dangv jienv maiv duqv yiem Tin-Hungh nyei nza'hmien fei-fangv nyei jauv.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มป่า ท่าย ทิน-ฮู่ง วั้ว หญู่ง เฮญี้ยว เม่ย กวั่ง หมี่ อ๊ะ,  หย่า ตั๊ง เจี๊ยน ไม้ ตุ๊ เยียม ทิน-ฮู่ง เญย หฑะเฮมียน เฟย-ฟั้ง เญย เจ๊า.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ມປ່າ ທ່າຍ ທິນ-ຮູ່ງ ວົ້ວ ຫຍູ່ງ ໂຮຍ້ວ ເມີ່ຍ ກວັ່ງ ໝີ່ ອ໊ະ,  ຢ່າ ຕັ໊ງ ຈ໊ຽນ ໄມ້ ຕຸ໊ ຢຽມ ທິນ-ຮູ່ງ ເຍີຍ ດສະຮມຽນ ເຟີຍ-ຟັ້ງ ເຍີຍ ເຈົ໊າ. </a:t>
            </a:r>
          </a:p>
        </p:txBody>
      </p:sp>
    </p:spTree>
  </p:cSld>
  <p:clrMapOvr>
    <a:masterClrMapping/>
  </p:clrMapOvr>
  <p:transition>
    <p:cover dir="l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15:5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For your iniquity teaches your mouth,     and you choose the language of the crafty.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เพราะ​ความ​บาป​ชั่ว​ของ​ท่าน​สอน​ปาก​ของ​ท่านและ​ท่าน​เลือก​เอา​ลิ้น​ของ​คน​ฉลาด​แกม​โกง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Weic zuqc meih nyei zuiz njaaux meih nyei nzuih gorngv waac,  meih yaac ginv longc guv guaix mienh nyei mbietc.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เหว่ย หฒุ เม่ย เญย ฒุ์ย หฌาว เม่ย เญย ฑุ่ย ก๊อง หว่า,  เม่ย หย่า กิ๊น หล่ง กู๊ ไกว๋ เมี่ยน เญย เบียด.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ເຫວີ່ຍ ຕສຸ ເມີ່ຍ ເຍີຍ ຕສຸ໌ຍ ອຈ໋າວ ເມີ່ຍ ເຍີຍ ດສຸ້ຍ ກ໊ອງ ຫວ່າ,  ເມີ່ຍ ຢ່າ ກິ໊ນ ຫລົ່ງ ກູ໊ ໄກວ໋ ມ່ຽນ ເຍີຍ ບຽດ. </a:t>
            </a:r>
          </a:p>
        </p:txBody>
      </p:sp>
    </p:spTree>
  </p:cSld>
  <p:clrMapOvr>
    <a:masterClrMapping/>
  </p:clrMapOvr>
  <p:transition>
    <p:cover dir="l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15:6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Your own mouth condemns you, and not I.     Yes, your own lips testify against you.             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ปาก​ของ​ท่าน​กล่าวโทษ​ท่าน​เอง ไม่ใช่​ข้าพเจ้าและ​ริม​ฝีปาก​ของ​ท่าน​ปรักปรำ​ท่าน​เอง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Meih ganh nyei nzuih dingc meih zoux dorngc, maiv zeiz yie.  Meih ganh nyei joux-joux waaczoux zorng-zengx gox meih.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เม่ย กั้น เญย ฑุ่ย ตี่ง เม่ย โหฒว ต่อง, ไม้ เฒ์ย เยีย.  เม่ย กั้น เญย โจ๋วๆ หว่า โหฒว ฒอง-เหฒง โก๋ เม่ย.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ເມີ່ຍ ກັ້ນ ເຍີຍ ດສຸ້ຍ ຕີ່ງ ເມີ່ຍ ໂຕສ໋ວ ຕ່ອງ, ໄມ້ ເຕສີ໌ຍ ເຢຍ.  ເມີ່ຍ ກັ້ນ ເຍີຍ ໂຈ໋ວໆ ຫວ່າ  ໂຕສ໋ວ ຕສອງ-ເຕສ໋ງ ໂກ໋ ເມີ່ຍ. </a:t>
            </a:r>
          </a:p>
        </p:txBody>
      </p:sp>
    </p:spTree>
  </p:cSld>
  <p:clrMapOvr>
    <a:masterClrMapping/>
  </p:clrMapOvr>
  <p:transition>
    <p:cover dir="l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15:7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“Are you the first man who was born?     Or were you brought forth before the hills?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“ท่าน​เป็น​มนุษย์​คน​แรก​ที่​เกิด​มา​หรือหรือ​ท่าน​คลอด​มา​ก่อน​เนิน​เขา​หรือ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“Meih dongh cuotv seix ndaangc nyei daauh dauh baamh mienh fai?  Meih cuotv seix ndaangc Tin-Hungh zeix mbong fai?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``เม่ย ต้ง ธ้วด เสย ด่าง เญย ต้าว เต้า ป้าม เมี่ยน ไฟ?  เม่ย ธ้วด เสย ด่าง ทิน-ฮู่ง เหฒย บง ไฟ?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“ເມີ່ຍ ຕົ້ງ ທສວດ ເສີຍ ດ່າງ ເຍີຍ ຕ້າວ ເຕົ້າ ປ້າມ ມ່ຽນ ໄຟ?  ເມີ່ຍ ທສວດ ເສີຍ ດ່າງ ທິນ-ຮູ່ງ ເຕສີ໋ຍ ບົງ ໄຟ? </a:t>
            </a:r>
          </a:p>
        </p:txBody>
      </p:sp>
    </p:spTree>
  </p:cSld>
  <p:clrMapOvr>
    <a:masterClrMapping/>
  </p:clrMapOvr>
  <p:transition>
    <p:cover dir="l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15:8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Have you heard the secret counsel of God?     Do you limit wisdom to yourself?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ท่าน​ได้​ฟัง​ใน​หมู่​ชาว​สวรรค์​คน​สนิท​ของ​พระ​เจ้า​หรือและ​ท่าน​จำกัด​สติปัญญา​ไว้ เฉพาะตัว​ท่าน​หรือ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Tin-Hungh caangh laangh nyei wuic gapv zunv nyei ziangh hoc meih haiz nyei fai?  Meih liouh jienv cong-mengh weic meih ganh longc fai?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ทิน-ฮู่ง ธ่าง ล่าง เญย หวุ่ย กั๊บ ฒุ้น เญย เฒี่ยง โห่ เม่ย ไฮ์ เญย ไฟ?  เม่ย เลี่ยว เจี๊ยน ธง-เม่ง เหว่ย เม่ย กั้น หล่ง ไฟ?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ທິນ-ຮູ່ງ ທສ່າງ ລ່າງ ເຍີຍ ຫວຸ່ຍ ກັ໊ບ ຕສຸ໊ນ ເຍີຍ ຕສຢັ້ງ ໂຫ່ ເມີ່ຍ ໄຮ໌ ເຍີຍ ໄຟ?  ເມີ່ຍ ລ່ຽວ ຈ໊ຽນ ທສົງ-ເມ່ງ ເຫວີ່ຍ ເມີ່ຍ ກັ້ນ ຫລົ່ງ ໄຟ? </a:t>
            </a:r>
          </a:p>
        </p:txBody>
      </p:sp>
    </p:spTree>
  </p:cSld>
  <p:clrMapOvr>
    <a:masterClrMapping/>
  </p:clrMapOvr>
  <p:transition>
    <p:cover dir="l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15:9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What do you know, that we don’t know?     What do you understand, which is not in us?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ท่าน​ทราบ​อะไร​ที่​พวก​เรา​ไม่​ทราบ​บ้างท่าน​เข้าใจ​อะไร​ที่​ไม่​กระจ่าง​แก่​เรา​เล่า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Maaih haaix nyungc meih hiuv, yie mbuo maiv hiuv?  Maaih haaix nyungc meih mengh baeqc, yie mbuo maiv mengh baeqc?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ม่าย หาย หญู่ง เม่ย ฮิ้ว, เยีย บัว ไม้ ฮิ้ว?  ม่าย หาย หญู่ง เม่ย เม่ง แปะ, เยีย บัว ไม้ เม่ง แปะ?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ມ່າຍ ຫາຍ ຫຍູ່ງ ເມີ່ຍ ຮິ້ວ, ເຢຍ ບົວ ໄມ້ ຮິ້ວ?  ມ່າຍ ຫາຍ ຫຍູ່ງ ເມີ່ຍ ເມ່ງ ແປະ, ເຢຍ ບົວ ໄມ້ ເມ່ງ ແປະ? </a:t>
            </a:r>
          </a:p>
        </p:txBody>
      </p:sp>
    </p:spTree>
  </p:cSld>
  <p:clrMapOvr>
    <a:masterClrMapping/>
  </p:clrMapOvr>
  <p:transition>
    <p:cover dir="l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4664</Words>
  <Application>Microsoft Office PowerPoint</Application>
  <PresentationFormat>Widescreen</PresentationFormat>
  <Paragraphs>210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Ahkwai Lertsirikarn</cp:lastModifiedBy>
  <cp:revision>2</cp:revision>
  <dcterms:created xsi:type="dcterms:W3CDTF">2022-02-28T15:28:21Z</dcterms:created>
  <dcterms:modified xsi:type="dcterms:W3CDTF">2022-02-28T15:43:10Z</dcterms:modified>
</cp:coreProperties>
</file>