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sorterViewPr>
    <p:cViewPr>
      <p:scale>
        <a:sx n="100" d="100"/>
        <a:sy n="100" d="100"/>
      </p:scale>
      <p:origin x="0" y="-80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Job answered,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โยบ​ร้อง​ทุกข์​ถึง​การ​กระทำ​ของ​พระ​เจ้าแล้ว​โยบต​อบ​ว่า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Yopv ziouc dau,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โย้บ ฯฒฯ เตา,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ໂຢ໊ບ ຕສ່ຽວ ເຕົາ,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They have gaped on me with their mouth.     They have struck me on the cheek reproachfully.     They gather themselves together against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มี​คน​อ้า​ปาก​ใส่​ข้าเขา​ตบ​แก้ม​ประจาน​ข้าเขา​สุม​หัว​กัน​ปรักปรำ​ข้า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mbuo morngx nzuih bun yie.  Ninh mbuo mbaix yie nyei hmien huotv yie.  Ninh mbuo gapv zunv daaih oix zoux bun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บัว หมอง ฑุ่ย ปุน เยีย.  นิ่น บัว ไบ๋ เยีย เญย เฮมียน ฮว้วด เยีย.  นิ่น บัว กั๊บ ฒุ้น ต้าย อ๋อย โหฒว ปุน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ບົວ ໝອງ ດສຸ້ຍ ປຸນ ເຢຍ.   ນິ່ນ ບົວ ໄບ໋ ເຢຍ ເຍີຍ ຮມຽນ ຮວວດ ເຢຍ.   ນິ່ນ ບົວ ກັ໊ບ ຕສຸ໊ນ ຕ້າຍ ອ໋ອຍ ໂຕສ໋ວ ປຸນ ເຢຍ.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God delivers me to the ungodly,     and casts me into the hands of the wicked.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​พระ​เจ้า​ทรง​มอบ​ข้า​ให้แก่​คน​อธรรมและ​ทรง​เหวี่ยง​ข้า​ไว้​ใน​มือ​ของ​คน​ชั่ว​ร้าย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zorqv yie jiu bun orqv mienh,  yaac zoi yie yiem mienh waaic mienh nyei buoz-ndiev.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เฒาะ เยีย จิว ปุน เอ๊าะ เมี่ยน,  หย่า ฒอย เยีย เยียม เมี่ยน หว่าย เมี่ยน เญย ปั์ว-เดี๊ย.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ເຕສ໊າະ ເຢຍ ຈິວ ປຸນ ເອ໊າະ ມ່ຽນ,   ຢ່າ ຕສອຍ ເຢຍ ຢຽມ ມ່ຽນ ຫວ່າຍ ມ່ຽນ ເຍີຍ ປົ໌ວ-ເດ໊ຍ.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was at ease, and he broke me apart.     Yes, he has taken me by the neck, and dashed me to pieces.     He has also set me up for his target.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ข้า​อยู่​สบาย และ​พระ​องค์​ทรง​หัก​ข้า​สะบั้นเออ ​พระ​องค์​ทรง​ฉวย​คอ​ข้า และ​ฟาด​ข้า​ลง​เป็น​ชิ้นๆ​พระ​องค์​ทรง​ตั้ง​ข้า​ให้​เป็น​เป้า​ของ​พระ​องค์นัก​ธนู​ของ​พระ​องค์​ล้อม​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kuh yiem nyei ziangh hoc ninh zorqv yie wuotv nauv.  Ninh nanv jienv yie nyei jaang guaeqv yie muonc nzengc.  Ninh zorqv yie zoux ninh nyei mbaeqc.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คู่ เยียม เญย เฒี่ยง โห่ นิ่น เฒาะ เยีย ว้วด เน้า.  นิ่น นั้น เจี๊ยน เยีย เญย จาง แกว๊ะ เยีย หม่วน เหฑ่ง.  นิ่น เฒาะ เยีย โหฒว นิ่น เญย แบะ.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ຄູ່ ຢຽມ ເຍີຍ ຕສຢັ້ງ ໂຫ່ ນິ່ນ ເຕສ໊າະ ເຢຍ ວວດ ເນົ້າ.   ນິ່ນ ນັ້ນ ຈ໊ຽນ ເຢຍ ເຍີຍ ຈາງ ແກວ໊ະ ເຢຍ ໝ່ວນ ເດສ່ງ.   ນິ່ນ ເຕສ໊າະ ເຢຍ ໂຕສ໋ວ ນິ່ນ ເຍີຍ ແບະ.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His archers surround me.     He splits my kidneys apart, and does not spare.     He pours out my gall on the ground.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​พระ​องค์​ทรง​ทะลวง​เปิด​ไต​ของ​ข้า และ​ไม่​เพลา​มือ​เลย​พระ​องค์​ทรง​เท​น้ำดี​ของ​ข้า​ลง​บน​ดิน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nyei buonv juang-zinx mienh weih gormx yie.  Ninh buonv tongyie nyei nyutc zeiv yaac maiv korv-lienh,  yaac dox yie nyei daamv cuotv njiec ndau.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เญย ป๊วน จวัง-หฒิน เมี่ยน เว่ย ก๋อม เยีย.  นิ่น ป๊วน ทง เยีย เญย หญุด เฒ้ย หย่า ไม้ ค้อ-เลี่ยน,  หย่า โต๋ เยีย เญย ต๊าม ธ้วด เหฌี่ย เดา.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ເຍີຍ ປ໊ວນ ຈວັງ-ຕສິ໋ນ ມ່ຽນ ເວີ່ຍ ກ໋ອມ ເຢຍ.   ນິ່ນ ປ໊ວນ ທົງ  ເຢຍ ເຍີຍ ຫຍຸດ ເຕສີ໊ຍ ຢ່າ ໄມ້ ຄໍ້-ລ່ຽນ,   ຢ່າ ໂຕ໋ ເຢຍ ເຍີຍ ຕ໊າມ ທສວດ ເອຈ່ຍ ເດົາ.    </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breaks me with breach on breach.     He runs on me like a giant.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​พระ​องค์​ทรง​พัง​เข้า​ไป​เป็น​ช่องๆ​พระ​องค์​ทรง​วิ่ง​เข้า​ใส่​ข้า​อย่าง​นักรบ</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mborqv yie yietc nzunc jiex yietc nzunc,  ninh tiux daaih mborqv hnangv mborqv jaax henv nyei baeng.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เบ๊าะ เยีย เหยียด หฑุ่น เจี๋ย เหยียด หฑุ่น,  นิ่น ถิว ต้าย เบ๊าะ ฮนั้ง เบ๊าะ จ๋า เฮ้น เญย แปง.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ເບ໊າະ ເຢຍ ຢຽດ ດສຸ່ນ ເຈ໋ຍ ຢຽດ ດສຸ່ນ,   ນິ່ນ ຖິວ ຕ້າຍ ເບ໊າະ ຮນັ້ງ ເບ໊າະ ຈ໋າ ເຮ້ນ ເຍີຍ ແປງ.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have sewed sackcloth on my skin,     and have thrust my horn in the dust.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ข้า​เย็บ​ผ้า​กระสอบ​ติด​หนัง​ของ​ข้าและ​วาง​กำลัง​ของ​ข้า​ลง​ใน​ผง​คลี​ดิน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lunh la'maah ndie-cou nitv jienv yie nyei ndopv,  yie suei nzengc ziouc bueix jienv nie-mbung.</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ลุ่น ล่าม่า เดีย-โธว นิด เจี๊ยน เยีย เญย ด๊บ,  เยีย เซวย เหฑ่ง ฯฒฯ เปว๋ย เจี๊ยน เนีย-บูง.</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ລຸ່ນ ຫລະມ່າ ເດຍ-ໂທສວ ນິດ ຈ໊ຽນ ເຢຍ ເຍີຍ ດົ໊ບ,   ເຢຍ ເຊວີຍ ເດສ່ງ ຕສ່ຽວ ເປວີ໋ຍ ຈ໊ຽນ ເນຍ-ບູງ.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My face is red with weeping.     Deep darkness is on my eyelids.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หน้า​ของ​ข้า​แดง​ด้วย​การ​ร่ำ​ไห้เงา​แห่ง​ความ​ตาย​อยู่​ที่​หนัง​ตา​ของ​ข้า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zuqc yie nyiemv, hmien siqv nzengc,  m'zing-ndopv yaac hmuangx,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หฒุ เยีย เญี้ยม, เฮมียน ซิ เหฑ่ง,  มฒีง-ด๊บ หย่า หฮมวัง,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ຕສຸ ເຢຍ ຍ້ຽມ, ຮມຽນ ຊິ ເດສ່ງ,   ມຕສີງ-ດົ໊ບ ຢ່າ ຫຮມວັງ,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Although there is no violence in my hands,     and my prayer is pure.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แม้ว่า​ใน​มือ​ของ​ข้า​ไม่​มี​ความ​ทารุณ​เลยและ​คำ​อธิษฐาน​ของ​ข้า​ก็​บริสุทธิ์</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maiv gunv yie nyei buoz maiv zoux haaix nyungc doqc,  yie daux gaux nyei waac yaac cing-nzengc.  Yopv Maaih Lamh HnamvYiem Tin-Dorngh Maaih DauhTengx Ninh Zoux Zorng-Zengx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ไม้ กุ๊น เยีย เญย ปั์ว ไม้ โหฒว หาย หญู่ง โตะ,  เยีย เต๋า เก๋า เญย หว่า หย่า ธีง-เหฑ่ง.  โย้บ ม่าย ลั่ม ฮนั้ม เยียม ทิน-ต้อง ม่าย เต้า เถง นิ่น โหฒว ฒอง-เหฒง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ໄມ້ ກຸ໊ນ ເຢຍ ເຍີຍ ປົ໌ວ ໄມ້ ໂຕສ໋ວ ຫາຍ ຫຍູ່ງ ໂຕະ,   ເຢຍ ເຕົ໋າ ເກົ໋າ ເຍີຍ ຫວ່າ ຢ່າ ທສີງ-ເດສ່ງ.   ໂຢ໊ບ ມ່າຍ ລ່ຳ ຮນ້ຳ  ຢຽມ ທິນ-ຕ້ອງ ມ່າຍ ເຕົ້າ  ເຖງ ນິ່ນ ໂຕສ໋ວ ຕສອງ-ເຕສ໋ງ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“Earth, don’t cover my blood.     Let my cry have no place to rest.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“โอ แผ่นดิน​โลก​เอ๋ย อย่า​ปิดบัง​โลหิต​ของ​ข้า​นะอย่า​ให้​เสียง​ร้อง​ของ​ข้า​มี​ที่​หยุด​พัก</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“Ndau aah! Maiv dungx buang yie nyei nziaamv.  Maiv dungx bun yie heuc nyei qiex maaih dorngx hitv.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``เดา อ้า! ไม้ ตู๋ง ปวัง เยีย เญย ฑย้าม.  ไม้ ตู๋ง ปุน เยีย เห่ว เญย เฉีย ม่าย ต๋อง ฮิด.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“ເດົາ ອ້າ! ໄມ້ ຕູ໋ງ ປວັງ ເຢຍ ເຍີຍ ດສຢ໊າມ.   ໄມ້ ຕູ໋ງ ປຸນ ເຢຍ ເຫ່ວ ເຍີຍ ເຖຈຍ ມ່າຍ ຕ໋ອງ ຮິດ.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Even now, behold, my witness is in heaven.     He who vouches for me is on high.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ดู​เถิด เดี๋ยวนี้​เอง​พยาน​ของ​ข้า​ก็​อยู่​ใน​ฟ้า​สวรรค์และ​ท่าน​ที่​รับรอง​ข้า​ก็​อยู่​ใน​ที่​สูง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Ih zanc maaih dauh yiem tin-dorngh tengx yie zoux zorng-zengx,  beu yie wuov dauh yiem hlang nyei dorngx.</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อี้ หฒั่น ม่าย เต้า เยียม ทิน-ต้อง เถง เยีย โหฒว ฒอง-เหฒง,  เปว เยีย วั้ว เต้า เยียม ฮลัง เญย ต๋อง.</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ອີ້ ຕສັ່ນ ມ່າຍ ເຕົ້າ ຢຽມ ທິນ-ຕ້ອງ ເຖງ ເຢຍ ໂຕສ໋ວ ຕສອງ-ເຕສ໋ງ,   ເປວ ເຢຍ ວົ້ວ ເຕົ້າ ຢຽມ ຮລັງ ເຍີຍ ຕ໋ອງ.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have heard many such things.     You are all miserable comforters!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“ข้า​เคย​ได้​ยิน​เรื่อง​อย่าง​นี้​มา​มาก​แล้ว​ท่าน​ทุก​คน​เป็น​ผู้​เล้าโลม​ที่​กวนใจ</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“Naaiv nyungc waac yie haiz camv! haic aqv.  Meih mbuo dauh dauh oix orn hnyouv mv baac meih mbuo bun mienh jaa nzauh.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``น้าย หญู่ง หว่า เยีย ไฮ์ ธั้ม! ไห่ อ๊ะ.  เม่ย บัว เต้าๆ อ๋อย ออน เฮญี้ยว มป่า เม่ย บัว ปุน เมี่ยน จา เฑ่า.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“ນ້າຍ ຫຍູ່ງ ຫວ່າ ເຢຍ ໄຮ໌ ທສ້ຳ! ໄຫ່ ອ໊ະ.   ເມີ່ຍ ບົວ ເຕົ້າໆ ອ໋ອຍ ອອນ ໂຮຍ້ວ ມປ່າ ເມີ່ຍ ບົວ ປຸນ ມ່ຽນ ຈາ ເດສົ້າ.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My friends scoff at me.     My eyes pour out tears to God,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เพื่อน​ของ​ข้า​ด่า​ข้าตา​ของ​ข้า​เท​น้ำตา​ออก​ถวาย​พระ​เจ้า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nyei loz-gaeng doic huotv yie,  yie nyei m'zing liouc wuom-mueic bun Tin-Hungh.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เญย โล์-แกง ต่อย ฮว้วด เยีย,  เยีย เญย มฒีง เหลี่ยว ววม-เหมว่ย ปุน ทิน-ฮู่ง.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ເຍີຍ ໂລ໌-ແກງ ຕ່ອຍ ຮວວດ ເຢຍ,   ເຢຍ ເຍີຍ ມຕສີງ ຫລ່ຽວ ວວມ-ເໝວີ່ຍ ປຸນ ທິນ-ຮູ່ງ.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that he would maintain the right of a man with God,     of a son of man with his neighbor!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ให้​พยาน​นั้น​ยัน​ความ​ชอบธรรม​ของ​มนุษย์​ต่อ​พระ​เจ้าอย่าง​ที่​มนุษย์​กระทำ​ต่อ​เพื่อน​บ้าน​ของ​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ninh tengx mienh jouh Tin-Hungh,  hnangv mienh tengx ninh nyei loz-gaeng doic jouh nor.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นิ่น เถง เมี่ยน โจ้ว ทิน-ฮู่ง,  ฮนั้ง เมี่ยน เถง นิ่น เญย โล์-แกง ต่อย โจ้ว นอ.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ນິ່ນ ເຖງ ມ່ຽນ ໂຈ້ວ ທິນ-ຮູ່ງ,   ຮນັ້ງ ມ່ຽນ ເຖງ ນິ່ນ ເຍີຍ ໂລ໌-ແກງ ຕ່ອຍ ໂຈ້ວ ນໍ.      </a:t>
            </a:r>
          </a:p>
        </p:txBody>
      </p:sp>
    </p:spTree>
  </p:cSld>
  <p:clrMapOvr>
    <a:masterClrMapping/>
  </p:clrMapOvr>
  <p:transition>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16:22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For when a few years have come,     I shall go the way of no return.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เพราะ​ว่า​ต่อไป​อีก​ไม่กี่​ปีข้า​จะ​ไป​ตาม​ทาง​ที่​ข้า​จะ​ไม่​กลับ</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zuqc aengx jiex liuz i ziex hnyangx,  yie ziouc gan maiv nzuonx nyei jauv mingh.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หฒุ แอ๋ง เจี๋ย ลิ์ว อี เหฒีย หฮญัง,  เยีย ฯฒฯ กัน ไม้ หฑวน เญย เจ๊า มี่ง.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ຕສຸ ແອ໋ງ ເຈ໋ຍ ລິ໌ວ ອີ ເຕສ໋ຍ ຫຮຍັງ,   ເຢຍ ຕສ່ຽວ ກັນ ໄມ້ ດສ໋ວນ ເຍີຍ ເຈົ໊າ ມີ່ງ.  </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Shall vain words have an end?     Or what provokes you that you answer?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คำ​ลมๆ แล้งๆ จะ​จบ​สิ้น​เมื่อไร​หนอท่าน​เป็น​อะไร​ไป​ท่าน​จึง​ตอบ​อย่าง​นี้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maiv dingh maiv hitv nyei gorngv waac maiv haih jomc fai?  Maaih haaix nyungc cuoqv zuqc meih dau waac?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ไม้ ตี้ง ไม้ ฮิด เญย ก๊อง หว่า ไม้ ไฮ่ จ่ม ไฟ?  ม่าย หาย หญู่ง ธัวะ หฒุ เม่ย เตา หว่า?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ໄມ້ ຕີ້ງ ໄມ້ ຮິດ ເຍີຍ ກ໊ອງ ຫວ່າ ໄມ້ ໄຮ່ ຈົ່ມ ໄຟ?   ມ່າຍ ຫາຍ ຫຍູ່ງ ທສົວະ ຕສຸ ເມີ່ຍ ເຕົາ ຫວ່າ?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also could speak as you do.     If your soul were in my soul’s place,     I could join words together against you,     and shake my head at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ก็​พูด​อย่าง​ท่าน​ทั้ง​หลาย​พูด​ได้​เหมือน​กันถ้า​จิตใจ​ท่าน​อยู่​ใน​ที่​ของ​จิตใจ​ข้าข้า​ร้อย​กรอง​ถ้อยคำ​ต่อสู้​ท่าน​ทั้ง​หลาย​ได้และ​สั่น​ศีรษะ​ของ​ข้า​เย้ย​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Se gorngv meih mbuo caux yie tiuv dorngx yiem,  yie mv baac haih gorngv hnangv meih mbuo nor.  Yie haih borqv jienv yietc kang jiex yietc kang nyei waac gorngv meih mbuo,  aengx dorng jienv meih mbuo huangx m'nqorngv.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สี ก๊อง เม่ย บัว เหธา เยีย ทิ้ว ต๋อง เยียม,  เยีย มป่า ไฮ่ ก๊อง ฮนั้ง เม่ย บัว นอ.  เยีย ไฮ่ เป๊าะ เจี๊ยน เหยียด คัง เจี๋ย เหยียด คัง เญย หว่า ก๊อง เม่ย บัว,  แอ๋ง ตอง เจี๊ยน เม่ย บัว หฮวัง มฆ้อง.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ເຊ ກ໊ອງ ເມີ່ຍ ບົວ ເຖສົາ ເຢຍ ທິ້ວ ຕ໋ອງ ຢຽມ,   ເຢຍ ມປ່າ ໄຮ່ ກ໊ອງ ຮນັ້ງ ເມີ່ຍ ບົວ ນໍ.   ເຢຍ ໄຮ່ ເປ໊າະ ຈ໊ຽນ ຢຽດ ຄັງ ເຈ໋ຍ ຢຽດ ຄັງ ເຍີຍ ຫວ່າ ກ໊ອງ ເມີ່ຍ ບົວ,   ແອ໋ງ ຕອງ ຈ໊ຽນ ເມີ່ຍ ບົວ ຫຮວັງ ມອກ໊ອງ.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I would strengthen you with my mouth.     The solace of my lips would relieve you.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ข้า​จะ​หนุน​กำลัง​ของ​ท่าน​ทั้ง​หลาย ด้วย​ปาก​ของ​ข้า​ก็​ได้และ​เครื่อง​บรรเทา​ทุกข์​แห่ง​ริม​ฝีปาก​ของ​ข้าจะ​ระงับ​ความ​เจ็บปวด​ของ​ท่าน​ก็​ได้​ด้ว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yie haih longc yie nyei nzuih ceix meih mbuo henv jiez daaih,  yie nyei nzuih meix yaac oix orn meih mbuo nyei you-nzauh.  Yopv Gox Gorngv Tin-HunghZoux Doqc Bun Ninh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เยีย ไฮ่ หล่ง เยีย เญย ฑุ่ย เหธย เม่ย บัว เฮ้น เจี์ย ต้าย,  เยีย เญย ฑุ่ย เหมย หย่า อ๋อย ออน เม่ย บัว เญย โยว-เฑ่า.  โย้บ โก๋ ก๊อง ทิน-ฮู่ง โหฒว โตะ ปุน นิ่น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ເຢຍ ໄຮ່ ຫລົ່ງ ເຢຍ ເຍີຍ ດສຸ້ຍ ເຖສີຍ ເມີ່ຍ ບົວ ເຮ້ນ ເຈ໌ຍ ຕ້າຍ,   ເຢຍ ເຍີຍ ດສຸ້ຍ ເໝີຍ ຢ່າ ອ໋ອຍ ອອນ ເມີ່ຍ ບົວ ເຍີຍ ໂຢວ-ເດສົ້າ.   ໂຢ໊ບ ໂກ໋ ກ໊ອງ ທິນ-ຮູ່ງ  ໂຕສ໋ວ ໂຕະ ປຸນ ນິ່ນ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“Though I speak, my grief is not subsided.     Though I forbear, what am I eased?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“ถ้า​ข้า​พูด ความ​เจ็บปวด​ของ​ข้า​ก็​ไม่​ระงับและ​ถ้า​ข้า​นิ่ง​ไว้ จะ​บรรเทา​ไป​สัก​เท่าใด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“Maiv gunv yie gorngv waac, yie mun nyei jauv maiv sienc.  Se gorngv yie nyienz jienv maiv gorngv, yie mun nyei dorngx maiv haih gauh longx.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``ไม้ กุ๊น เยีย ก๊อง หว่า, เยีย มุน เญย เจ๊า ไม้ เสี่ยน.  สี ก๊อง เยีย เญี์ยน เจี๊ยน ไม้ ก๊อง, เยีย มุน เญย ต๋อง ไม้ ไฮ่ เก้า หลง.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“ໄມ້ ກຸ໊ນ ເຢຍ ກ໊ອງ ຫວ່າ, ເຢຍ ມຸນ ເຍີຍ ເຈົ໊າ ໄມ້ ສ່ຽນ.   ເຊ ກ໊ອງ ເຢຍ ຍ໌ຽນ ຈ໊ຽນ ໄມ້ ກ໊ອງ, ເຢຍ ມຸນ ເຍີຍ ຕ໋ອງ ໄມ້ ໄຮ່ ເກົ້າ ຫລົງ.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now, God, you have surely worn me out.     You have made desolate all my company.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แต่​นี่​แหละ เดี๋ยวนี้​พระ​เจ้า​ทรง​ให้​ข้า​เหนื่อย​ยาก​พระ​องค์​ทรง​กระทำ​ให้​พรรค​พวก​ทั้งสิ้น​ของ​ข้า​เริศร้า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aac, ih zanc meih zungv bun yie kuonx kouv.  Meih bun yie nyei biauv zong mienh zuqc baaic nzengc.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อ่า, อี้ หฒั่น เม่ย ฒู้ง ปุน เยีย ขวน โค้ว.  เม่ย ปุน เยีย เญย เปย๊า ฒง เมี่ยน หฒุ ป่าย เหฑ่ง.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ອ່າ, ອີ້ ຕສັ່ນ ເມີ່ຍ ຕສູ໊ງ ປຸນ ເຢຍ ຂວນ ໂຄ້ວ.   ເມີ່ຍ ປຸນ ເຢຍ ເຍີຍ ເປຢົ໊າ ຕສົງ ມ່ຽນ  ຕສຸ ປ່າຍ ເດສ່ງ.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You have shriveled me up. This is a witness against me.     My leanness rises up against me.     It testifies to my face.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พระ​องค์​ได้​ให้​ข้า​หด​หู่​ลงซึ่ง​สภาพ​นี้​เป็น​พยาน​ปรักปรำ​ข้าและ​ความ​ผ่ายผอม​ของ​ข้า​ลุก​ขึ้น​ปรักปรำ​ข้ามัน​เป็น​พยาน​ใส่​หน้า​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bun yie soqv, jaic nzengc,  yie ndongc naaiv jaic ziouc zoux zorng-zengx gox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ปุน เยีย โซะ, ไจ่ เหฑ่ง,  เยีย ด่ง น้าย ไจ่ ฯฒฯ โหฒว ฒอง-เหฒง โก๋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ປຸນ ເຢຍ ໂຊະ, ໄຈ່ ເດສ່ງ,   ເຢຍ ດົ່ງ ນ້າຍ ໄຈ່ ຕສ່ຽວ ໂຕສ໋ວ ຕສອງ-ເຕສ໋ງ ໂກ໋ ເຢຍ.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16:9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has torn me in his wrath, and persecuted me.     He has gnashed on me with his teeth.     My adversary sharpens his eyes on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พระ​องค์​ทรง​ฉีก​ข้า​ด้วย​พระ​พิโรธ​ของ​พระ​องค์​และ​ทรง​เกลียด​ชัง​ข้า​พระ​องค์​ทรง​ขบ​เขี้ยว​เคี้ยว​ฟัน​ใส่​ข้าปรปักษ์​ของ​ข้า​ถลึงตา​สู้​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qiex jiez jienv betv yie yaac nzorng yie,  dorng jienv yie ngaatc nyaah.  Yie nyei win-wangv njatc m'zing mangc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เฉีย เจี์ย เจี๊ยน เป๊ด เยีย หย่า ฑอง เยีย,  ตอง เจี๊ยน เยีย หงาด ญ่า.  เยีย เญย วิน-วั้ง หฌัด มฒีง หมั่ง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ເຖຈຍ ເຈ໌ຍ ຈ໊ຽນ ເປ໊ດ ເຢຍ ຢ່າ ດສອງ ເຢຍ,   ຕອງ ຈ໊ຽນ ເຢຍ ຫງາດ ຍ່າ.   ເຢຍ ເຍີຍ ວິນ-ວັ້ງ ອຈັດ ມຕສີງ ໝັ່ງ ເຢຍ.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3049</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2022-02-28T15:29:15Z</dcterms:created>
  <dcterms:modified xsi:type="dcterms:W3CDTF">2022-02-28T15:44:44Z</dcterms:modified>
</cp:coreProperties>
</file>