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135b41e4e124d72" /><Relationship Type="http://schemas.openxmlformats.org/package/2006/relationships/metadata/core-properties" Target="/docProps/core.xml" Id="R338dcf44e1e64307" /><Relationship Type="http://schemas.openxmlformats.org/officeDocument/2006/relationships/extended-properties" Target="/docProps/app.xml" Id="R40e7f7b89f10489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6e0d38de13b34836"/>
  </p:sldMasterIdLst>
  <p:sldIdLst>
    <p:sldId id="256" r:id="Ra7df7560a4524f8b"/>
    <p:sldId id="257" r:id="Ra3f39b61f3f44b9d"/>
    <p:sldId id="258" r:id="R3fc1567d8791400f"/>
    <p:sldId id="259" r:id="R132ce7ec52af414b"/>
    <p:sldId id="260" r:id="R451257630f094e9d"/>
    <p:sldId id="261" r:id="R5433d16ae2bf4781"/>
    <p:sldId id="262" r:id="Rd5bed48f1dc749f7"/>
    <p:sldId id="263" r:id="Rb6f95db800bf46fd"/>
    <p:sldId id="264" r:id="R51ffe06dc4dd48d8"/>
    <p:sldId id="265" r:id="Rb06da20c883543e4"/>
    <p:sldId id="266" r:id="Rcc82083c89544d9b"/>
    <p:sldId id="267" r:id="Rc4e3e63de1914cad"/>
    <p:sldId id="268" r:id="Ra5581f9d9fbd40a6"/>
    <p:sldId id="269" r:id="R9b9d7ec3025945fe"/>
    <p:sldId id="270" r:id="R0791cb9842174170"/>
    <p:sldId id="271" r:id="Re4aec069fd444972"/>
    <p:sldId id="272" r:id="Rd23868988c0a4e4d"/>
    <p:sldId id="273" r:id="R79d2c431239f4aa9"/>
    <p:sldId id="274" r:id="R422a9aab876c43b6"/>
    <p:sldId id="275" r:id="Re6bab4404a754a0b"/>
    <p:sldId id="276" r:id="Rb7c7680fd3bf46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502eec4c899945c2" /><Relationship Type="http://schemas.openxmlformats.org/officeDocument/2006/relationships/viewProps" Target="/ppt/viewProps.xml" Id="R30bb93f374ec4caa" /><Relationship Type="http://schemas.openxmlformats.org/officeDocument/2006/relationships/slideMaster" Target="/ppt/slideMasters/slideMaster.xml" Id="R6e0d38de13b34836" /><Relationship Type="http://schemas.openxmlformats.org/officeDocument/2006/relationships/theme" Target="/ppt/slideMasters/theme/theme.xml" Id="R433a09f8ca994995" /><Relationship Type="http://schemas.openxmlformats.org/officeDocument/2006/relationships/slide" Target="/ppt/slides/slide.xml" Id="Ra7df7560a4524f8b" /><Relationship Type="http://schemas.openxmlformats.org/officeDocument/2006/relationships/slide" Target="/ppt/slides/slide2.xml" Id="Ra3f39b61f3f44b9d" /><Relationship Type="http://schemas.openxmlformats.org/officeDocument/2006/relationships/slide" Target="/ppt/slides/slide3.xml" Id="R3fc1567d8791400f" /><Relationship Type="http://schemas.openxmlformats.org/officeDocument/2006/relationships/slide" Target="/ppt/slides/slide4.xml" Id="R132ce7ec52af414b" /><Relationship Type="http://schemas.openxmlformats.org/officeDocument/2006/relationships/slide" Target="/ppt/slides/slide5.xml" Id="R451257630f094e9d" /><Relationship Type="http://schemas.openxmlformats.org/officeDocument/2006/relationships/slide" Target="/ppt/slides/slide6.xml" Id="R5433d16ae2bf4781" /><Relationship Type="http://schemas.openxmlformats.org/officeDocument/2006/relationships/slide" Target="/ppt/slides/slide7.xml" Id="Rd5bed48f1dc749f7" /><Relationship Type="http://schemas.openxmlformats.org/officeDocument/2006/relationships/slide" Target="/ppt/slides/slide8.xml" Id="Rb6f95db800bf46fd" /><Relationship Type="http://schemas.openxmlformats.org/officeDocument/2006/relationships/slide" Target="/ppt/slides/slide9.xml" Id="R51ffe06dc4dd48d8" /><Relationship Type="http://schemas.openxmlformats.org/officeDocument/2006/relationships/slide" Target="/ppt/slides/slidea.xml" Id="Rb06da20c883543e4" /><Relationship Type="http://schemas.openxmlformats.org/officeDocument/2006/relationships/slide" Target="/ppt/slides/slideb.xml" Id="Rcc82083c89544d9b" /><Relationship Type="http://schemas.openxmlformats.org/officeDocument/2006/relationships/slide" Target="/ppt/slides/slidec.xml" Id="Rc4e3e63de1914cad" /><Relationship Type="http://schemas.openxmlformats.org/officeDocument/2006/relationships/slide" Target="/ppt/slides/slided.xml" Id="Ra5581f9d9fbd40a6" /><Relationship Type="http://schemas.openxmlformats.org/officeDocument/2006/relationships/slide" Target="/ppt/slides/slidee.xml" Id="R9b9d7ec3025945fe" /><Relationship Type="http://schemas.openxmlformats.org/officeDocument/2006/relationships/slide" Target="/ppt/slides/slidef.xml" Id="R0791cb9842174170" /><Relationship Type="http://schemas.openxmlformats.org/officeDocument/2006/relationships/slide" Target="/ppt/slides/slide10.xml" Id="Re4aec069fd444972" /><Relationship Type="http://schemas.openxmlformats.org/officeDocument/2006/relationships/slide" Target="/ppt/slides/slide11.xml" Id="Rd23868988c0a4e4d" /><Relationship Type="http://schemas.openxmlformats.org/officeDocument/2006/relationships/slide" Target="/ppt/slides/slide12.xml" Id="R79d2c431239f4aa9" /><Relationship Type="http://schemas.openxmlformats.org/officeDocument/2006/relationships/slide" Target="/ppt/slides/slide13.xml" Id="R422a9aab876c43b6" /><Relationship Type="http://schemas.openxmlformats.org/officeDocument/2006/relationships/slide" Target="/ppt/slides/slide14.xml" Id="Re6bab4404a754a0b" /><Relationship Type="http://schemas.openxmlformats.org/officeDocument/2006/relationships/slide" Target="/ppt/slides/slide15.xml" Id="Rb7c7680fd3bf4602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a93d5afba344b7d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95de9277643464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486841f5d25448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750c6ed71ee4a38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a7224ac0be9487f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065b5ae0c804ba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f1ca1467ade4e7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49ed5fe539d47ee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2fd04f6bf384d46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97adfb278a4400f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b2cd717c1e54606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f38e04018d4c485b" /><Relationship Type="http://schemas.openxmlformats.org/officeDocument/2006/relationships/slideLayout" Target="/ppt/slideLayouts/slideLayout.xml" Id="R1f0a519cfbc94f32" /><Relationship Type="http://schemas.openxmlformats.org/officeDocument/2006/relationships/slideLayout" Target="/ppt/slideLayouts/slideLayout2.xml" Id="Rf55a22b55a184cb8" /><Relationship Type="http://schemas.openxmlformats.org/officeDocument/2006/relationships/slideLayout" Target="/ppt/slideLayouts/slideLayout3.xml" Id="Rbcdb98c36b274384" /><Relationship Type="http://schemas.openxmlformats.org/officeDocument/2006/relationships/slideLayout" Target="/ppt/slideLayouts/slideLayout4.xml" Id="R2dec096bc8ec45f7" /><Relationship Type="http://schemas.openxmlformats.org/officeDocument/2006/relationships/slideLayout" Target="/ppt/slideLayouts/slideLayout5.xml" Id="Re690ac412f9c4b96" /><Relationship Type="http://schemas.openxmlformats.org/officeDocument/2006/relationships/slideLayout" Target="/ppt/slideLayouts/slideLayout6.xml" Id="Rbe4035b731744b07" /><Relationship Type="http://schemas.openxmlformats.org/officeDocument/2006/relationships/slideLayout" Target="/ppt/slideLayouts/slideLayout7.xml" Id="Re820855063d4409b" /><Relationship Type="http://schemas.openxmlformats.org/officeDocument/2006/relationships/slideLayout" Target="/ppt/slideLayouts/slideLayout8.xml" Id="Rf1aed41c2be6481c" /><Relationship Type="http://schemas.openxmlformats.org/officeDocument/2006/relationships/slideLayout" Target="/ppt/slideLayouts/slideLayout9.xml" Id="Rf358cc2285004d92" /><Relationship Type="http://schemas.openxmlformats.org/officeDocument/2006/relationships/slideLayout" Target="/ppt/slideLayouts/slideLayouta.xml" Id="R036a6326c74c454f" /><Relationship Type="http://schemas.openxmlformats.org/officeDocument/2006/relationships/slideLayout" Target="/ppt/slideLayouts/slideLayoutb.xml" Id="R38abd9ed3b1e4578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1f0a519cfbc94f32"/>
    <p:sldLayoutId id="2147483652" r:id="R2dec096bc8ec45f7"/>
    <p:sldLayoutId id="2147483653" r:id="Re690ac412f9c4b96"/>
    <p:sldLayoutId id="2147483654" r:id="Rbe4035b731744b07"/>
    <p:sldLayoutId id="2147483655" r:id="Re820855063d4409b"/>
    <p:sldLayoutId id="2147483656" r:id="Rf1aed41c2be6481c"/>
    <p:sldLayoutId id="2147483657" r:id="Rf358cc2285004d92"/>
    <p:sldLayoutId id="2147483658" r:id="R036a6326c74c454f"/>
    <p:sldLayoutId id="2147483659" r:id="R38abd9ed3b1e4578"/>
    <p:sldLayoutId id="2147483650" r:id="Rf55a22b55a184cb8"/>
    <p:sldLayoutId id="2147483651" r:id="Rbcdb98c36b27438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e3ec9321fce42ce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a48446dfa694dcf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1ecd11968b84e45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c87d857c069418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9d72fde8d1f4e6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b8b182f29d64a0b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2d024edf1b84fc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d5be64a2bb947c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1d3aff2b5b2456e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1143d2c2d464c0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3131a801107408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5ddd61dac434c6e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b701e1fba30422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765d4c45bef43ac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51ef862b9514d4f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340adf9774c4c3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aae31deac19410b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c27ec5368384e00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3df9ff8f97440eb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1cf1540c1614276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9904b51159c4dbb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Then Bildad the Shuhite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บิล​ดัด​บรรยาย​ถึง​ผล​กรรม​ของ​คน​ชั่ว​ร้ายแล้ว​บิล​ดัด​ตระกูล​ชู​อาห์​ตอบ​ว่า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Quwaa Mienh, Mbin^ndatc, dau,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ชู^วา เมี่ยน, บิน^ดัด, เตา,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ທຈູ^ວາ ມ່ຽນ, ບິນ^ດັດ, ເຕົາ,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His roots shall be dried up beneath.     Above shall his branch be cut off.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ราก​ของ​เขา​แห้ง​ไปและ​กิ่ง​ของ​เขา​เหี่ยว​ไป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nyei nzungh nqaai mingh,  ninh nyei nquaah nyaux nzengc.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เญย ฑู่ง ฆาย มี่ง,  นิ่น เญย ฆว่า เหญา เหฑ่ง.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ເຍີຍ ດສູ້ງ ອກາຍ ມີ່ງ,  ນິ່ນ ເຍີຍ ອກວ້າ ເຫຍົາ ເດສ່ງ.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His memory shall perish from the earth.     He shall have no name in the street.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การ​ระลึก​ถึง​เขา​พินาศ​ไป​จาก​โลกและ​เขา​ไม่​มี​ชื่อ​อยู่​ใน​ถนน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Yiem lungh ndiev maiv maaih haaix dauh jangx ninh,  yiem deic-bungninh nyei mbuox zutc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เยียม ลู่ง เดี๊ย ไม้ ม่าย หาย เต้า จั๋ง นิ่น,  เยียม เต่ย-ปูง นิ่น เญย บั๋ว หฒุด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ຢຽມ ລູ່ງ ເດ໊ຍ ໄມ້ ມ່າຍ ຫາຍ ເຕົ້າ ຈັ໋ງ ນິ່ນ,  ຢຽມ ເຕີ່ຍ-ປູງ  ນິ່ນ ເຍີຍ ບົ໋ວ ຕສຸດ ໝີ່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He shall be driven from light into darkness,     and chased out of the world.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เขา​ถูก​ผลัก​ไส​จาก​ความ​สว่าง​เข้า​สู่​ความ​มืดและ​ถูก​ไล่​ออกไป​จาก​แผ่นดิน​โลก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yiem njang zuqc zunc bieqc hmuangx gu'nyuoz,  se zuqc zunc cuotv yaangh gen.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เยียม ฌัง หฒุ หฒุ่น เปียะ หฮมวัง กะญั์ว,  เซ หฒุ หฒุ่น ธ้วด ย่าง เกน.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ຢຽມ ອຈັງ ຕສຸ ຕສຸ່ນ ເປັຍ ຫຮມວັງ ກະຍົ໌ວ,  ເຊ ຕສຸ ຕສຸ່ນ ທສວດ ຢ້າງ ເກນ.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He shall have neither son nor grandson among his people,     nor any remaining where he lived.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ขา​ไม่​มี​ลูก​หรือ​หลาน​ท่ามกลาง​วงศ์​ตระกูล​ของ​เขาและ​ไม่​มี​คน​รอด​ตาย​ใน​ที่​ซึ่ง​เขา​เคย​อาศัย​อยู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Yiem ninh nyei douh zong maiv maaih ninh nyei hoz doic zeiv-fun.  Ninh yiem jiex nyei dorngx maiv maaih yietc dauh cuotv singx maengc.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เยียม นิ่น เญย โต้ว ฒง ไม้ ม่าย นิ่น เญย โฮ์ ต่อย เฒ้ย-ฟุน.  นิ่น เยียม เจี๋ย เญย ต๋อง ไม้ ม่าย เหยียด เต้า ธ้วด สีง แหม่ง.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ຢຽມ ນິ່ນ ເຍີຍ ໂຕ້ວ ຕສົງ ໄມ້ ມ່າຍ ນິ່ນ ເຍີຍ ໂຮ໌ ຕ່ອຍ ເຕສີ໊ຍ-ຟຸນ.  ນິ່ນ ຢຽມ ເຈ໋ຍ ເຍີຍ ຕ໋ອງ ໄມ້ ມ່າຍ ຢຽດ ເຕົ້າ ທສວດ ສີງ ແໝ່ງ.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Those who come after shall be astonished at his day,     as those who went before were frightened.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ชาวตะวันตก​ก็​ตก​ตะลึง​ด้วย​วัน​ของ​เขาและ​ชาว​ตะวันออก​ก็​หวาดกลัว​ด้วย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Fai bung mienh muangx haiz ninh nyei setv mueiz zuqc nyei sic ziouc hnyouv waaic nzengc.  Dong bung mienh yaac gamh nziex haic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ไฟ ปูง เมี่ยน หมวัง ไฮ์ นิ่น เญย เซ้ด เมว์ย หฒุ เญย สี่ ฯฒฯ เฮญี้ยว หว่าย เหฑ่ง.  ตง ปูง เมี่ยน หย่า กั้ม เหฑีย ไห่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ໄຟ ປູງ ມ່ຽນ ໝວັງ ໄຮ໌ ນິ່ນ ເຍີຍ ເຊດ ເມວີ໌ຍ ຕສຸ ເຍີຍ ສີ່ ຕສ່ຽວ ໂຮຍ້ວ ຫວ່າຍ ເດສ່ງ.  ຕົງ ປູງ ມ່ຽນ ຢ່າ ກ້ຳ ເດສ໋ຍ ໄຫ່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Surely such are the dwellings of the unrighteous.     This is the place of him who doesn’t know God.”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แน่​ละ ที่​อยู่​ของ​คน​อธรรม​เป็น​อย่าง​นี้​แหละและ​ที่​อยู่​ของ​คน​ซึ่ง​ไม่​รู้จัก​พระ​เจ้า​ก็​เป็น​อย่าง​นี้​แหละ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Orqv mienh yiem nyei dorngx zungv hnangv naaiv.  Maiv hiuv Tin-Hungh nyei mienh yaac hnangv naaiv aqv.”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เอ๊าะ เมี่ยน เยียม เญย ต๋อง ฒู้ง ฮนั้ง น้าย.  ไม้ ฮิ้ว ทิน-ฮู่ง เญย เมี่ยน หย่า ฮนั้ง น้าย อ๊ะ.''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ເອ໊າະ ມ່ຽນ ຢຽມ ເຍີຍ ຕ໋ອງ ຕສູ໊ງ ຮນັ້ງ ນ້າຍ.  ໄມ້ ຮິ້ວ ທິນ-ຮູ່ງ ເຍີຍ ມ່ຽນ ຢ່າ ຮນັ້ງ ນ້າຍ ອ໊ະ.”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“How long will you hunt for words?     Consider, and afterwards we will speak.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“ท่าน​ทั้ง​หลาย​จะ​ค้นหา​ถ้อยคำ​นาน​เท่าใดจง​ใคร่ครวญ​แล้ว​พวก​เรา​จะ​พูด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“Meihoix gorngv naaiv gorngv wuov ndongc haaix lauh?  Hnamv longx maah! Yie mbuo ziouc caux meih gorngv waac.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``เม่ย อ๋อย ก๊อง น้าย ก๊อง วั้ว ด่ง หาย เล่า?  ฮนั้ม หลง ม่าะ! เยีย บัว ฯฒฯ เหธา เม่ย ก๊อง หว่า.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“ເມີ່ຍ  ອ໋ອຍ ກ໊ອງ ນ້າຍ ກ໊ອງ ວົ້ວ ດົ່ງ ຫາຍ ເລົ່າ?  ຮນ້ຳ ຫລົງ ມ່າະ! ເຢຍ ບົວ ຕສ່ຽວ ເຖສົາ ເມີ່ຍ ກ໊ອງ ຫວ່າ.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Why are we counted as animals,     which have become unclean in your sight?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ทำไม​เรา​จึง​ถูก​นับ​ให้​เป็น​สัตว์ทำไม​เรา​จึง​เป็น​คน​โฉด​ใน​สายตา​ของ​ท่าน​ทั้ง​หลาย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Weic haaix diuc funx yie mbuo hnangv saeng-kuv?  Ziux meih mangc, yie mbuo benx ga'naaiv-hngongx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เหว่ย หาย ติ่ว ฝุน เยีย บัว ฮนั้ง แซง-คู้?  หฒิว เม่ย หมั่ง, เยีย บัว เป๋น กะน้าย-หฮงง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ເຫວີ່ຍ ຫາຍ ຕິ່ວ ຝຸນ ເຢຍ ບົວ ຮນັ້ງ ແຊງ-ຄູ້?  ຕສິ໋ວ ເມີ່ຍ ໝັ່ງ, ເຢຍ ບົວ ເປ໋ນ ກະນ້າຍ-ຫຮງົງ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You who tear yourself in your anger,     shall the earth be forsaken for you?     Or shall the rock be removed out of its place?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ท่าน​ผู้​ฉีก​ตัว​ของ​ท่าน​ด้วย​ความ​โกรธ​ของ​ท่านจะ​ให้​แผ่นดิน​โลก​ถูก​ทอดทิ้ง เพราะ​เห็น​แก่​ท่าน​หรือหรือ​จะ​ให้​ก้อน​หิน​โยกย้าย​จาก​ที่​ของ​มัน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qiex jiez hoic ganh munnyei mienh aah!  Ndau-beih laaix meih oix zuqc guangc benx ndau-huaang fai?  La'bieiv oix zuqc suiv nqoi ninh nyei dorngx fai?  Tin-Hungh Hnangv Haaix Nor Dingc Orqv Mienh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เฉีย เจี์ย ห่อย กั้น มุน เญย เมี่ยน อ้า!  เดา-เป้ย หลาย เม่ย อ๋อย หฒุ กวั่ง เป๋น เดา-ฮวาง ไฟ?  หละเปย๊ย อ๋อย หฒุ ซุ้ย ฆอย นิ่น เญย ต๋อง ไฟ?  ทิน-ฮู่ง ฮนั้ง หาย นอ ตี่ง เอ๊าะ เมี่ยน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ເຖຈຍ ເຈ໌ຍ ຫ່ອຍ ກັ້ນ ມຸນ  ເຍີຍ ມ່ຽນ ອ້າ!  ເດົາ-ເປີ້ຍ ຫລາຍ ເມີ່ຍ ອ໋ອຍ ຕສຸ ກວັ່ງ ເປ໋ນ ເດົາ-ຮວາງ ໄຟ?  ຫລະເປຢີ໊ຍ ອ໋ອຍ ຕສຸ ຊຸ້ຍ ອກອຍ ນິ່ນ ເຍີຍ ຕ໋ອງ ໄຟ?  ທິນ-ຮູ່ງ ຮນັ້ງ ຫາຍ ນໍ  ຕີ່ງ ເອ໊າະ ມ່ຽນ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“Yes, the light of the wicked shall be put out,     The spark of his fire shall not shine.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“เออ ความ​สว่าง​แห่ง​คน​อธรรม​จะ​ถูก​ดับ​เสียและ​เปลว​ไฟ​ของ​เขา​ไม่​ส่อง​แสง​อีก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“Orqv mienh nyei njang zungv zuqc hnangv dang nor daic mi'aqv.  Ninh nyei douz-mbietc yaac maiv ziux njang.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``เอ๊าะ เมี่ยน เญย ฌัง ฒู้ง หฒุ ฮนั้ง ตัง นอ ไต่ หมี่ อ๊ะ.  นิ่น เญย โต์ว-เบียด หย่า ไม้ หฒิว ฌัง.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“ເອ໊າະ ມ່ຽນ ເຍີຍ ອຈັງ ຕສູ໊ງ ຕສຸ ຮນັ້ງ ຕັງ ນໍ ໄຕ່ ໝີ່ ອ໊ະ.  ນິ່ນ ເຍີຍ ໂຕ໌ວ-ບຽດ ຢ່າ ໄມ້ ຕສິ໋ວ ອຈັງ.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 light shall be dark in his tent.     His lamp above him shall be put out.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ดวง​สว่าง​ใน​เต็นท์​ของ​เขา​มืดและ​ตะเกียง​ที่​อยู่​เหนือ​เขา​ก็​ดับ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Yiem ninh nyei ndopv-liuh nyei njang benx hmuangx,  yiem ninh gu'nguaaic nyei dang yaac daic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เยียม นิ่น เญย ด๊บ-ลิ่ว เญย ฌัง เป๋น หฮมวัง,  เยียม นิ่น กู้ หงว่าย เญย ตัง หย่า ไต่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ຢຽມ ນິ່ນ ເຍີຍ ດົ໊ບ-ລິ່ວ ເຍີຍ ອຈັງ ເປ໋ນ ຫຮມວັງ,  ຢຽມ ນິ່ນ ກູ້ ຫງວ່າຍ ເຍີຍ ຕັງ ຢ່າ ໄຕ່ ໝີ່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 steps of his strength shall be shortened.     His own counsel shall cast him down.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ก้าว​อัน​แข็งแรง​ของ​เขา​ก็​สั้น​เข้าและ​ความ​คิด​อ่าน​ของ​เขา​เอง ​ก็​คว่ำ​เขา​ลง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henv nyei zaux-mbiec ih zanc laamx duqv nangv.  Ninh ganh daav nyei za'eix zungv hoic ninh ndiqv zuqc ndorpc.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เฮ้น เญย เหฒา-เบี่ย อี้ หฒั่น หลาม ตุ๊ นั้ง.  นิ่น กั้น ต๊า เญย หฒะเอ๋ย ฒู้ง ห่อย นิ่น ดิ๊ หฒุ ดอบ.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ເຮ້ນ ເຍີຍ ເຕສົ໋າ-ເບ່ຍ  ອີ້ ຕສັ່ນ ຫລາມ ຕຸ໊ ນັ້ງ.  ນິ່ນ ກັ້ນ ຕ໊າ ເຍີຍ ຕສະເອີ໋ຍ ຕສູ໊ງ ຫ່ອຍ ນິ່ນ ດິ໊ ຕສຸ ດອບ.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For he is cast into a net by his own feet,     and he wanders into its mesh.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เพราะ​เขา​ถูก​เหวี่ยง​เข้า​ไป​ใน​ข่าย ด้วย​เท้า​ของ​เขา​เองและ​เขา​เดิน​อยู่​บน​หลุมพราง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ganh nyei zaux dorh ninh mingh zuqc mungz nzenc,  ninh yangh zaeng hlaang nyei kuotv jiex.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กั้น เญย เหฒา ต้อ นิ่น มี่ง หฒุ มู์ง เหฑ่น,  นิ่น ยั่ง แฒง ฮลาง เญย ค้วด เจี๋ย.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ກັ້ນ ເຍີຍ ເຕສົ໋າ ຕໍ້ ນິ່ນ ມີ່ງ ຕສຸ ມູ໌ງ ເດສ່ນ,  ນິ່ນ ຢັ້ງ ແຕສງ ຮລາງ ເຍີຍ ຄວດ ເຈ໋ຍ.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A snare will take him by the heel.     A trap will catch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กับ​อัน​หนึ่ง​ฉวย​ส้น​เท้า​ของ​เขา​ไว้แร้ว​จะ​รัด​เขา​ไว้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Hlaang ziouc hlopv jienv ninh nyei zaux-nqo,  aengx naeqc jienv zietc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ฮลาง ฯฒฯ ฮลบ เจี๊ยน นิ่น เญย เหฒา-โฆ,  แอ๋ง แหนะ เจี๊ยน เหฒียด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ຮລາງ ຕສ່ຽວ ຮລົບ ຈ໊ຽນ ນິ່ນ ເຍີຍ ເຕສົ໋າ-ໂອກ,  ແອ໋ງ ແໜະ ຈ໊ຽນ ຕສຽດ ເຍີຍ.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A noose is hidden for him in the ground,     a trap for him in the way.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มี​บ่วง​ซ่อน​อยู่​ใน​ดิน​ไว้​ดัก​เขามี​กับ​อยู่​ใน​ทาง​ไว้​ดัก​เขา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Maaih hlaang weic ninh bingx jienv ga'ndiev ndau,  zaeng jienv yiem ninh yangh nyei jauv.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ม่าย ฮลาง เหว่ย นิ่น ปี๋ง เจี๊ยน กะเดี๊ย เดา,  แฒง เจี๊ยน เยียม นิ่น ยั่ง เญย เจ๊า.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ມ່າຍ ຮລາງ ເຫວີ່ຍ ນິ່ນ ປີ໋ງ ຈ໊ຽນ ກະເດ໊ຍ ເດົາ,  ແຕສງ ຈ໊ຽນ ຢຽມ ນິ່ນ ຢັ້ງ ເຍີຍ ເຈົ໊າ.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Terrors shall make him afraid on every side,     and shall chase him at his heels.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สิ่ง​น่า​หวาดเสียว​ทำ​ให้​เขา​ตกใจ​อยู่​รอบ​ด้านและ​ไล่​ติด​ส้น​เท้า​ของ​เขา​อยู่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Haeqv ninh gamh nziex haic nyei sic weih jienv biei bung,  yaac zunc jienv ninh nyei zaux-nqo mingh.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แฮะ นิ่น กั้ม เหฑีย ไห่ เญย สี่ เว่ย เจี๊ยน เปยย ปูง,  หย่า หฒุ่น เจี๊ยน นิ่น เญย เหฒา-โฆ มี่ง.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ແຮະ ນິ່ນ ກ້ຳ ເດສ໋ຍ ໄຫ່ ເຍີຍ ສີ່ ເວີ່ຍ ຈ໊ຽນ ເປຢີຍ ປູງ,  ຢ່າ ຕສຸ່ນ ຈ໊ຽນ ນິ່ນ ເຍີຍ ເຕສົ໋າ-ໂອກ ມີ່ງ.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His strength shall be famished.     Calamity shall be ready at his side.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กำลัง​ของ​เขา​ก็​กร่อน​ไป​เพราะ​ความ​หิวและ​ภัย​พิบัติ​ก็​คอย​พร้อม​อยู่​ที่​ข้าง​เขา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Laaix ngorc, ninh nyei qaqv piex jienv njiec.  Zeqc naanc yiem ninh nyei ga'hlen zuov jienv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หลาย หง่อ, นิ่น เญย ชะ เผีย เจี๊ยน เหฌี่ย.  เหฒะ หน่าน เยียม นิ่น เญย กะเฮลน ฒั้ว เจี๊ยน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ຫລາຍ ຫງໍ່, ນິ່ນ ເຍີຍ ທຈະ ເຜຍ ຈ໊ຽນ ເອຈ່ຍ.  ເຕສະ ໜ່ານ ຢຽມ ນິ່ນ ເຍີຍ ກະເຮລນ ຕສົ໊ວ ຈ໊ຽນ ນິ່ນ.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 members of his body shall be devoured.     The firstborn of death shall devour his members.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ผิวหนัง​ของ​เขา​โรค​ก็​กิน​เสียเออ โรค​ระบาด​ก็​กิน​แขน​ขา​ของ​เขา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nyei ndopv butv ciouv nyei baengc huv nzengc.  Doqc haic nyei wuon-baengc naqv ninh nyei buoz-zaux.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เญย ด๊บ ปุ๊ด เธี้ยว เญย แป่ง ฮู้ เหฑ่ง.  โตะ ไห่ เญย ววน-แป่ง นะ นิ่น เญย ปั์ว-เหฒา.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ເຍີຍ ດົ໊ບ ປຸ໊ດ ທສ້ຽວ ເຍີຍ ແປ່ງ ຮູ້ ເດສ່ງ.  ໂຕະ ໄຫ່ ເຍີຍ ວວນ-ແປ່ງ ນະ ນິ່ນ ເຍີຍ ປົ໌ວ-ເຕສົ໋າ.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He shall be rooted out of his tent where he trusts.     He shall be brought to the king of terrors.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เขา​ถูก​ถอน​ออก​จาก​เต็นท์​ที่​เขา​ไว้วางใจถูก​นำมา​ยัง​พระ​ราชา​แห่ง​ความ​น่า​หวาดเสียว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Yiem ninh kaux nyei ndopv-liuh ninh zuqc baeng cuotv,  aengx zuqc dorh mingh taux gamh nziex haic nyei hungh diex.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เยียม นิ่น เขา เญย ด๊บ-ลิ่ว นิ่น หฒุ แปง ธ้วด,  แอ๋ง หฒุ ต้อ มี่ง เถา กั้ม เหฑีย ไห่ เญย ฮู่ง เตี๋ย.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ຢຽມ ນິ່ນ ເຂົາ ເຍີຍ ດົ໊ບ-ລິ່ວ ນິ່ນ ຕສຸ ແປງ ທສວດ,  ແອ໋ງ ຕສຸ ຕໍ້ ມີ່ງ ເຖົາ ກ້ຳ ເດສ໋ຍ ໄຫ່ ເຍີຍ ຮູ່ງ ເຕ໋ຍ.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18:15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There shall dwell in his tent that which is none of his.     Sulfur shall be scattered on his habitation.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สิ่ง​ที่​ไม่ใช่​ของ​เขา​อาศัย​อยู่​ใน​เต็นท์​ของ​เขามี​กำมะถัน​เกลื่อน​กลาด​อยู่​เหนือ​ที่​อยู่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Dongh maiv zeiz ninh nyei ga'naaiv yiem ninh nyei ndopv-liuh,  yaac maaih hunghhiaamx jienv ninh yiem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ต้ง ไม้ เฒ์ย นิ่น เญย กะน้าย เยียม นิ่น เญย ด๊บ-ลิ่ว,  หย่า ม่าย ฮู่ง หฮยาม เจี๊ยน นิ่น เยียม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ຕົ້ງ ໄມ້ ເຕສີ໌ຍ ນິ່ນ ເຍີຍ ກະນ້າຍ ຢຽມ ນິ່ນ ເຍີຍ ດົ໊ບ-ລິ່ວ,  ຢ່າ ມ່າຍ ຮູ່ງ  ຫຮຢາມ ຈ໊ຽນ ນິ່ນ ຢຽມ ເຍີຍ ຕ໋ອງ.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2022-02-28T15:30:23Z</dcterms:created>
  <dcterms:modified xsi:type="dcterms:W3CDTF">2022-02-28T15:30:23Z</dcterms:modified>
</cp:coreProperties>
</file>