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ea44180c267429f" /><Relationship Type="http://schemas.openxmlformats.org/package/2006/relationships/metadata/core-properties" Target="/docProps/core.xml" Id="R76aa20e64f1f4028" /><Relationship Type="http://schemas.openxmlformats.org/officeDocument/2006/relationships/extended-properties" Target="/docProps/app.xml" Id="R0b2997a40f6b4e8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642c23bb8e1646b6"/>
  </p:sldMasterIdLst>
  <p:sldIdLst>
    <p:sldId id="256" r:id="R715604f5d3fd4c17"/>
    <p:sldId id="257" r:id="Ra394a0ac033143c6"/>
    <p:sldId id="258" r:id="R6e68a6a9ad28432f"/>
    <p:sldId id="259" r:id="Rda5f1428a17642b1"/>
    <p:sldId id="260" r:id="Rd1b60847a91240fe"/>
    <p:sldId id="261" r:id="Rc76909e029d34cff"/>
    <p:sldId id="262" r:id="Rbee6bb6741ba4b6e"/>
    <p:sldId id="263" r:id="R1b70a7d112244e56"/>
    <p:sldId id="264" r:id="R0c53f43e962a4c3e"/>
    <p:sldId id="265" r:id="Re9a64147bcc847ee"/>
    <p:sldId id="266" r:id="R0e1c36503e124739"/>
    <p:sldId id="267" r:id="R4413531d22494e8e"/>
    <p:sldId id="268" r:id="R60d186750d9143ac"/>
    <p:sldId id="269" r:id="R1b05a109771843e9"/>
    <p:sldId id="270" r:id="R340d6d0881a24402"/>
    <p:sldId id="271" r:id="R99bc9ae422b84572"/>
    <p:sldId id="272" r:id="R068059e594b84b49"/>
    <p:sldId id="273" r:id="R9902917ecdaa41cb"/>
    <p:sldId id="274" r:id="R0c1eb5d77dbf4817"/>
    <p:sldId id="275" r:id="R904a3d293360499c"/>
    <p:sldId id="276" r:id="Rcd26e1449e3e46fd"/>
    <p:sldId id="277" r:id="R57ed9aaf805d46fb"/>
    <p:sldId id="278" r:id="Rda48a5b9fcdb43dc"/>
    <p:sldId id="279" r:id="Rd6b8f9e49fb640e6"/>
    <p:sldId id="280" r:id="R5e2d2821a89d48b0"/>
    <p:sldId id="281" r:id="Ra63c291096f642ac"/>
    <p:sldId id="282" r:id="R4d72183380104ba4"/>
    <p:sldId id="283" r:id="R29ea955601484a64"/>
    <p:sldId id="284" r:id="R6a43326f265a48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21cf0469ae894628" /><Relationship Type="http://schemas.openxmlformats.org/officeDocument/2006/relationships/viewProps" Target="/ppt/viewProps.xml" Id="R7416d49bd06d4caa" /><Relationship Type="http://schemas.openxmlformats.org/officeDocument/2006/relationships/slideMaster" Target="/ppt/slideMasters/slideMaster.xml" Id="R642c23bb8e1646b6" /><Relationship Type="http://schemas.openxmlformats.org/officeDocument/2006/relationships/theme" Target="/ppt/slideMasters/theme/theme.xml" Id="R0e4e4e7303904f8c" /><Relationship Type="http://schemas.openxmlformats.org/officeDocument/2006/relationships/slide" Target="/ppt/slides/slide.xml" Id="R715604f5d3fd4c17" /><Relationship Type="http://schemas.openxmlformats.org/officeDocument/2006/relationships/slide" Target="/ppt/slides/slide2.xml" Id="Ra394a0ac033143c6" /><Relationship Type="http://schemas.openxmlformats.org/officeDocument/2006/relationships/slide" Target="/ppt/slides/slide3.xml" Id="R6e68a6a9ad28432f" /><Relationship Type="http://schemas.openxmlformats.org/officeDocument/2006/relationships/slide" Target="/ppt/slides/slide4.xml" Id="Rda5f1428a17642b1" /><Relationship Type="http://schemas.openxmlformats.org/officeDocument/2006/relationships/slide" Target="/ppt/slides/slide5.xml" Id="Rd1b60847a91240fe" /><Relationship Type="http://schemas.openxmlformats.org/officeDocument/2006/relationships/slide" Target="/ppt/slides/slide6.xml" Id="Rc76909e029d34cff" /><Relationship Type="http://schemas.openxmlformats.org/officeDocument/2006/relationships/slide" Target="/ppt/slides/slide7.xml" Id="Rbee6bb6741ba4b6e" /><Relationship Type="http://schemas.openxmlformats.org/officeDocument/2006/relationships/slide" Target="/ppt/slides/slide8.xml" Id="R1b70a7d112244e56" /><Relationship Type="http://schemas.openxmlformats.org/officeDocument/2006/relationships/slide" Target="/ppt/slides/slide9.xml" Id="R0c53f43e962a4c3e" /><Relationship Type="http://schemas.openxmlformats.org/officeDocument/2006/relationships/slide" Target="/ppt/slides/slidea.xml" Id="Re9a64147bcc847ee" /><Relationship Type="http://schemas.openxmlformats.org/officeDocument/2006/relationships/slide" Target="/ppt/slides/slideb.xml" Id="R0e1c36503e124739" /><Relationship Type="http://schemas.openxmlformats.org/officeDocument/2006/relationships/slide" Target="/ppt/slides/slidec.xml" Id="R4413531d22494e8e" /><Relationship Type="http://schemas.openxmlformats.org/officeDocument/2006/relationships/slide" Target="/ppt/slides/slided.xml" Id="R60d186750d9143ac" /><Relationship Type="http://schemas.openxmlformats.org/officeDocument/2006/relationships/slide" Target="/ppt/slides/slidee.xml" Id="R1b05a109771843e9" /><Relationship Type="http://schemas.openxmlformats.org/officeDocument/2006/relationships/slide" Target="/ppt/slides/slidef.xml" Id="R340d6d0881a24402" /><Relationship Type="http://schemas.openxmlformats.org/officeDocument/2006/relationships/slide" Target="/ppt/slides/slide10.xml" Id="R99bc9ae422b84572" /><Relationship Type="http://schemas.openxmlformats.org/officeDocument/2006/relationships/slide" Target="/ppt/slides/slide11.xml" Id="R068059e594b84b49" /><Relationship Type="http://schemas.openxmlformats.org/officeDocument/2006/relationships/slide" Target="/ppt/slides/slide12.xml" Id="R9902917ecdaa41cb" /><Relationship Type="http://schemas.openxmlformats.org/officeDocument/2006/relationships/slide" Target="/ppt/slides/slide13.xml" Id="R0c1eb5d77dbf4817" /><Relationship Type="http://schemas.openxmlformats.org/officeDocument/2006/relationships/slide" Target="/ppt/slides/slide14.xml" Id="R904a3d293360499c" /><Relationship Type="http://schemas.openxmlformats.org/officeDocument/2006/relationships/slide" Target="/ppt/slides/slide15.xml" Id="Rcd26e1449e3e46fd" /><Relationship Type="http://schemas.openxmlformats.org/officeDocument/2006/relationships/slide" Target="/ppt/slides/slide16.xml" Id="R57ed9aaf805d46fb" /><Relationship Type="http://schemas.openxmlformats.org/officeDocument/2006/relationships/slide" Target="/ppt/slides/slide17.xml" Id="Rda48a5b9fcdb43dc" /><Relationship Type="http://schemas.openxmlformats.org/officeDocument/2006/relationships/slide" Target="/ppt/slides/slide18.xml" Id="Rd6b8f9e49fb640e6" /><Relationship Type="http://schemas.openxmlformats.org/officeDocument/2006/relationships/slide" Target="/ppt/slides/slide19.xml" Id="R5e2d2821a89d48b0" /><Relationship Type="http://schemas.openxmlformats.org/officeDocument/2006/relationships/slide" Target="/ppt/slides/slide1a.xml" Id="Ra63c291096f642ac" /><Relationship Type="http://schemas.openxmlformats.org/officeDocument/2006/relationships/slide" Target="/ppt/slides/slide1b.xml" Id="R4d72183380104ba4" /><Relationship Type="http://schemas.openxmlformats.org/officeDocument/2006/relationships/slide" Target="/ppt/slides/slide1c.xml" Id="R29ea955601484a64" /><Relationship Type="http://schemas.openxmlformats.org/officeDocument/2006/relationships/slide" Target="/ppt/slides/slide1d.xml" Id="R6a43326f265a488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5a4eefc5f6458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4dcc4c24224de0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c2144df8d3c4ee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af7c974716a408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e5cab34ae5479c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448e449cdc541f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3e9c28d51184fb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511da58d06541f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254c1e82f224aa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bff8a8c053942d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eec7aa3e0a4472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00c0958d0fe548eb" /><Relationship Type="http://schemas.openxmlformats.org/officeDocument/2006/relationships/slideLayout" Target="/ppt/slideLayouts/slideLayout.xml" Id="Rd8978a4dc0a341d0" /><Relationship Type="http://schemas.openxmlformats.org/officeDocument/2006/relationships/slideLayout" Target="/ppt/slideLayouts/slideLayout2.xml" Id="R063802acdae34605" /><Relationship Type="http://schemas.openxmlformats.org/officeDocument/2006/relationships/slideLayout" Target="/ppt/slideLayouts/slideLayout3.xml" Id="R832d4f3fa55c4d86" /><Relationship Type="http://schemas.openxmlformats.org/officeDocument/2006/relationships/slideLayout" Target="/ppt/slideLayouts/slideLayout4.xml" Id="R6d5e30c014ab41f2" /><Relationship Type="http://schemas.openxmlformats.org/officeDocument/2006/relationships/slideLayout" Target="/ppt/slideLayouts/slideLayout5.xml" Id="R786c999bb79d4700" /><Relationship Type="http://schemas.openxmlformats.org/officeDocument/2006/relationships/slideLayout" Target="/ppt/slideLayouts/slideLayout6.xml" Id="Rbbdce59d02224d2d" /><Relationship Type="http://schemas.openxmlformats.org/officeDocument/2006/relationships/slideLayout" Target="/ppt/slideLayouts/slideLayout7.xml" Id="Rdbd6a64788d44ca9" /><Relationship Type="http://schemas.openxmlformats.org/officeDocument/2006/relationships/slideLayout" Target="/ppt/slideLayouts/slideLayout8.xml" Id="R788ab818560445f4" /><Relationship Type="http://schemas.openxmlformats.org/officeDocument/2006/relationships/slideLayout" Target="/ppt/slideLayouts/slideLayout9.xml" Id="R47398d7ba92c47dd" /><Relationship Type="http://schemas.openxmlformats.org/officeDocument/2006/relationships/slideLayout" Target="/ppt/slideLayouts/slideLayouta.xml" Id="R85d4ffb992144e75" /><Relationship Type="http://schemas.openxmlformats.org/officeDocument/2006/relationships/slideLayout" Target="/ppt/slideLayouts/slideLayoutb.xml" Id="R140273e2520040cc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d8978a4dc0a341d0"/>
    <p:sldLayoutId id="2147483652" r:id="R6d5e30c014ab41f2"/>
    <p:sldLayoutId id="2147483653" r:id="R786c999bb79d4700"/>
    <p:sldLayoutId id="2147483654" r:id="Rbbdce59d02224d2d"/>
    <p:sldLayoutId id="2147483655" r:id="Rdbd6a64788d44ca9"/>
    <p:sldLayoutId id="2147483656" r:id="R788ab818560445f4"/>
    <p:sldLayoutId id="2147483657" r:id="R47398d7ba92c47dd"/>
    <p:sldLayoutId id="2147483658" r:id="R85d4ffb992144e75"/>
    <p:sldLayoutId id="2147483659" r:id="R140273e2520040cc"/>
    <p:sldLayoutId id="2147483650" r:id="R063802acdae34605"/>
    <p:sldLayoutId id="2147483651" r:id="R832d4f3fa55c4d8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55ac218756543bd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9a47822cf52481d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a2e787ff64148a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4c4ae09b2ce4868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6b338ccbc134d6e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0b9a0ec2fd645ff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24f121c2950437f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e3a434974bc47ed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46e12df6851421c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a09f0a2a2fa404e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54659a68bf948c9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f006311551b4045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e01c08362764afc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b105bbae2474cdd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2bd0047b7ba422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7fa667a752f4ff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00e59a0b60944f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610d3657c734e0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0f08d697bdb451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9d4432e27824c9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edd35933fd5492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e89f3a75a984e7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06b4e7714914ad7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acb4695a6ae40f8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99518d969494c17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121b29771ea4e56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5a528038cab4c0c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7c22a3f19a74185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dcb0a3416f34f9a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โยบ​เชื่อ​ว่า​พระ​เจ้า​จะ​ทรง​ว่า​ตน​เป็น​ฝ่าย​ถูกแล้ว​โยบต​อบ​ว่า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ໂຢ໊ບ ຕສ່ຽວ ເຕົາ,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 call to my servant, and he gives me no answer.     I beg him with my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ข้า​เรียก​คน​ใช้​ของ​ข้า แต่​เขา​ไม่​ตอบ​ข้าข้า​ต้อง​วิงวอน​เขา​ด้วย​ปาก​ของ​ข้า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heuc yie nyei bou mv baac ninh maiv dau,  yie oix zuqc longc nzuih jouh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เห่ว เยีย เญย โปว มป่า นิ่น ไม้ เตา,  เยีย อ๋อย หฒุ หล่ง ฑุ่ย โจ้ว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ເຫ່ວ ເຢຍ ເຍີຍ ໂປວ ມປ່າ ນິ່ນ ໄມ້ ເຕົາ,  ເຢຍ ອ໋ອຍ ຕສຸ ຫລົ່ງ ດສຸ້ຍ ໂຈ້ວ ນິ່ນ ບົວ.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My breath is offensive to my wife.     I am loathsome to the children of my own mother.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ข้า​เป็น​ที่​ขยะแขยง​แก่​ภรรยา​ของ​ข้าเป็น​ที่​น่า​เกลียด​แก่​ลูก​ชาย​แห่ง​มารดา​ของ​ข้า​เอง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nyei auv youx yie nyei nzuih nyei qiex.  Yie ganh nyei cien gorx cien youzgamh nziev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เญย เอ๊า โหยว เยีย เญย ฑุ่ย เญย เฉีย.  เยีย กั้น เญย เธียน ก๋อ เธียน โย์ว กั้ม เฑี้ย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ເຍີຍ ເອົ໊າ ໂຢ໋ວ ເຢຍ ເຍີຍ ດສຸ້ຍ ເຍີຍ ເຖຈຍ.  ເຢຍ ກັ້ນ ເຍີຍ ທສຽນ ກໍ໋ ທສຽນ ໂຢ໌ວ  ກ້ຳ ເດສ໊ຍ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Even young children despise me.     If I arise, they speak against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แม้​เด็กๆ ดู​หมิ่น​ข้าเมื่อ​ข้า​ลุก​ขึ้น​เขา​ก็​ว่า​ข้า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Liemh faix nyei fu'jueiv mangc piex yie.  Yie jiez sin ninh mbuo gorngv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เลี่ยม ไฝ เญย ฝุเจว๊ย หมั่ง เผีย เยีย.  เยีย เจี์ย ซิน นิ่น บัว ก๊อง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ລ່ຽມ ໄຝ ເຍີຍ ຝຸຈ໊ວຍ ໝັ່ງ ເຜຍ ເຢຍ.  ເຢຍ ເຈ໌ຍ ຊິນ ນິ່ນ ບົວ ກ໊ອງ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All my familiar friends abhor me.     They whom I loved have turned against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สหาย​สนิท​ทั้งสิ้น​ของ​ข้า​รังเกียจ​ข้าและ​คน​เหล่า​นั้น​ที่​ข้า​รัก เขา​หัน​หลัง​ให้​ข้า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zuoqc jiex nyei yietc zungv loz-gaeng doic youx yie,  dongh yie hnamv nyei mienh yaac mbienv hmien bun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หฒัวะ เจี๋ย เญย เหยียด ฒู้ง โล์-แกง ต่อย โหยว เยีย,  ต้ง เยีย ฮนั้ม เญย เมี่ยน หย่า เบี๊ยน เฮมียน ปุน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ຕສົວະ ເຈ໋ຍ ເຍີຍ ຢຽດ ຕສູ໊ງ ໂລ໌-ແກງ ຕ່ອຍ ໂຢ໋ວ ເຢຍ,  ຕົ້ງ ເຢຍ ຮນ້ຳ ເຍີຍ ມ່ຽນ ຢ່າ ບ໊ຽນ ຮມຽນ ປຸນ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My bones stick to my skin and to my flesh.     I have escaped by the skin of my teeth.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กระดูก​ของ​ข้า​เกาะติด​หนัง​และ​ติด​เนื้อ​ของ​ข้าและ​ข้า​รอด​ได้​อย่าง​หวุดหวิด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nyei ndopv naetv jienv mbungv,  yie biaux cuotv singx maengc ndongc yietc norm hmeiv-nauv.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เญย ด๊บ แน้ด เจี๊ยน บู๊ง,  เยีย เปย๋า ธ้วด สีง แหม่ง ด่ง เหยียด นอม เฮม้ย-เน้า.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ເຍີຍ ດົ໊ບ ແນດ ຈ໊ຽນ ບູ໊ງ,  ເຢຍ ເປຢົ໋າ ທສວດ ສີງ ແໝ່ງ ດົ່ງ ຢຽດ ນອມ ເຮມີ້ຍ-ເນົ້າ.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“Have pity on me, have pity on me, you my friends;     for the hand of God has touched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ข้า​แต่​ท่าน สหาย​ของ​ข้า สงสาร​ข้า​เถิด สงสาร​ข้า​เถิดเพราะ​พระ​หัตถ์​ของ​พระ​เจ้า​ได้​แตะ​ต้อง​ข้า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“Loz-gaeng aah! Korv-lienh yie maah! Tov korv-lienh yie,  weic zuqc Tin-Hungh nyei buoz mborqv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``โล์-แกง อ้า! ค้อ-เลี่ยน เยีย ม่าะ! โท้ ค้อ-เลี่ยน เยีย,  เหว่ย หฒุ ทิน-ฮู่ง เญย ปั์ว เบ๊าะ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“ໂລ໌-ແກງ ອ້າ! ຄໍ້-ລ່ຽນ ເຢຍ ມ່າະ! ໂທ້ ຄໍ້-ລ່ຽນ ເຢຍ,  ເຫວີ່ຍ ຕສຸ ທິນ-ຮູ່ງ ເຍີຍ ປົ໌ວ ເບ໊າະ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Why do you persecute me as God,     and are not satisfied with my flesh?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ำไม​ท่าน​ทั้ง​หลาย​จึง​ไล่​ตาม​ข้า​อย่าง​กับ​เป็น​พระ​เจ้าทำไม​ท่าน​ไม่​พอใจ​กับ​เนื้อ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mbuo weic haaix diuc oix hoic yie hnangv Tin-Hungh hoic?  Meih mbuo corc zoux doqc bun yie maiv gaengh gaux?  Yopv Maaih Lamh HnamvMaaih Dauh Haih Zuoqc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บัว เหว่ย หาย ติ่ว อ๋อย ห่อย เยีย ฮนั้ง ทิน-ฮู่ง ห่อย?  เม่ย บัว หธ่อ โหฒว โตะ ปุน เยีย ไม้ แก้ง เก๋า?  โย้บ ม่าย ลั่ม ฮนั้ม ม่าย เต้า ไฮ่ หฒัวะ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ບົວ ເຫວີ່ຍ ຫາຍ ຕິ່ວ ອ໋ອຍ ຫ່ອຍ ເຢຍ ຮນັ້ງ ທິນ-ຮູ່ງ ຫ່ອຍ?  ເມີ່ຍ ບົວ ຖສໍ່ ໂຕສ໋ວ ໂຕະ ປຸນ ເຢຍ ໄມ້ ແກ້ງ ເກົ໋າ?  ໂຢ໊ບ ມ່າຍ ລ່ຳ ຮນ້ຳ ມ່າຍ ເຕົ້າ ໄຮ່ ຕສົວະ ນິ່ນ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“Oh that my words were now written!     Oh that they were inscribed in a book!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“โอ ข้า​อยาก​ให้​ถ้อยคำ​ของ​ข้า​ได้​ถูก​บันทึก​ไว้โอ ข้า​อยาก​ให้​จารึก​ไว้​ใน​หนังสือ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“Feix duqv yie gorngv nyei waac duqv fiev jienv,  feix duqv faaux jienv yiem sou-daan.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``เฝย ตุ๊ เยีย ก๊อง เญย หว่า ตุ๊ เฟี้ย เจี๊ยน,  เฝย ตุ๊ ฝาว เจี๊ยน เยียม โซว-ตาน.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“ເຝີຍ ຕຸ໊ ເຢຍ ກ໊ອງ ເຍີຍ ຫວ່າ ຕຸ໊ ເຟ້ຍ ຈ໊ຽນ,  ເຝີຍ ຕຸ໊ ຝາວ ຈ໊ຽນ ຢຽມ ໂຊວ-ຕານ.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That with an iron pen and lead     they were engraved in the rock forever!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โอ ข้า​อยาก​ให้​สลัก​ไว้​ใน​ศิลา​เป็น​นิตย์ด้วย​ปากกา​เหล็ก​และ​ตะกั่ว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Feix duqv longc hlieqv-jaa-sic zuqc la'bieiv,  aengx longc jungz dox zuqc liuz nyei dorngx, bun yietc liuz yiem.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เฝย ตุ๊ หล่ง เฮลียะ-จา-สี่ หฒุ หละเปย๊ย,  แอ๋ง หล่ง จู์ง โต๋ หฒุ ลิ์ว เญย ต๋อง, ปุน เหยียด ลิ์ว เยียม.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ເຝີຍ ຕຸ໊ ຫລົ່ງ ເຮລັຍ-ຈາ-ສີ່ ຕສຸ ຫລະເປຢີ໊ຍ,  ແອ໋ງ ຫລົ່ງ ຈູ໌ງ ໂຕ໋ ຕສຸ ລິ໌ວ ເຍີຍ ຕ໋ອງ, ປຸນ ຢຽດ ລິ໌ວ ຢຽມ.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But as for me, I know that my Redeemer lives.     In the end, he will stand upon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แต่​ส่วน​ข้า ข้า​ทราบ​ว่า ​พระ​ผู้​ไถ่​ของ​ข้า​ทรง​พระ​ชนม์​อยู่และ​ใน​ที่สุด​พระ​องค์​จะ​ทรง​ปรากฏ​บน​แผ่นดิน​โลก​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zuqc yie hiuv duqv Zuoqc yie Wuov Dauh ziangh jienv,  setv mueiz ninh oix daaih souv jienv ndau-beih.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หฒุ เยีย ฮิ้ว ตุ๊ หฒัวะ เยีย วั้ว เต้า เฒี่ยง เจี๊ยน,  เซ้ด เมว์ย นิ่น อ๋อย ต้าย โซ้ว เจี๊ยน เดา-เป้ย.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ຕສຸ ເຢຍ ຮິ້ວ ຕຸ໊ ຕສົວະ ເຢຍ ວົ້ວ ເຕົ້າ ຕສຢັ້ງ ຈ໊ຽນ,  ເຊດ ເມວີ໌ຍ ນິ່ນ ອ໋ອຍ ຕ້າຍ ໂຊ້ວ ຈ໊ຽນ ເດົາ-ເປີ້ຍ.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After my skin is destroyed,     then in my flesh shall I see God,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และ​หลังจาก​ผิวหนัง​ของ​ข้า​ถูก​ทำลาย​ไป​อย่าง​นี้แล้ว​ใน​​เนื้อ​หนัง​ของ​ข้า ข้า​จะ​เห็น​พระ​เจ้า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Zuov yie ndopv huv nzengc,  yiem yie nyei orv sinyie zungv duqv buatc Tin-Hungh.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ฒั้ว เยีย ด๊บ ฮู้ เหฑ่ง,  เยียม เยีย เญย อ๊อ ซิน เยีย ฒู้ง ตุ๊ ปวัด ทิน-ฮู่ง.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ຕສົ໊ວ ເຢຍ ດົ໊ບ ຮູ້ ເດສ່ງ,  ຢຽມ ເຢຍ ເຍີຍ ອໍ໊ ຊິນ  ເຢຍ ຕສູ໊ງ ຕຸ໊ ປວັດ ທິນ-ຮູ່ງ.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Whom I, even I, shall see on my side.     My eyes shall see, and not as a stranger.                          “My heart is consumed within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ผู้​ซึ่ง​ข้า​จะ​ได้​เห็น​เองและ​นัยน์ตา​ของ​ข้า​จะ​ได้​เห็น​ไม่ใช่​คน​อื่นจิตใจ​ใน​ตัว​ข้า​ก็​อ่อน​โห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ganh duqv buatc ninh,  yie ganh nyei m'zing duqv mangc ninh, yaac maiv zeiz ganh dauh.  Yie nyei hnyouv mau kouv haic.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กั้น ตุ๊ ปวัด นิ่น,  เยีย กั้น เญย มฒีง ตุ๊ หมั่ง นิ่น, หย่า ไม้ เฒ์ย กั้น เต้า.  เยีย เญย เฮญี้ยว เมา โค้ว ไห่.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ກັ້ນ ຕຸ໊ ປວັດ ນິ່ນ,  ເຢຍ ກັ້ນ ເຍີຍ ມຕສີງ ຕຸ໊ ໝັ່ງ ນິ່ນ, ຢ່າ ໄມ້ ເຕສີ໌ຍ ກັ້ນ ເຕົ້າ.  ເຢຍ ເຍີຍ ໂຮຍ້ວ ເມົາ ໂຄ້ວ ໄຫ່.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If you say, ‘How we will persecute him!’     because the root of the matter is found in me,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ถ้า​ท่าน​ทั้ง​หลาย​ว่า ‘ต้อน​เขา​ให้​อยู่’และ ‘สมุฏฐาน​ของ​เรื่อง​ก็​พบ​อยู่​ใน​เขา’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“Se gorngv meih mbuo gorngv, ‘Yie mbuo hnangv haaix nor haih hoic ninh?’ Yaac gorngv, ‘Cuoqv sic nyei gorn-baengx yiem ninh ganh,’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``สี ก๊อง เม่ย บัว ก๊อง, `เยีย บัว ฮนั้ง หาย นอ ไฮ่ ห่อย นิ่น?'  หย่า ก๊อง, `ธัวะ สี่ เญย กอน-แป๋ง เยียม นิ่น กั้น,'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“ເຊ ກ໊ອງ ເມີ່ຍ ບົວ ກ໊ອງ,  ‘ເຢຍ ບົວ ຮນັ້ງ ຫາຍ ນໍ ໄຮ່ ຫ່ອຍ ນິ່ນ?’ ຢ່າ ກ໊ອງ, ‘ທສົວະ ສີ່ ເຍີຍ ກອນ-ແປ໋ງ ຢຽມ ນິ່ນ ກັ້ນ,’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be afraid of the sword,     for wrath brings the punishments of the sword,     that you may know there is a judgment.”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จง​กลัว​ดาบ เพราะ​พระ​พิโรธ​นำ​โทษ​ของ​ดาบ​มาเพื่อ​ท่าน​จะ​ทราบ​ว่า​มี​การ​พิพากษา”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mbuo oix zuqc gamh nziex nzuqc ndaauv,  weic zuqc Tin-Hungh qiex jiez, ninh longc nzuqc ndaauv dingc zuiz.  Meih mbuo ziouc hiuv duqv maaih dauh siemv zuiz.”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บัว อ๋อย หฒุ กั้ม เหฑีย หฑุ ด๊าว,  เหว่ย หฒุ ทิน-ฮู่ง เฉีย เจี์ย, นิ่น หล่ง หฑุ ด๊าว ตี่ง ฒุ์ย.  เม่ย บัว ฯฒฯ ฮิ้ว ตุ๊ ม่าย เต้า เซี้ยม ฒุ์ย.''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ບົວ ອ໋ອຍ ຕສຸ ກ້ຳ ເດສ໋ຍ ດສຸ ດ໊າວ,  ເຫວີ່ຍ ຕສຸ ທິນ-ຮູ່ງ ເຖຈຍ ເຈ໌ຍ, ນິ່ນ ຫລົ່ງ ດສຸ ດ໊າວ ຕີ່ງ ຕສຸ໌ຍ.  ເມີ່ຍ ບົວ ຕສ່ຽວ ຮິ້ວ ຕຸ໊ ມ່າຍ ເຕົ້າ ຊ້ຽມ ຕສຸ໌ຍ.”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“How long will you torment me,     and crush me with words?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“ท่าน​ทั้ง​หลาย​จะ​ทรมาน​จิตใจ​ข้า​นาน​สัก​เท่าใดทั้ง​บด​ข้า​ให้​ย่อย​ยับ​ด้วย​ถ้อยคำ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“Meih mbuo oix zoux bun yie nyei hnyouv kouv,  yaac longc waac morc yie ndongc haaix lauh?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``เม่ย บัว อ๋อย โหฒว ปุน เยีย เญย เฮญี้ยว โค้ว,  หย่า หล่ง หว่า หม่อ เยีย ด่ง หาย เล่า?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“ເມີ່ຍ ບົວ ອ໋ອຍ ໂຕສ໋ວ ປຸນ ເຢຍ ເຍີຍ ໂຮຍ້ວ ໂຄ້ວ,  ຢ່າ ຫລົ່ງ ຫວ່າ ໝໍ່ ເຢຍ ດົ່ງ ຫາຍ ເລົ່າ?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have reproached me ten times.     You aren’t ashamed that you attack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ท่าน​ทั้ง​หลาย​พูด​สบ​ประมาท​ข้า​สิบ​หน​แล้ว​และ​ที่​ทำ​ผิด​แก่​ข้า​นั้น​ท่าน​ก็​ไม่​อาย​เลย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mbuo gorngv doqc yie maiv zeiv ziepc nzunc aqv.  Meih mbuo dorngc yie, meih mbuo maiv nyaiv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บัว ก๊อง โตะ เยีย ไม้ เฒ้ย เหฒียบ หฑุ่น อ๊ะ.  เม่ย บัว ต่อง เยีย, เม่ย บัว ไม้ ไญ้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ບົວ ກ໊ອງ ໂຕະ ເຢຍ  ໄມ້ ເຕສີ໊ຍ ຕສຽບ ດສຸ່ນ ອ໊ະ.  ເມີ່ຍ ບົວ ຕ່ອງ ເຢຍ,  ເມີ່ຍ ບົວ ໄມ້ ໄຍ້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If it is true that I have erred,     my error remains with myself.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ถ้า​แม้ว่า​ข้า​หลง​ทำ​ผิด​จริงความ​ผิด​ของ​ข้า​ก็​อยู่​กับ​ข้า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yie za'gengh zoux dorngc,  yie zoux dorngc nyei kungx ndortv zuqc yie ganh hnangv.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เยีย หฒะเก้ง โหฒว ต่อง,  เยีย โหฒว ต่อง เญย ขูง ด๊อด หฒุ เยีย กั้น ฮนั้ง.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ເຢຍ ຕສະເກ້ງ ໂຕສ໋ວ ຕ່ອງ,  ເຢຍ ໂຕສ໋ວ ຕ່ອງ ເຍີຍ ຂູງ ດ໊ອດ ຕສຸ ເຢຍ ກັ້ນ ຮນັ້ງ.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If indeed you will magnify yourselves against me,     and plead against me my reproach;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ถ้า​ท่าน​ทั้ง​หลาย​ผยอง​เพราะ​ข้าและ​ใช้​ความ​ต่ำ​ต้อย​ของ​ข้า​ปรักปรำ​ข้า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meih mbuo ceng meih mbuo ganh gauh hlo yie,  yaac funx yie buangh nyei kouv naanc bun cing yie zoux dorngc,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เม่ย บัว เธง เม่ย บัว กั้น เก้า โฮล เยีย,  หย่า ฝุน เยีย ปวั้ง เญย โค้ว หน่าน ปุน ธีง เยีย โหฒว ต่อง,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ເມີ່ຍ ບົວ ເທສງ ເມີ່ຍ ບົວ ກັ້ນ ເກົ້າ ໂຮລ ເຢຍ,  ຢ່າ ຝຸນ ເຢຍ ປວັ້ງ ເຍີຍ ໂຄ້ວ ໜ່ານ ປຸນ ທສີງ ເຢຍ ໂຕສ໋ວ ຕ່ອງ,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know now that God has subverted me,     and has surrounded me with his net.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จง​ทราบ​เถิด​ว่า​พระ​เจ้า​ทรง​วาง​ข้า​ไว้​ใน​ที่​ที่​ผิดและ​ได้​ทรง​เอา​ตา​ข่าย​ของ​พระ​องค์​ล้อม​ข้า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wuov nyungc meih mbuo oix zuqc hiuv duqv se Tin-Hungh hnangv naaiv zoux bun yie,  yaac longc ninh nyei mungz nzenc jienv yie.  Yopv Gorngv Tin-Hungh Hoic NinhHnangv Ninh Benx Win-Wangv Nor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วั้ว หญู่ง เม่ย บัว อ๋อย หฒุ ฮิ้ว ตุ๊ เซ ทิน-ฮู่ง ฮนั้ง น้าย โหฒว ปุน เยีย,  หย่า หล่ง นิ่น เญย มู์ง เหฑ่น เจี๊ยน เยีย.  โย้บ ก๊อง ทิน-ฮู่ง ห่อย นิ่น ฮนั้ง นิ่น เป๋น วิน-วั้ง นอ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ວົ້ວ ຫຍູ່ງ ເມີ່ຍ ບົວ ອ໋ອຍ ຕສຸ ຮິ້ວ ຕຸ໊ ເຊ ທິນ-ຮູ່ງ ຮນັ້ງ ນ້າຍ ໂຕສ໋ວ ປຸນ ເຢຍ,  ຢ່າ ຫລົ່ງ ນິ່ນ ເຍີຍ ມູ໌ງ ເດສ່ນ ຈ໊ຽນ ເຢຍ.  ໂຢ໊ບ ກ໊ອງ ທິນ-ຮູ່ງ ຫ່ອຍ ນິ່ນ  ຮນັ້ງ ນິ່ນ ເປ໋ນ ວິນ-ວັ້ງ ນໍ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“Behold, I cry out of wrong, but I am not heard.     I cry for help, but there is no justice.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ดู​เถิด ข้า​ร้อง​ออกมา​ว่า ‘ทารุณ​จริง’ แต่​ไม่​มี​ใคร​ฟังข้า​ร้อง​ให้​ช่วย แต่​ไม่​มี​ความ​ยุติธรรม​ที่​ไหน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“Yie heuc jienv gorngv, ‘Zuqc zoux doqc aav loh!’yaac maiv maaih haaix dauh dau.  Yie heuc jienv tov tengx, mv baac maiv duqv baengh fim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``เยีย เห่ว เจี๊ยน ก๊อง, `หฒุ โหฒว โตะ อ๊า โล่ะ!' หย่า ไม้ ม่าย หาย เต้า เตา.  เยีย เห่ว เจี๊ยน โท้ เถง, มป่า ไม้ ตุ๊ แป้ง ฟิม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“ເຢຍ ເຫ່ວ ຈ໊ຽນ ກ໊ອງ, ‘ຕສຸ ໂຕສ໋ວ ໂຕະ ອ໊າ ໂລ່ະ!’ ຢ່າ ໄມ້ ມ່າຍ ຫາຍ ເຕົ້າ ເຕົາ.  ເຢຍ ເຫ່ວ ຈ໊ຽນ ໂທ້ ເຖງ, ມປ່າ ໄມ້ ຕຸ໊ ແປ້ງ ຟິມ ເຍີຍ ເຈົ໊າ.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has walled up my way so that I can’t pass,     and has set darkness in my paths.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​พระ​องค์​ทรง​ก่อ​กำแพง​กั้น​ทาง​ข้า​ไว้ ข้า​จึง​ข้าม​ไป​ไม่ได้และ​พระ​องค์​ทรง​ให้​ทาง​ของ​ข้า​มืด​ไป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Tin-Hungh dangv jienv yie nyei jauv yie ziouc jiex maiv duqv.  Ninh yaac bun yie nyei jauv hmuangx mingh.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ทิน-ฮู่ง ตั๊ง เจี๊ยน เยีย เญย เจ๊า เยีย ฯฒฯ เจี๋ย ไม้ ตุ๊.  นิ่น หย่า ปุน เยีย เญย เจ๊า หฮมวัง มี่ง.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ທິນ-ຮູ່ງ ຕັ໊ງ ຈ໊ຽນ ເຢຍ ເຍີຍ ເຈົ໊າ ເຢຍ ຕສ່ຽວ ເຈ໋ຍ ໄມ້ ຕຸ໊.  ນິ່ນ ຢ່າ ປຸນ ເຢຍ ເຍີຍ ເຈົ໊າ ຫຮມວັງ ມີ່ງ.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has stripped me of my glory,     and taken the crown from my head.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​พระ​องค์​ทรง​ปลด​ศักดิ์ศรี​ของ​ข้า​ไป​จาก​ข้า​เสียและ​ทรง​ถอด​มงกุฎ​จาก​ศีรษะ​ของ​ข้า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zorqv nqoi yie nyei njang-laangc,  yaac zorqv nqoi yie ndongx nyei ningv.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เฒาะ ฆอย เยีย เญย ฌัง-หล่าง,  หย่า เฒาะ ฆอย เยีย ด๋ง เญย นี้ง.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ເຕສ໊າະ ອກອຍ ເຢຍ ເຍີຍ ອຈັງ-ຫລ່າງ,  ຢ່າ ເຕສ໊າະ ອກອຍ ເຢຍ ດົ໋ງ ເຍີຍ ນີ້ງ.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has broken me down on every side, and I am gone.     My hope he has plucked up like a tree.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​พระ​องค์​ทรง​พัง​ข้า​ลง​เสีย​ทุก​ด้าน และ​ข้า​ก็​สิ้น​ไป​พระ​องค์​ทรง​ทึ้ง​ความ​หวัง​ของ​ข้า​ขึ้น​เหมือน​ถอน​ต้นไม้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weih jienv yie biei bung mborqv yie,  yie ziouc baaic nzengc mi'aqv.  Yie maaih lamh hnamv nyei,  ninh baeng cuotv hnangv baeng diuh ndiangx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เว่ย เจี๊ยน เยีย เปยย ปูง เบ๊าะ เยีย,  เยีย ฯฒฯ ป่าย เหฑ่ง หมี่ อ๊ะ.  เยีย ม่าย ลั่ม ฮนั้ม เญย,  นิ่น แปง ธ้วด ฮนั้ง แปง ติ้ว เดี๋ยง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ເວີ່ຍ ຈ໊ຽນ ເຢຍ ເປຢີຍ ປູງ ເບ໊າະ ເຢຍ,  ເຢຍ ຕສ່ຽວ ປ່າຍ ເດສ່ງ ໝີ່ ອ໊ະ.  ເຢຍ ມ່າຍ ລ່ຳ ຮນ້ຳ ເຍີຍ,  ນິ່ນ ແປງ ທສວດ ຮນັ້ງ ແປງ ຕິ້ວ ດຢັ໋ງ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has also kindled his wrath against me.     He counts me among his adversaries.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​พระ​พิโรธ​ของ​พระ​องค์​พลุ่ง​ขึ้น​ใส่​ข้าและ​ทรง​นับ​ข้า​ว่า​เป็น​ปรปักษ์​ของ​พระ​องค์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qiex jiez, nouz haic yie,  yaac funx yie benx ninh nyei win-wangv.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เฉีย เจี์ย, โน์ว ไห่ เยีย,  หย่า ฝุน เยีย เป๋น นิ่น เญย วิน-วั้ง.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ເຖຈຍ ເຈ໌ຍ, ໂນ໌ວ ໄຫ່ ເຢຍ,  ຢ່າ ຝຸນ ເຢຍ ເປ໋ນ ນິ່ນ ເຍີຍ ວິນ-ວັ້ງ.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His troops come on together,     build a siege ramp against me,     and encamp around my tent.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อง​ทหาร​ของ​พระ​องค์​เข้า​มา​พร้อม​กันเขา​ทั้ง​หลาย​ก่อ​เชิง​เทิน​ต่อสู้​ข้าและ​ตั้ง​ค่าย​ล้อม​เต็นท์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nyei jun-baeng guanh lomh nzoih daaih.  Ninh mbuo liuc leiz jauv mborqv yie,  yaac liepc ciangv weih gormx yie.  Yopv Tov Loz-Gaeng Doic Korv-Lienh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เญย จุน-แปง กวั้น ล่ม ฑ่อย ต้าย.  นิ่น บัว หลิ่ว เล์ย เจ๊า เบ๊าะ เยีย,  หย่า เหลียบ เธี้ยง เว่ย ก๋อม เยีย.  โย้บ โท้ โล์-แกง ต่อย ค้อ-เลี่ยน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ເຍີຍ ຈຸນ-ແປງ ກວັ້ນ ລົ່ມ ດສ້ອຍ ຕ້າຍ.  ນິ່ນ ບົວ ຫລິ່ວ ເລີ໌ຍ ເຈົ໊າ ເບ໊າະ ເຢຍ,  ຢ່າ ຫລຽບ ທສຢັ້ງ ເວີ່ຍ ກ໋ອມ ເຢຍ.  ໂຢ໊ບ ໂທ້ ໂລ໌-ແກງ ຕ່ອຍ  ຄໍ້-ລ່ຽນ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“He has put my brothers far from me.     My acquaintances are wholly estranged from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​พระ​องค์​ทรง​ให้​พี่​น้อง​ของ​ข้า​ห่างไกล​จาก​ข้าผู้​ที่​คุ้นเคย​ของ​ข้า​ก็​หัน​ไป​จาก​ข้า​เสี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Tin-Hungh bun yie nyei gorx-youz guangc yie,  dongh yie zuoqc nyei mienh maiv laengz yie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ทิน-ฮู่ง ปุน เยีย เญย ก๋อ-โย์ว กวั่ง เยีย,  ต้ง เยีย หฒัวะ เญย เมี่ยน ไม้ แล์ง เยีย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ທິນ-ຮູ່ງ ປຸນ ເຢຍ ເຍີຍ ກໍ໋-ໂຢ໌ວ ກວັ່ງ ເຢຍ,  ຕົ້ງ ເຢຍ ຕສົວະ ເຍີຍ ມ່ຽນ ໄມ້ ແລ໌ງ ເຢຍ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My relatives have gone away.     My familiar friends have forgotten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ญาติ​ของ​ข้า​และ​เพื่อน​สนิท​ของ​ข้า​ได้​ละ​ลืม​ข้า​เสีย​แล้ว​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nyei cien-ceqv leih nqoi yie,  yie nyei loz-gaeng doic la'kuqv yie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เญย เธียน-เธะ เล่ย ฆอย เยีย,  เยีย เญย โล์-แกง ต่อย หละคุ เยีย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ເຍີຍ ທສຽນ-ເທສະ ເລີ່ຍ ອກອຍ ເຢຍ,  ເຢຍ ເຍີຍ ໂລ໌-ແກງ ຕ່ອຍ ຫລະຄຸ ເຢຍ ໝີ່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19:15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Those who dwell in my house, and my maids, count me for a stranger.     I am an alien in their sight.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	  บรรดา​แขก​ใน​บ้าน​ของ​ข้าและ​สาว​ใช้​ของ​ข้า นับ​ข้า​เป็น​คน​ต่าง​ถิ่นข้า​กลาย​เป็น​คน​ต่างด้าว​ใน​สายตา​ของ​เขา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yie nyei biauv nyei kaeqv mienh caux m'sieqv bou funx yie zoux ga'nyiec nyei mienh.  Ziux ninh mbuo nyei m'zing mangc, yie zungv benx ganh fingx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เยีย เญย เปย๊า เญย แคะ เมี่ยน เหธา มเซียะ โปว ฝุน เยีย โหฒว กะเหญี่ย เญย เมี่ยน.  หฒิว นิ่น บัว เญย มฒีง หมั่ง, เยีย ฒู้ง เป๋น กั้น ฝีง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ເຢຍ ເຍີຍ ເປຢົ໊າ ເຍີຍ ແຄະ ມ່ຽນ ເຖສົາ ມເຊັຍ ໂປວ ຝຸນ ເຢຍ ໂຕສ໋ວ ກະເຫຍ່ຍ ເຍີຍ ມ່ຽນ.  ຕສິ໋ວ ນິ່ນ ບົວ ເຍີຍ ມຕສີງ ໝັ່ງ, ເຢຍ ຕສູ໊ງ ເປ໋ນ ກັ້ນ ຝີງ ມ່ຽນ.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2022-02-28T15:31:38Z</dcterms:created>
  <dcterms:modified xsi:type="dcterms:W3CDTF">2022-02-28T15:31:38Z</dcterms:modified>
</cp:coreProperties>
</file>