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8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Again it happened on the day when the God’s sons came to present themselves before Yahweh, that Satan came also among them to present himself before Yahweh.</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และ​อยู่​มา​วัน​หนึ่ง​เมื่อ​เทพบุตร​ทั้ง​หลาย​มา​รายงาน​ตัว​ต่อ​พระ​เจ้า ซาตาน​ก็​มา​ใน​หมู่​พวก​เขา เพื่อ​รายงาน​ตัว​ต่อ​พระ​เจ้า​ด้วย​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Aengx maaih norm hnoi fin-mienhdaaih yiem  Ziouv  nyei nza'hmien, Saadaan yaac caux jienv ninh mbuo daaih yiem  Ziouv  nyei nza'hmien.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แอ๋ง ม่าย นอม ฮนอย ฟิน-เมี่ยน ต้าย เยียม  เฒี้ยว  เญย หฑะเฮมียน, ซา^ตาน หย่า เหธา เจี๊ยน นิ่น บัว ต้าย เยียม  เฒี้ยว  เญย หฑะเฮมียน.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ແອ໋ງ ມ່າຍ ນອມ ຮນອຍ ຟິນ-ມ່ຽນ  ຕ້າຍ ຢຽມ   ຕສ໊ຽວ   ເຍີຍ ດສະຮມຽນ, ຊາ^ຕານ ຢ່າ ເຖສົາ ຈ໊ຽນ ນິ່ນ ບົວ ຕ້າຍ ຢຽມ   ຕສ໊ຽວ   ເຍີຍ ດສະຮມຽນ.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he said to her, “You speak as one of the foolish women would speak. What? Shall we receive good at the hand of God, and shall we not receive evil?”    In all this Job didn’t sin with his lips.</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แต่​ท่าน​ตอบ​นาง​ว่า “เธอ​พูด​อย่าง​หญิง​โฉด​จะ​พึง​พูด เรา​จะ​รับ​สิ่ง​ดี​จาก​พระ​หัตถ์​ของ​พระ​เจ้า และ​จะ​ไม่​รับ​ของ​ไม่​ดี​บ้าง​หรือ” ใน​เหตุการณ์​นี้​ทั้งสิ้น​โยบ​มิได้​กระทำ​ผิด​ด้วย​ริม​ฝีปาก​ของ​ตน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Yopv dau ninh, “Meih gorngv waac hnangv dauh hngongx nyei m'sieqv dorn gorngv nor. Mbuo yiem Tin-Hungh nyei buoz zipv longx nyei ga'naaiv. Mbuo maiv horpc zuqc zipv maiv benx nyei fai?” Yopv zuqc naaiv deix yietc zungv sic, yiem Yopv gorngv nyei waac ninh maiv baamz zuiz.  Yopv Nyei Buo DauhLoz-Gaeng Doic Daaih Taux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โย้บ เตา นิ่น, ``เม่ย ก๊อง หว่า ฮนั้ง เต้า หฮงง เญย มเซียะ ตอน ก๊อง นอ. บัว เยียม ทิน-ฮู่ง เญย ปั์ว ฒิบ หลง เญย กะน้าย. บัว ไม้ หอบ หฒุ ฒิบ ไม้ เป๋น เญย ไฟ?''  โย้บ หฒุ น้าย เต๋ย เหยียด ฒู้ง สี่, เยียม โย้บ ก๊อง เญย หว่า นิ่น ไม้ ป์าม ฒุ์ย.  โย้บ เญย ปัว เต้า โล์-แกง ต่อย ต้าย เถา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ໂຢ໊ບ ເຕົາ ນິ່ນ, “ເມີ່ຍ ກ໊ອງ ຫວ່າ ຮນັ້ງ ເຕົ້າ ຫຮງົງ ເຍີຍ ມເຊັຍ ຕອນ ກ໊ອງ ນໍ. ບົວ ຢຽມ ທິນ-ຮູ່ງ ເຍີຍ ປົ໌ວ ຕສິ໊ບ ຫລົງ ເຍີຍ ກະນ້າຍ. ບົວ ໄມ້ ຫອບ ຕສຸ ຕສິ໊ບ ໄມ້ ເປ໋ນ ເຍີຍ ໄຟ?”   ໂຢ໊ບ ຕສຸ ນ້າຍ ເຕີ໋ຍ ຢຽດ ຕສູ໊ງ ສີ່, ຢຽມ ໂຢ໊ບ ກ໊ອງ ເຍີຍ ຫວ່າ ນິ່ນ ໄມ້ ປ໌າມ ຕສຸ໌ຍ.   ໂຢ໊ບ ເຍີຍ ປົວ ເຕົ້າ ໂລ໌-ແກງ ຕ່ອຍ ຕ້າຍ ເຖົາ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2813929" y="0"/>
            <a:ext cx="6501294"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2:11</a:t>
            </a:r>
          </a:p>
        </p:txBody>
      </p:sp>
      <p:sp>
        <p:nvSpPr>
          <p:cNvPr id="3" name="New shape"/>
          <p:cNvSpPr/>
          <p:nvPr/>
        </p:nvSpPr>
        <p:spPr>
          <a:xfrm>
            <a:off x="479376" y="317500"/>
            <a:ext cx="11377264"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Now when Job’s three friends heard of all this evil that had come on him, they each came from his own place: Eliphaz the Temanite, Bildad the Shuhite, and Zophar the Naamathite, and they made an appointment together to come to sympathize with himand to comfort him.</a:t>
            </a:r>
          </a:p>
        </p:txBody>
      </p:sp>
      <p:sp>
        <p:nvSpPr>
          <p:cNvPr id="4" name="New shape"/>
          <p:cNvSpPr/>
          <p:nvPr/>
        </p:nvSpPr>
        <p:spPr>
          <a:xfrm>
            <a:off x="479376" y="1270000"/>
            <a:ext cx="11377264"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เมื่อ​สหาย​ทั้ง​สาม​ของ​โยบ​ได้​ยิน​ถึง​ภัย​พิบัติ​นี้​ทั้งสิ้น​ที่​ได้​เกิด​ขึ้นกับ​ท่าน ต่าง​ก็​มา​จาก​ที่​ของ​ตน คือ เอ​ลี​ฟัส​ชาว​เท​มาน บิล​ดัด ตระกูล​ชู​อาห์ และโศ​ฟาร์​ชาวนา​อา​เมห์ เขา​ได้​นัด​มา​พร้อม​กัน​เพื่อ​ร่วม​ทุกข์​กับ​ท่าน​และ​เล้าโลม​ใจ​ท่าน​</a:t>
            </a:r>
          </a:p>
        </p:txBody>
      </p:sp>
      <p:sp>
        <p:nvSpPr>
          <p:cNvPr id="5" name="New shape"/>
          <p:cNvSpPr/>
          <p:nvPr/>
        </p:nvSpPr>
        <p:spPr>
          <a:xfrm>
            <a:off x="479376" y="2540000"/>
            <a:ext cx="11377264"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Yopv nyei buo dauh loz-gaeng doic, se Temaan Zingh nyei mienh, E^li^fatv, caux Quwaa Mienh, Mbin^ndatc, caux Naa^aa^me Mienh, Sofaa, haiz gorngv Yopv zuqc naaiv deix yietc zungv zeqc naanc, gorqv-mienh ziouc yiem gorqv-mienh nyei dorngx daaih gapv jienv doic. Ninh mbuo dunx ziangx doic yietc jauv daaih, weic tengx Yopv jaiv nzauh, orn ninh nyei hnyouv. </a:t>
            </a:r>
          </a:p>
        </p:txBody>
      </p:sp>
      <p:sp>
        <p:nvSpPr>
          <p:cNvPr id="6" name="New shape"/>
          <p:cNvSpPr/>
          <p:nvPr/>
        </p:nvSpPr>
        <p:spPr>
          <a:xfrm>
            <a:off x="479376" y="3810000"/>
            <a:ext cx="11377264"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โย้บ เญย ปัว เต้า โล์-แกง ต่อย, เซ เท^มาน ฒี่ง เญย เมี่ยน, เอ^ลี^ฟัด, เหธา ชู^วา เมี่ยน, บิน^ดัด, เหธา นา^อา^เม เมี่ยน, โส^ฟา, ไฮ์ ก๊อง โย้บ หฒุ น้าย เต๋ย เหยียด ฒู้ง เหฒะ หน่าน, เก๊าะ-เมี่ยน ฯฒฯ เยียม เก๊าะ-เมี่ยน เญย ต๋อง ต้าย กั๊บ เจี๊ยน ต่อย. นิ่น บัว ตุ๋น เหฒียง ต่อย เหยียด เจ๊า ต้าย, เหว่ย เถง โย้บ ไจ๊ เฑ่า, ออน นิ่น เญย เฮญี้ยว. </a:t>
            </a:r>
          </a:p>
        </p:txBody>
      </p:sp>
      <p:sp>
        <p:nvSpPr>
          <p:cNvPr id="7" name="New shape"/>
          <p:cNvSpPr/>
          <p:nvPr/>
        </p:nvSpPr>
        <p:spPr>
          <a:xfrm>
            <a:off x="479376" y="5080000"/>
            <a:ext cx="11377264"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ໂຢ໊ບ ເຍີຍ ປົວ ເຕົ້າ ໂລ໌-ແກງ ຕ່ອຍ, ເຊ ເທ^ມານ ຕສີ້ງ ເຍີຍ ມ່ຽນ, ເອ^ລີ^ຟັດ, ເຖສົາ ທຈູ^ວາ ມ່ຽນ, ບິນ^ດັດ, ເຖສົາ ນາ^ອາ^ເມ ມ່ຽນ, ໂສ^ຟາ, ໄຮ໌ ກ໊ອງ ໂຢ໊ບ ຕສຸ ນ້າຍ ເຕີ໋ຍ ຢຽດ ຕສູ໊ງ ເຕສະ ໜ່ານ, ເກ໊າະ-ມ່ຽນ ຕສ່ຽວ ຢຽມ ເກ໊າະ-ມ່ຽນ ເຍີຍ ຕ໋ອງ ຕ້າຍ ກັ໊ບ ຈ໊ຽນ ຕ່ອຍ. ນິ່ນ ບົວ ຕຸ໋ນ ຕສຢັ໋ງ ຕ່ອຍ ຢຽດ ເຈົ໊າ ຕ້າຍ, ເຫວີ່ຍ ເຖງ ໂຢ໊ບ ໄຈ໊ ເດສົ້າ, ອອນ ນິ່ນ ເຍີຍ ໂຮຍ້ວ.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When they lifted up their eyes from a distance, and didn’t recognize him, they raised their voices, and wept; and they each tore his robe, and sprinkled dust on their heads toward the sky.</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เมื่อ​เขา​เห็น​ท่าน​แต่​ไกล​เขา​ก็​จำ​ท่าน​ไม่ได้ ​ก็​เปล่ง​เสียง​ร้องไห้​ต่าง​ก็​ฉีก​เสื้อ​คลุม​ของ​ตน และ​ซัด​ผง​คลี​ดิน​เหนือ​ศีรษะ​ของ​ตน​ขึ้น​ไป​ยัง​ฟ้า​สวรรค์​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mbuo yiem go nyei buatc ninh, mv baac zieqv maiv duqv ninh, ziouc bungx-sing bungx-qiex nyei nyiemv, yaac  betv ninh mbuo nyei lui-ndaauv, aengx nyau nie-mbung faatv faaux lungh ndortv njiec ninh mbuo nyei m'nqorngv.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บัว เยียม โก เญย ปวัด นิ่น, มป่า เฒียะ ไม้ ตุ๊ นิ่น, ฯฒฯ ปู๋ง-ซีง ปู๋ง-เฉีย เญย เญี้ยม, หย่า  เป๊ด นิ่น บัว เญย ลุย-ด๊าว, แอ๋ง เญา เนีย-บูง ฟ้าด ฝาว ลู่ง ด๊อด เหฌี่ย นิ่น บัว เญย มฆ้อง.</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ບົວ ຢຽມ ໂກ ເຍີຍ ປວັດ ນິ່ນ, ມປ່າ ເຕສັ໊ຍ ໄມ້ ຕຸ໊ ນິ່ນ, ຕສ່ຽວ ປູ໋ງ-ຊີງ ປູ໋ງ-ເຖຈຍ ເຍີຍ ຍ້ຽມ, ຢ່າ   ເປ໊ດ ນິ່ນ ບົວ ເຍີຍ ລຸຍ-ດ໊າວ, ແອ໋ງ ເຍົາ ເນຍ-ບູງ ຟາດ ຝາວ ລູ່ງ ດ໊ອດ ເອຈ່ຍ ນິ່ນ ບົວ ເຍີຍ ມອກ໊ອງ.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So they sat down with him on the ground seven days and seven nights, and none spoke a word to him, for they saw that his grief was very great.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และ​นั่ง​กับ​ท่าน​บน​ดิน​เจ็ด​วัน​เจ็ด​คืน ไม่​มี​สัก​คน​หนึ่ง​พูด​กับ​ท่าน​สัก​คำ ด้วย​เขา​เห็น​ว่า​ความ​ทุกข์​ระทม​ของ​ท่าน​นั้น​ใหญ่​ยิ่ง​นัก​</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mbuo caux Yopv zueiz jienv ndau siec hnoi siec muonz yaac maiv maaih haaix dauh caux ninh gorngv yietc joux waac, weic zuqc ninh mbuo buatc Yopv zuqc nyei zeqc naanc za'gengh hniev haic.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บัว เหธา โย้บ เฒว์ย เจี๊ยน เดา เสี่ย ฮนอย เสี่ย ม์วน หย่า ไม้ ม่าย หาย เต้า เหธา นิ่น ก๊อง เหยียด โจ๋ว หว่า, เหว่ย หฒุ นิ่น บัว ปวัด โย้บ หฒุ เญย เหฒะ หน่าน หฒะเก้ง เฮนี้ย ไห่.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ບົວ ເຖສົາ ໂຢ໊ບ ເຕສວີ໌ຍ ຈ໊ຽນ ເດົາ ເສ່ຍ ຮນອຍ ເສ່ຍ ມ໌ວນ ຢ່າ ໄມ້ ມ່າຍ ຫາຍ ເຕົ້າ ເຖສົາ ນິ່ນ ກ໊ອງ ຢຽດ ໂຈ໋ວ ຫວ່າ, ເຫວີ່ຍ ຕສຸ ນິ່ນ ບົວ ປວັດ ໂຢ໊ບ ຕສຸ ເຍີຍ ເຕສະ ໜ່ານ ຕສະເກ້ງ ເຮນ້ຍ ໄຫ່.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Yahweh said to Satan, “Where have you come from?”    Satan answered Yahweh, and said, “From going back and forth in the earth, and from walking up and down in it.”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และ​พระ​เจ้า​ตรัส​ถาม​ซาตาน​ว่า “เจ้า​มา​จาก​ไหน” ซาตาน​ทูล​ตอบ​พระ​เจ้า​ว่า “จาก​ไปๆ มาๆ อยู่​บน​แผ่นดิน​โลก และ​จาก​เดิน​ขึ้น​เดิน​ลง​บน​นั้น”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Ziouv naaic Saadaan, “Meih yiem haaix daaih?” Saadaan dau  Ziouv,  “Yie youh lungh ndiev mingh mingh daaih daaih faaux-faaux njiec-njiec.”</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เฒี้ยว หน่าย ซา^ตาน, ``เม่ย เยียม หาย ต้าย?''  ซา^ตาน เตา  เฒี้ยว,  ``เยีย โย่ว ลู่ง เดี๊ย มี่งๆ ต้ายๆ ฝาวๆ เหฌี่ยๆ.''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ໜ່າຍ ຊາ^ຕານ, “ເມີ່ຍ ຢຽມ ຫາຍ ຕ້າຍ?”   ຊາ^ຕານ ເຕົາ   ຕສ໊ຽວ,   “ເຢຍ ໂຢ້ວ ລູ່ງ ເດ໊ຍ ມີ່ງໆ ຕ້າຍໆ ຝາວໆ ເອຈ່ຍໆ.”    </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2896224" y="0"/>
            <a:ext cx="6336704"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2:3</a:t>
            </a:r>
          </a:p>
        </p:txBody>
      </p:sp>
      <p:sp>
        <p:nvSpPr>
          <p:cNvPr id="3" name="New shape"/>
          <p:cNvSpPr/>
          <p:nvPr/>
        </p:nvSpPr>
        <p:spPr>
          <a:xfrm>
            <a:off x="623392" y="317500"/>
            <a:ext cx="11089232"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Yahweh said to Satan, “Have you considered my servant Job? For there is none like him in the earth, a blameless and an upright man, one who fears God, and turns away from evil. He still maintains his integrity, although you incited me against him,to ruin him without cause.”              </a:t>
            </a:r>
          </a:p>
        </p:txBody>
      </p:sp>
      <p:sp>
        <p:nvSpPr>
          <p:cNvPr id="4" name="New shape"/>
          <p:cNvSpPr/>
          <p:nvPr/>
        </p:nvSpPr>
        <p:spPr>
          <a:xfrm>
            <a:off x="623392" y="1270000"/>
            <a:ext cx="11089232"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และ​พระ​เจ้า​ตรัส​กับ​ซาตาน​ว่า “เจ้า​ได้​ไตร่ตรอง​ดู​โยบ​ผู้รับ​ใช้​ของ​เรา​หรือ​ไม่​ว่า บน​แผ่นดิน​โลก​ไม่​มี​ใคร​เหมือน​เขา เป็น​คน​ดี​รอบคอบ​และ​เที่ยง​ธรรม ผู้​เกรง​กลัว​พระ​เจ้า​และ​หัน​เสีย​จาก​ความ​ชั่ว​ร้าย เขา​ยัง​ยึด​มั่น​ใน​ความ​สัตย์​ซื่อ​ของ​เขา​อยู่ ถึงแม้​เจ้า​ชวน​เรา​ให้​ต่อสู้​กับ​เขา เพื่อ​ทำลาย​เขา​โดย​ไม่​มี​เหตุ”</a:t>
            </a:r>
          </a:p>
        </p:txBody>
      </p:sp>
      <p:sp>
        <p:nvSpPr>
          <p:cNvPr id="5" name="New shape"/>
          <p:cNvSpPr/>
          <p:nvPr/>
        </p:nvSpPr>
        <p:spPr>
          <a:xfrm>
            <a:off x="623392" y="2540000"/>
            <a:ext cx="11089232"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Ziouv naaic Saadaan, “Meih samx mangc yie nyei bou, Yopv, nyei fai? Yiem lungh ndiev maiv maaih yietc laanh mienh hnangv ninh zoux hnyouv zingx, maiv lamh nqemh dorngx. Ninh taaih Tin-Hungh yaac simv nqoi, maiv zoux haaix nyungc orqv sic. Meih gorngv gau taux yie nqoi nzuih bun meih zoux bun ninh, meih zungv oix mietc ninh yaac maiv maaih gorn-baengx, mv baac ninh corc ziepc zuoqv nyei.”</a:t>
            </a:r>
          </a:p>
        </p:txBody>
      </p:sp>
      <p:sp>
        <p:nvSpPr>
          <p:cNvPr id="6" name="New shape"/>
          <p:cNvSpPr/>
          <p:nvPr/>
        </p:nvSpPr>
        <p:spPr>
          <a:xfrm>
            <a:off x="623392" y="3810000"/>
            <a:ext cx="11089232"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เฒี้ยว หน่าย ซา^ตาน, ``เม่ย สัม หมั่ง เยีย เญย โปว, โย้บ, เญย ไฟ? เยียม ลู่ง เดี๊ย ไม้ ม่าย เหยียด ล่าน เมี่ยน ฮนั้ง นิ่น โหฒว เฮญี้ยว หฒีง, ไม้ ลั่ม เฆ่ม ต๋อง. นิ่น ท่าย ทิน-ฮู่ง หย่า ซิ้ม ฆอย, ไม้ โหฒว หาย หญู่ง เอ๊าะ สี่. เม่ย ก๊อง เกา เถา เยีย ฆอย ฑุ่ย ปุน เม่ย โหฒว ปุน นิ่น, เม่ย ฒู้ง อ๋อย เหมียด นิ่น หย่า ไม้ ม่าย กอน-แป๋ง, มป่า นิ่น หธ่อ เหฒียบ ฒัวะ เญย.'' </a:t>
            </a:r>
          </a:p>
        </p:txBody>
      </p:sp>
      <p:sp>
        <p:nvSpPr>
          <p:cNvPr id="7" name="New shape"/>
          <p:cNvSpPr/>
          <p:nvPr/>
        </p:nvSpPr>
        <p:spPr>
          <a:xfrm>
            <a:off x="623392" y="5080000"/>
            <a:ext cx="11089232"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ໜ່າຍ ຊາ^ຕານ, “ເມີ່ຍ ສຳ ໝັ່ງ ເຢຍ ເຍີຍ ໂປວ, ໂຢ໊ບ, ເຍີຍ ໄຟ? ຢຽມ ລູ່ງ ເດ໊ຍ ໄມ້ ມ່າຍ ຢຽດ ລ່ານ ມ່ຽນ ຮນັ້ງ ນິ່ນ ໂຕສ໋ວ ໂຮຍ້ວ ຕສີ໋ງ, ໄມ້ ລ່ຳ ເອກ້ມ ຕ໋ອງ. ນິ່ນ ທ່າຍ ທິນ-ຮູ່ງ ຢ່າ ຊິ້ມ ອກອຍ, ໄມ້ ໂຕສ໋ວ ຫາຍ ຫຍູ່ງ ເອ໊າະ ສີ່. ເມີ່ຍ ກ໊ອງ ເກົາ ເຖົາ ເຢຍ ອກອຍ ດສຸ້ຍ ປຸນ ເມີ່ຍ ໂຕສ໋ວ ປຸນ ນິ່ນ, ເມີ່ຍ ຕສູ໊ງ ອ໋ອຍ ໝຽດ ນິ່ນ ຢ່າ ໄມ້ ມ່າຍ ກອນ-ແປ໋ງ, ມປ່າ ນິ່ນ ຖສໍ່ ຕສຽບ ຕສົ໊ວະ ເຍີຍ.”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Satan answered Yahweh, and said, “Skin for skin. Yes, all that a man has he will give for his life.</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แล้ว​ซาตาน​ทูล​ตอบ​พระ​เจ้า​ว่า “หนัง​แทน​หนัง คน​ย่อม​ให้​ทุก​อย่าง​ที่​เขา​มี​อยู่​แทน​ชีวิต​ของ​เขา​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Saadaan dau, “Ndopv div ndopv. Mienh maaih nyei yietc zungv ninh oix longc weic njoux ninh ganh nyei maengc.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ซา^ตาน เตา, ``ด๊บ ตี๊ ด๊บ. เมี่ยน ม่าย เญย เหยียด ฒู้ง นิ่น อ๋อย หล่ง เหว่ย เหฌียว นิ่น กั้น เญย แหม่ง.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ຊາ^ຕານ ເຕົາ, “ດົ໊ບ ຕີ໊ ດົ໊ບ. ມ່ຽນ ມ່າຍ ເຍີຍ ຢຽດ ຕສູ໊ງ ນິ່ນ ອ໋ອຍ ຫລົ່ງ ເຫວີ່ຍ ໂອຈ໋ວ ນິ່ນ ກັ້ນ ເຍີຍ ແໝ່ງ.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put forth your hand now, and touch his bone and his flesh, and he will renounce you to your face.”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แต่​บัดนี้​ขอ​พระ​องค์​เหยียด​พระ​หัตถ์​ของ​พระ​องค์ และ​แตะ​ต้อง​กระดูก​และ​เนื้อ​ของ​เขา และ​เขา​จะ​แช่ง​พระ​องค์​ต่อ​พระ​พักตร์​ของ​พระ​องค์”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ih zanc sung meih nyei buoz hoic ninh nyei sin,ninh zungv oix yiem meih nyei nza'hmien zioux meih.”</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อี้ หฒั่น ซูง เม่ย เญย ปั์ว ห่อย นิ่น เญย ซิน, นิ่น ฒู้ง อ๋อย เยียม เม่ย เญย หฑะเฮมียน เหฒียว เม่ย.''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ອີ້ ຕສັ່ນ ຊູງ ເມີ່ຍ ເຍີຍ ປົ໌ວ ຫ່ອຍ ນິ່ນ ເຍີຍ ຊິນ,  ນິ່ນ ຕສູ໊ງ ອ໋ອຍ ຢຽມ ເມີ່ຍ ເຍີຍ ດສະຮມຽນ ຕສ໋ຽວ ເມີ່ຍ.”    </a:t>
            </a: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Yahweh said to Satan, “Behold, he is in your hand. Only spare his life.”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และ​พระ​เจ้า​ตรัส​กับ​ซาตาน​ว่า “ดู​เถิด เขา​อยู่​ใน​อำนาจ​ของ​เจ้า จง​ไว้​ชีวิต​ของ​เขา​เท่านั้น”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Ziouv gorngv mbuox Saadaan, “Wuov nyungc, ninh yiem meih nyei buoz-ndiev, mv baac oix zuqc liouh ninh nyei maengc.” Yopv Zuqc Seix Da'nyeic Nzunc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เฒี้ยว ก๊อง บั๋ว ซา^ตาน, ``วั้ว หญู่ง, นิ่น เยียม เม่ย เญย ปั์ว-เดี๊ย, มป่า อ๋อย หฒุ เลี่ยว นิ่น เญย แหม่ง.''  โย้บ หฒุ เสย ตะเหญ่ย หฑุ่น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ກ໊ອງ ບົ໋ວ ຊາ^ຕານ, “ວົ້ວ ຫຍູ່ງ, ນິ່ນ ຢຽມ ເມີ່ຍ ເຍີຍ ປົ໌ວ-ເດ໊ຍ, ມປ່າ ອ໋ອຍ ຕສຸ ລ່ຽວ ນິ່ນ ເຍີຍ ແໝ່ງ.”   ໂຢ໊ບ ຕສຸ ເສີຍ ຕະເຫຍີ່ຍ ດສຸ່ນ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So Satan went forth from the presence of Yahweh, and struck Job with painful sores from the sole of his foot to his head.</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ซาตาน​จึง​ออกไป​จาก​เบื้อง​พระ​พักตร์​ของ​พระ​เจ้า และ​ได้​ให้​โยบ​เป็น​ฝี​ร้าย ตั้งแต่​ฝ่า​เท้า​ของ​ท่าน​จนถึง​กระหม่อม​ที่​ศีรษะ​</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Saadaan ziouc yiem  Ziouv  nyei nza'hmien cuotv mingh hoic Yopv bun Yopv ziangh doqc haic nyei zueih yiem zaux-ndoqv-nyeiz faaux taux m'nqorngv-baengh.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ซา^ตาน ฯฒฯ เยียม  เฒี้ยว  เญย หฑะเฮมียน ธ้วด มี่ง ห่อย โย้บ ปุน โย้บ เฒี่ยง โตะ ไห่ เญย เฒว่ย เยียม เหฒา-โด๊ะ-เญ์ย ฝาว เถา มฆ้อง-แป้ง.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ຊາ^ຕານ ຕສ່ຽວ ຢຽມ   ຕສ໊ຽວ   ເຍີຍ ດສະຮມຽນ ທສວດ ມີ່ງ ຫ່ອຍ ໂຢ໊ບ ປຸນ ໂຢ໊ບ ຕສຢັ້ງ ໂຕະ ໄຫ່ ເຍີຍ ເຕສວີ້ຍ ຢຽມ ເຕສົ໋າ-ໂດ໊ະ-ເຍີ໌ຍ ຝາວ ເຖົາ ມອກ໊ອງ-ແປ້ງ.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He took for himself a potsherd to scrape himself with, and he sat among the ashes.</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และ​ท่าน​ก็​เอา​ชิ้น​หม้อ​แตก​ขูด​ตัว​ของ​ท่าน และ​นั่ง​อยู่​ใน​กอง​ขี้เถ้า​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ziouc zueiz jienv saaiv-ndui zorqv hlengx nie-mor huv guaaih ganh nyei sin.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ฯฒฯ เฒว์ย เจี๊ยน ซ้าย-ดุย เฒาะ เหฮลง เนีย-มอ ฮู้ กว้าย กั้น เญย ซิน.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ຕສ່ຽວ ເຕສວີ໌ຍ ຈ໊ຽນ ຊ້າຍ-ດຸຍ ເຕສ໊າະ ເຫຮລງ ເນຍ-ມໍ ຮູ້ ກວ້າຍ ກັ້ນ ເຍີຍ ຊິນ.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2:9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his wife said to him, “Do you still maintain your integrity? Renounce God, and die.”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แล้ว​ภรรยา​ท่าน​เรียน​ว่า “ท่าน​ยัง​จะ​ยึด​มั่น​ใน​ความ​ซื่อสัตย์​ของ​ท่าน​อีก​หรือ จง​แช่ง​พระ​เจ้า​และ​ตาย​เสีย​เถอะ”</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nyei auv gorngv, “Meih corc ziepc zuoqv nyei zoux? Gunv zioux Tin-Hungh yaac daic aqv maah!”</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เญย เอ๊า ก๊อง, ``เม่ย หธ่อ เหฒียบ ฒัวะ เญย โหฒว? กุ๊น เหฒียว ทิน-ฮู่ง หย่า ไต่ อ๊ะ ม่าะ!''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ເຍີຍ ເອົ໊າ ກ໊ອງ, “ເມີ່ຍ ຖສໍ່ ຕສຽບ ຕສົ໊ວະ ເຍີຍ ໂຕສ໋ວ? ກຸ໊ນ ຕສ໋ຽວ ທິນ-ຮູ່ງ ຢ່າ ໄຕ່ ອ໊ະ ມ່າະ!”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2949</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2022-02-28T15:14:48Z</dcterms:created>
  <dcterms:modified xsi:type="dcterms:W3CDTF">2022-02-28T15:20:43Z</dcterms:modified>
</cp:coreProperties>
</file>