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Props.xml" ContentType="application/vnd.openxmlformats-officedocument.presentationml.presProps+xml"/>
  <Override PartName="/ppt/viewProps.xml" ContentType="application/vnd.openxmlformats-officedocument.presentationml.viewProps+xml"/>
  <Override PartName="/ppt/slideMasters/slideMaster.xml" ContentType="application/vnd.openxmlformats-officedocument.presentationml.slideMaster+xml"/>
  <Override PartName="/ppt/slideMasters/theme/theme.xml" ContentType="application/vnd.openxmlformats-officedocument.theme+xml"/>
  <Override PartName="/ppt/slideLayouts/slideLayout.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a.xml" ContentType="application/vnd.openxmlformats-officedocument.presentationml.slideLayout+xml"/>
  <Override PartName="/ppt/slideLayouts/slideLayoutb.xml" ContentType="application/vnd.openxmlformats-officedocument.presentationml.slideLayout+xml"/>
  <Override PartName="/ppt/slides/slide.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a.xml" ContentType="application/vnd.openxmlformats-officedocument.presentationml.slide+xml"/>
  <Override PartName="/ppt/slides/slideb.xml" ContentType="application/vnd.openxmlformats-officedocument.presentationml.slide+xml"/>
  <Override PartName="/ppt/slides/slidec.xml" ContentType="application/vnd.openxmlformats-officedocument.presentationml.slide+xml"/>
  <Override PartName="/ppt/slides/slided.xml" ContentType="application/vnd.openxmlformats-officedocument.presentationml.slide+xml"/>
  <Override PartName="/ppt/slides/slidee.xml" ContentType="application/vnd.openxmlformats-officedocument.presentationml.slide+xml"/>
  <Override PartName="/ppt/slides/slidef.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a.xml" ContentType="application/vnd.openxmlformats-officedocument.presentationml.slide+xml"/>
  <Override PartName="/ppt/slides/slide1b.xml" ContentType="application/vnd.openxmlformats-officedocument.presentationml.slide+xml"/>
  <Override PartName="/ppt/slides/slide1c.xml" ContentType="application/vnd.openxmlformats-officedocument.presentationml.slide+xml"/>
  <Override PartName="/ppt/slides/slide1d.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d876c213c60a4445" /><Relationship Type="http://schemas.openxmlformats.org/package/2006/relationships/metadata/core-properties" Target="/docProps/core.xml" Id="R3c5e2e4288a94b21" /><Relationship Type="http://schemas.openxmlformats.org/officeDocument/2006/relationships/extended-properties" Target="/docProps/app.xml" Id="Rb57bd22eced94867"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09e3aa38134b4feb"/>
  </p:sldMasterIdLst>
  <p:sldIdLst>
    <p:sldId id="256" r:id="R8b987aa408e143f9"/>
    <p:sldId id="257" r:id="R1e39d31e05964951"/>
    <p:sldId id="258" r:id="Rc71741c470ba4a98"/>
    <p:sldId id="259" r:id="R467b67db0aa44ddf"/>
    <p:sldId id="260" r:id="R5002e55ab05349d2"/>
    <p:sldId id="261" r:id="R091be27dd73d42b1"/>
    <p:sldId id="262" r:id="R2a1437616f874b7a"/>
    <p:sldId id="263" r:id="R8e500bd8d3214e9c"/>
    <p:sldId id="264" r:id="R8ced53cd452745c4"/>
    <p:sldId id="265" r:id="Rb03aca965add41d0"/>
    <p:sldId id="266" r:id="R95a53197ff9c47ed"/>
    <p:sldId id="267" r:id="Ra065913e07a64620"/>
    <p:sldId id="268" r:id="R5c64f9ff3bfd4ecd"/>
    <p:sldId id="269" r:id="R4d68cc4d0b794b0b"/>
    <p:sldId id="270" r:id="Rbe7caf1cf0cf4a7e"/>
    <p:sldId id="271" r:id="R936dbfb5d9cb4f3a"/>
    <p:sldId id="272" r:id="R823a9114948e42da"/>
    <p:sldId id="273" r:id="R3a48d369ca8f4718"/>
    <p:sldId id="274" r:id="R009ac65fd46243d8"/>
    <p:sldId id="275" r:id="Ra7d7e19777934851"/>
    <p:sldId id="276" r:id="Rb15af90b987447e1"/>
    <p:sldId id="277" r:id="R14b6df962c594f16"/>
    <p:sldId id="278" r:id="R83d5671ad4ab49f9"/>
    <p:sldId id="279" r:id="R3466e6a1b1fc41a9"/>
    <p:sldId id="280" r:id="R5582af0aa5fb455e"/>
    <p:sldId id="281" r:id="R6e6cecd8afe846ed"/>
    <p:sldId id="282" r:id="R470fab919bfd49ae"/>
    <p:sldId id="283" r:id="Rb0b96c0e39d6465d"/>
    <p:sldId id="284" r:id="R4acc147f8c3545be"/>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8471d17ccf3744e9" /><Relationship Type="http://schemas.openxmlformats.org/officeDocument/2006/relationships/viewProps" Target="/ppt/viewProps.xml" Id="R7507f99924bc4b27" /><Relationship Type="http://schemas.openxmlformats.org/officeDocument/2006/relationships/slideMaster" Target="/ppt/slideMasters/slideMaster.xml" Id="R09e3aa38134b4feb" /><Relationship Type="http://schemas.openxmlformats.org/officeDocument/2006/relationships/theme" Target="/ppt/slideMasters/theme/theme.xml" Id="R148ebdb3014e4f64" /><Relationship Type="http://schemas.openxmlformats.org/officeDocument/2006/relationships/slide" Target="/ppt/slides/slide.xml" Id="R8b987aa408e143f9" /><Relationship Type="http://schemas.openxmlformats.org/officeDocument/2006/relationships/slide" Target="/ppt/slides/slide2.xml" Id="R1e39d31e05964951" /><Relationship Type="http://schemas.openxmlformats.org/officeDocument/2006/relationships/slide" Target="/ppt/slides/slide3.xml" Id="Rc71741c470ba4a98" /><Relationship Type="http://schemas.openxmlformats.org/officeDocument/2006/relationships/slide" Target="/ppt/slides/slide4.xml" Id="R467b67db0aa44ddf" /><Relationship Type="http://schemas.openxmlformats.org/officeDocument/2006/relationships/slide" Target="/ppt/slides/slide5.xml" Id="R5002e55ab05349d2" /><Relationship Type="http://schemas.openxmlformats.org/officeDocument/2006/relationships/slide" Target="/ppt/slides/slide6.xml" Id="R091be27dd73d42b1" /><Relationship Type="http://schemas.openxmlformats.org/officeDocument/2006/relationships/slide" Target="/ppt/slides/slide7.xml" Id="R2a1437616f874b7a" /><Relationship Type="http://schemas.openxmlformats.org/officeDocument/2006/relationships/slide" Target="/ppt/slides/slide8.xml" Id="R8e500bd8d3214e9c" /><Relationship Type="http://schemas.openxmlformats.org/officeDocument/2006/relationships/slide" Target="/ppt/slides/slide9.xml" Id="R8ced53cd452745c4" /><Relationship Type="http://schemas.openxmlformats.org/officeDocument/2006/relationships/slide" Target="/ppt/slides/slidea.xml" Id="Rb03aca965add41d0" /><Relationship Type="http://schemas.openxmlformats.org/officeDocument/2006/relationships/slide" Target="/ppt/slides/slideb.xml" Id="R95a53197ff9c47ed" /><Relationship Type="http://schemas.openxmlformats.org/officeDocument/2006/relationships/slide" Target="/ppt/slides/slidec.xml" Id="Ra065913e07a64620" /><Relationship Type="http://schemas.openxmlformats.org/officeDocument/2006/relationships/slide" Target="/ppt/slides/slided.xml" Id="R5c64f9ff3bfd4ecd" /><Relationship Type="http://schemas.openxmlformats.org/officeDocument/2006/relationships/slide" Target="/ppt/slides/slidee.xml" Id="R4d68cc4d0b794b0b" /><Relationship Type="http://schemas.openxmlformats.org/officeDocument/2006/relationships/slide" Target="/ppt/slides/slidef.xml" Id="Rbe7caf1cf0cf4a7e" /><Relationship Type="http://schemas.openxmlformats.org/officeDocument/2006/relationships/slide" Target="/ppt/slides/slide10.xml" Id="R936dbfb5d9cb4f3a" /><Relationship Type="http://schemas.openxmlformats.org/officeDocument/2006/relationships/slide" Target="/ppt/slides/slide11.xml" Id="R823a9114948e42da" /><Relationship Type="http://schemas.openxmlformats.org/officeDocument/2006/relationships/slide" Target="/ppt/slides/slide12.xml" Id="R3a48d369ca8f4718" /><Relationship Type="http://schemas.openxmlformats.org/officeDocument/2006/relationships/slide" Target="/ppt/slides/slide13.xml" Id="R009ac65fd46243d8" /><Relationship Type="http://schemas.openxmlformats.org/officeDocument/2006/relationships/slide" Target="/ppt/slides/slide14.xml" Id="Ra7d7e19777934851" /><Relationship Type="http://schemas.openxmlformats.org/officeDocument/2006/relationships/slide" Target="/ppt/slides/slide15.xml" Id="Rb15af90b987447e1" /><Relationship Type="http://schemas.openxmlformats.org/officeDocument/2006/relationships/slide" Target="/ppt/slides/slide16.xml" Id="R14b6df962c594f16" /><Relationship Type="http://schemas.openxmlformats.org/officeDocument/2006/relationships/slide" Target="/ppt/slides/slide17.xml" Id="R83d5671ad4ab49f9" /><Relationship Type="http://schemas.openxmlformats.org/officeDocument/2006/relationships/slide" Target="/ppt/slides/slide18.xml" Id="R3466e6a1b1fc41a9" /><Relationship Type="http://schemas.openxmlformats.org/officeDocument/2006/relationships/slide" Target="/ppt/slides/slide19.xml" Id="R5582af0aa5fb455e" /><Relationship Type="http://schemas.openxmlformats.org/officeDocument/2006/relationships/slide" Target="/ppt/slides/slide1a.xml" Id="R6e6cecd8afe846ed" /><Relationship Type="http://schemas.openxmlformats.org/officeDocument/2006/relationships/slide" Target="/ppt/slides/slide1b.xml" Id="R470fab919bfd49ae" /><Relationship Type="http://schemas.openxmlformats.org/officeDocument/2006/relationships/slide" Target="/ppt/slides/slide1c.xml" Id="Rb0b96c0e39d6465d" /><Relationship Type="http://schemas.openxmlformats.org/officeDocument/2006/relationships/slide" Target="/ppt/slides/slide1d.xml" Id="R4acc147f8c3545be" /></Relationships>
</file>

<file path=ppt/slideLayouts/_rels/slideLayout.xml.rels>&#65279;<?xml version="1.0" encoding="utf-8"?><Relationships xmlns="http://schemas.openxmlformats.org/package/2006/relationships"><Relationship Type="http://schemas.openxmlformats.org/officeDocument/2006/relationships/slideMaster" Target="/ppt/slideMasters/slideMaster.xml" Id="R10f6965e66aa45ac"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xml" Id="R113a2c931a91452e"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xml" Id="R4189dc5f2d0d4f64"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xml" Id="R3881cfc0a5da4ae7"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xml" Id="Rbfa1800212e946ba"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xml" Id="Re2aa2f07c67f4d1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xml" Id="Rfcaddec251fa4835"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xml" Id="R104061d98585481d"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xml" Id="Ra8ad1e5bb818467b" /></Relationships>
</file>

<file path=ppt/slideLayouts/_rels/slideLayouta.xml.rels>&#65279;<?xml version="1.0" encoding="utf-8"?><Relationships xmlns="http://schemas.openxmlformats.org/package/2006/relationships"><Relationship Type="http://schemas.openxmlformats.org/officeDocument/2006/relationships/slideMaster" Target="/ppt/slideMasters/slideMaster.xml" Id="Ra95d8d265954458d" /></Relationships>
</file>

<file path=ppt/slideLayouts/_rels/slideLayoutb.xml.rels>&#65279;<?xml version="1.0" encoding="utf-8"?><Relationships xmlns="http://schemas.openxmlformats.org/package/2006/relationships"><Relationship Type="http://schemas.openxmlformats.org/officeDocument/2006/relationships/slideMaster" Target="/ppt/slideMasters/slideMaster.xml" Id="R7935a9293e624921" /></Relationships>
</file>

<file path=ppt/slideLayouts/slideLayout.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idx="1"/>
          </p:nvPr>
        </p:nvSpPr>
        <p:spPr/>
        <p:txBody>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a.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b.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Masters/_rels/slideMaster.xml.rels>&#65279;<?xml version="1.0" encoding="utf-8"?><Relationships xmlns="http://schemas.openxmlformats.org/package/2006/relationships"><Relationship Type="http://schemas.openxmlformats.org/officeDocument/2006/relationships/theme" Target="/ppt/slideMasters/theme/theme.xml" Id="Rbf0e09aadac24ac5" /><Relationship Type="http://schemas.openxmlformats.org/officeDocument/2006/relationships/slideLayout" Target="/ppt/slideLayouts/slideLayout.xml" Id="R3f6b06ea0ffc4406" /><Relationship Type="http://schemas.openxmlformats.org/officeDocument/2006/relationships/slideLayout" Target="/ppt/slideLayouts/slideLayout2.xml" Id="R9760d538c95145b7" /><Relationship Type="http://schemas.openxmlformats.org/officeDocument/2006/relationships/slideLayout" Target="/ppt/slideLayouts/slideLayout3.xml" Id="Rb2d28f6c6f294c7c" /><Relationship Type="http://schemas.openxmlformats.org/officeDocument/2006/relationships/slideLayout" Target="/ppt/slideLayouts/slideLayout4.xml" Id="R19fe2e5f5a7d44cf" /><Relationship Type="http://schemas.openxmlformats.org/officeDocument/2006/relationships/slideLayout" Target="/ppt/slideLayouts/slideLayout5.xml" Id="Rf46722b7e90b4818" /><Relationship Type="http://schemas.openxmlformats.org/officeDocument/2006/relationships/slideLayout" Target="/ppt/slideLayouts/slideLayout6.xml" Id="R7a4603414de941a8" /><Relationship Type="http://schemas.openxmlformats.org/officeDocument/2006/relationships/slideLayout" Target="/ppt/slideLayouts/slideLayout7.xml" Id="R6b5b5bc6f1ea4446" /><Relationship Type="http://schemas.openxmlformats.org/officeDocument/2006/relationships/slideLayout" Target="/ppt/slideLayouts/slideLayout8.xml" Id="R7f2fdb8b2b354257" /><Relationship Type="http://schemas.openxmlformats.org/officeDocument/2006/relationships/slideLayout" Target="/ppt/slideLayouts/slideLayout9.xml" Id="R3f5e54c4e5e848ec" /><Relationship Type="http://schemas.openxmlformats.org/officeDocument/2006/relationships/slideLayout" Target="/ppt/slideLayouts/slideLayouta.xml" Id="R46f051452a9e46fa" /><Relationship Type="http://schemas.openxmlformats.org/officeDocument/2006/relationships/slideLayout" Target="/ppt/slideLayouts/slideLayoutb.xml" Id="R4ae1810f35da4184" /></Relationships>
</file>

<file path=ppt/slideMasters/slideMaster.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3f6b06ea0ffc4406"/>
    <p:sldLayoutId id="2147483652" r:id="R19fe2e5f5a7d44cf"/>
    <p:sldLayoutId id="2147483653" r:id="Rf46722b7e90b4818"/>
    <p:sldLayoutId id="2147483654" r:id="R7a4603414de941a8"/>
    <p:sldLayoutId id="2147483655" r:id="R6b5b5bc6f1ea4446"/>
    <p:sldLayoutId id="2147483656" r:id="R7f2fdb8b2b354257"/>
    <p:sldLayoutId id="2147483657" r:id="R3f5e54c4e5e848ec"/>
    <p:sldLayoutId id="2147483658" r:id="R46f051452a9e46fa"/>
    <p:sldLayoutId id="2147483659" r:id="R4ae1810f35da4184"/>
    <p:sldLayoutId id="2147483650" r:id="R9760d538c95145b7"/>
    <p:sldLayoutId id="2147483651" r:id="Rb2d28f6c6f294c7c"/>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slides/_rels/slide.xml.rels>&#65279;<?xml version="1.0" encoding="utf-8"?><Relationships xmlns="http://schemas.openxmlformats.org/package/2006/relationships"><Relationship Type="http://schemas.openxmlformats.org/officeDocument/2006/relationships/slideLayout" Target="/ppt/slideLayouts/slideLayout9.xml" Id="Re420ed487b854bf6" /></Relationships>
</file>

<file path=ppt/slides/_rels/slide10.xml.rels>&#65279;<?xml version="1.0" encoding="utf-8"?><Relationships xmlns="http://schemas.openxmlformats.org/package/2006/relationships"><Relationship Type="http://schemas.openxmlformats.org/officeDocument/2006/relationships/slideLayout" Target="/ppt/slideLayouts/slideLayout9.xml" Id="R8b47b54131a24578" /></Relationships>
</file>

<file path=ppt/slides/_rels/slide11.xml.rels>&#65279;<?xml version="1.0" encoding="utf-8"?><Relationships xmlns="http://schemas.openxmlformats.org/package/2006/relationships"><Relationship Type="http://schemas.openxmlformats.org/officeDocument/2006/relationships/slideLayout" Target="/ppt/slideLayouts/slideLayout9.xml" Id="Rac163090a62b440c" /></Relationships>
</file>

<file path=ppt/slides/_rels/slide12.xml.rels>&#65279;<?xml version="1.0" encoding="utf-8"?><Relationships xmlns="http://schemas.openxmlformats.org/package/2006/relationships"><Relationship Type="http://schemas.openxmlformats.org/officeDocument/2006/relationships/slideLayout" Target="/ppt/slideLayouts/slideLayout9.xml" Id="R5308b450a6974c5b" /></Relationships>
</file>

<file path=ppt/slides/_rels/slide13.xml.rels>&#65279;<?xml version="1.0" encoding="utf-8"?><Relationships xmlns="http://schemas.openxmlformats.org/package/2006/relationships"><Relationship Type="http://schemas.openxmlformats.org/officeDocument/2006/relationships/slideLayout" Target="/ppt/slideLayouts/slideLayout9.xml" Id="R86240c0707c24b4c" /></Relationships>
</file>

<file path=ppt/slides/_rels/slide14.xml.rels>&#65279;<?xml version="1.0" encoding="utf-8"?><Relationships xmlns="http://schemas.openxmlformats.org/package/2006/relationships"><Relationship Type="http://schemas.openxmlformats.org/officeDocument/2006/relationships/slideLayout" Target="/ppt/slideLayouts/slideLayout9.xml" Id="Rcf5dc12794074eb8" /></Relationships>
</file>

<file path=ppt/slides/_rels/slide15.xml.rels>&#65279;<?xml version="1.0" encoding="utf-8"?><Relationships xmlns="http://schemas.openxmlformats.org/package/2006/relationships"><Relationship Type="http://schemas.openxmlformats.org/officeDocument/2006/relationships/slideLayout" Target="/ppt/slideLayouts/slideLayout9.xml" Id="R2b62e84ac9794af5" /></Relationships>
</file>

<file path=ppt/slides/_rels/slide16.xml.rels>&#65279;<?xml version="1.0" encoding="utf-8"?><Relationships xmlns="http://schemas.openxmlformats.org/package/2006/relationships"><Relationship Type="http://schemas.openxmlformats.org/officeDocument/2006/relationships/slideLayout" Target="/ppt/slideLayouts/slideLayout9.xml" Id="R98092a6463144d9d" /></Relationships>
</file>

<file path=ppt/slides/_rels/slide17.xml.rels>&#65279;<?xml version="1.0" encoding="utf-8"?><Relationships xmlns="http://schemas.openxmlformats.org/package/2006/relationships"><Relationship Type="http://schemas.openxmlformats.org/officeDocument/2006/relationships/slideLayout" Target="/ppt/slideLayouts/slideLayout9.xml" Id="Re218d585203b42b5" /></Relationships>
</file>

<file path=ppt/slides/_rels/slide18.xml.rels>&#65279;<?xml version="1.0" encoding="utf-8"?><Relationships xmlns="http://schemas.openxmlformats.org/package/2006/relationships"><Relationship Type="http://schemas.openxmlformats.org/officeDocument/2006/relationships/slideLayout" Target="/ppt/slideLayouts/slideLayout9.xml" Id="Rfe20ee71fb20450e" /></Relationships>
</file>

<file path=ppt/slides/_rels/slide19.xml.rels>&#65279;<?xml version="1.0" encoding="utf-8"?><Relationships xmlns="http://schemas.openxmlformats.org/package/2006/relationships"><Relationship Type="http://schemas.openxmlformats.org/officeDocument/2006/relationships/slideLayout" Target="/ppt/slideLayouts/slideLayout9.xml" Id="R8120f86813054b14" /></Relationships>
</file>

<file path=ppt/slides/_rels/slide1a.xml.rels>&#65279;<?xml version="1.0" encoding="utf-8"?><Relationships xmlns="http://schemas.openxmlformats.org/package/2006/relationships"><Relationship Type="http://schemas.openxmlformats.org/officeDocument/2006/relationships/slideLayout" Target="/ppt/slideLayouts/slideLayout9.xml" Id="Rf5370a74f77b47c3" /></Relationships>
</file>

<file path=ppt/slides/_rels/slide1b.xml.rels>&#65279;<?xml version="1.0" encoding="utf-8"?><Relationships xmlns="http://schemas.openxmlformats.org/package/2006/relationships"><Relationship Type="http://schemas.openxmlformats.org/officeDocument/2006/relationships/slideLayout" Target="/ppt/slideLayouts/slideLayout9.xml" Id="R3d23d9e1c4904132" /></Relationships>
</file>

<file path=ppt/slides/_rels/slide1c.xml.rels>&#65279;<?xml version="1.0" encoding="utf-8"?><Relationships xmlns="http://schemas.openxmlformats.org/package/2006/relationships"><Relationship Type="http://schemas.openxmlformats.org/officeDocument/2006/relationships/slideLayout" Target="/ppt/slideLayouts/slideLayout9.xml" Id="R05a6b777144c48f5" /></Relationships>
</file>

<file path=ppt/slides/_rels/slide1d.xml.rels>&#65279;<?xml version="1.0" encoding="utf-8"?><Relationships xmlns="http://schemas.openxmlformats.org/package/2006/relationships"><Relationship Type="http://schemas.openxmlformats.org/officeDocument/2006/relationships/slideLayout" Target="/ppt/slideLayouts/slideLayout9.xml" Id="Rc8612fbd070c460b"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f6e1779eebd84ef0" /></Relationships>
</file>

<file path=ppt/slides/_rels/slide3.xml.rels>&#65279;<?xml version="1.0" encoding="utf-8"?><Relationships xmlns="http://schemas.openxmlformats.org/package/2006/relationships"><Relationship Type="http://schemas.openxmlformats.org/officeDocument/2006/relationships/slideLayout" Target="/ppt/slideLayouts/slideLayout9.xml" Id="R0e5b468323cc447d" /></Relationships>
</file>

<file path=ppt/slides/_rels/slide4.xml.rels>&#65279;<?xml version="1.0" encoding="utf-8"?><Relationships xmlns="http://schemas.openxmlformats.org/package/2006/relationships"><Relationship Type="http://schemas.openxmlformats.org/officeDocument/2006/relationships/slideLayout" Target="/ppt/slideLayouts/slideLayout9.xml" Id="R06779beca5324c97" /></Relationships>
</file>

<file path=ppt/slides/_rels/slide5.xml.rels>&#65279;<?xml version="1.0" encoding="utf-8"?><Relationships xmlns="http://schemas.openxmlformats.org/package/2006/relationships"><Relationship Type="http://schemas.openxmlformats.org/officeDocument/2006/relationships/slideLayout" Target="/ppt/slideLayouts/slideLayout9.xml" Id="R444069533f904e1e" /></Relationships>
</file>

<file path=ppt/slides/_rels/slide6.xml.rels>&#65279;<?xml version="1.0" encoding="utf-8"?><Relationships xmlns="http://schemas.openxmlformats.org/package/2006/relationships"><Relationship Type="http://schemas.openxmlformats.org/officeDocument/2006/relationships/slideLayout" Target="/ppt/slideLayouts/slideLayout9.xml" Id="R0a6efc0e64674f44" /></Relationships>
</file>

<file path=ppt/slides/_rels/slide7.xml.rels>&#65279;<?xml version="1.0" encoding="utf-8"?><Relationships xmlns="http://schemas.openxmlformats.org/package/2006/relationships"><Relationship Type="http://schemas.openxmlformats.org/officeDocument/2006/relationships/slideLayout" Target="/ppt/slideLayouts/slideLayout9.xml" Id="Rc9d3ef1d0db94245" /></Relationships>
</file>

<file path=ppt/slides/_rels/slide8.xml.rels>&#65279;<?xml version="1.0" encoding="utf-8"?><Relationships xmlns="http://schemas.openxmlformats.org/package/2006/relationships"><Relationship Type="http://schemas.openxmlformats.org/officeDocument/2006/relationships/slideLayout" Target="/ppt/slideLayouts/slideLayout9.xml" Id="R7bfca53f35c84ea4" /></Relationships>
</file>

<file path=ppt/slides/_rels/slide9.xml.rels>&#65279;<?xml version="1.0" encoding="utf-8"?><Relationships xmlns="http://schemas.openxmlformats.org/package/2006/relationships"><Relationship Type="http://schemas.openxmlformats.org/officeDocument/2006/relationships/slideLayout" Target="/ppt/slideLayouts/slideLayout9.xml" Id="R49891fff7db0437d" /></Relationships>
</file>

<file path=ppt/slides/_rels/slidea.xml.rels>&#65279;<?xml version="1.0" encoding="utf-8"?><Relationships xmlns="http://schemas.openxmlformats.org/package/2006/relationships"><Relationship Type="http://schemas.openxmlformats.org/officeDocument/2006/relationships/slideLayout" Target="/ppt/slideLayouts/slideLayout9.xml" Id="R74c69aabe1554f44" /></Relationships>
</file>

<file path=ppt/slides/_rels/slideb.xml.rels>&#65279;<?xml version="1.0" encoding="utf-8"?><Relationships xmlns="http://schemas.openxmlformats.org/package/2006/relationships"><Relationship Type="http://schemas.openxmlformats.org/officeDocument/2006/relationships/slideLayout" Target="/ppt/slideLayouts/slideLayout9.xml" Id="Rc7e55f4d75db4014" /></Relationships>
</file>

<file path=ppt/slides/_rels/slidec.xml.rels>&#65279;<?xml version="1.0" encoding="utf-8"?><Relationships xmlns="http://schemas.openxmlformats.org/package/2006/relationships"><Relationship Type="http://schemas.openxmlformats.org/officeDocument/2006/relationships/slideLayout" Target="/ppt/slideLayouts/slideLayout9.xml" Id="R465b6cecba6c4057" /></Relationships>
</file>

<file path=ppt/slides/_rels/slided.xml.rels>&#65279;<?xml version="1.0" encoding="utf-8"?><Relationships xmlns="http://schemas.openxmlformats.org/package/2006/relationships"><Relationship Type="http://schemas.openxmlformats.org/officeDocument/2006/relationships/slideLayout" Target="/ppt/slideLayouts/slideLayout9.xml" Id="R710d2782e1ec43d0" /></Relationships>
</file>

<file path=ppt/slides/_rels/slidee.xml.rels>&#65279;<?xml version="1.0" encoding="utf-8"?><Relationships xmlns="http://schemas.openxmlformats.org/package/2006/relationships"><Relationship Type="http://schemas.openxmlformats.org/officeDocument/2006/relationships/slideLayout" Target="/ppt/slideLayouts/slideLayout9.xml" Id="Rc7a3bb1fa5e94fb8" /></Relationships>
</file>

<file path=ppt/slides/_rels/slidef.xml.rels>&#65279;<?xml version="1.0" encoding="utf-8"?><Relationships xmlns="http://schemas.openxmlformats.org/package/2006/relationships"><Relationship Type="http://schemas.openxmlformats.org/officeDocument/2006/relationships/slideLayout" Target="/ppt/slideLayouts/slideLayout9.xml" Id="R7245066eefc24835" /></Relationships>
</file>

<file path=ppt/slides/slid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Then Zophar the Naamathite answered,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โศ​ฟาร์​วาด​ภาพ​ความ​ลำบาก​ยากเย็น​ของ​คน​ชั่ว​ร้ายแล้ว​โศ​ฟาร์​ชาวนา​อา​เมห์​ตอบ​ว่า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Naa^aa^me Mienh, Sofaa, ziouc dau,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นา^อา^เม เมี่ยน, โส^ฟา, ฯฒฯ เตา,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ນາ^ອາ^ເມ ມ່ຽນ, ໂສ^ຟາ, ຕສ່ຽວ ເຕົາ,      </a:t>
            </a:r>
          </a:p>
        </p:txBody>
      </p:sp>
    </p:spTree>
  </p:cSld>
  <p:clrMapOvr>
    <a:masterClrMapping/>
  </p:clrMapOvr>
  <p:transition spd="fast">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He shall suck cobra venom.     The viper’s tongue shall kill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เขา​จะ​ดูด​พิษ​ของ​งูเห่าลิ้น​ของ​งู​ปาก​กะบะ​จะ​ฆ่า​เขา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oix sorqv naang-jieqv nyei ndie-doqc,  naang-doqc oix nyorqv ninh daic.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อ๋อย เซาะ นาง-เจี๊ยะ เญย เดีย-โตะ,  นาง-โตะ อ๋อย เญาะ นิ่น ไต่.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ອ໋ອຍ ເຊາະ ນາງ-ເຈັ໊ຍ ເຍີຍ ເດຍ-ໂຕະ,   ນາງ-ໂຕະ ອ໋ອຍ ເຍາະ ນິ່ນ ໄຕ່.    </a:t>
            </a:r>
          </a:p>
        </p:txBody>
      </p:sp>
    </p:spTree>
  </p:cSld>
  <p:clrMapOvr>
    <a:masterClrMapping/>
  </p:clrMapOvr>
  <p:transition spd="fast">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He shall not look at the rivers,     the flowing streams of honey and butter.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เขา​จะ​ไม่​มอง​ชม​ลำ​น้ำคือ​ลำ​ธาร​ที่​มี​น้ำผึ้ง​และ​นม​ข้น​ไหล​อยู่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maiv duqv mangc ndoqv,  se maaih mueiz-dorngh caux ngongh nyorx liouc cuotv nyei ndoqv.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ไม้ ตุ๊ หมั่ง โด๊ะ,  เซ ม่าย เมว์ย-ต้อง เหธา ง่ง หญอ เหลี่ยว ธ้วด เญย โด๊ะ.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ໄມ້ ຕຸ໊ ໝັ່ງ ໂດ໊ະ,   ເຊ ມ່າຍ ເມວີ໌ຍ-ຕ້ອງ ເຖສົາ ງົ່ງ ຫຍໍ ຫລ່ຽວ ທສວດ ເຍີຍ ໂດ໊ະ.    </a:t>
            </a:r>
          </a:p>
        </p:txBody>
      </p:sp>
    </p:spTree>
  </p:cSld>
  <p:clrMapOvr>
    <a:masterClrMapping/>
  </p:clrMapOvr>
  <p:transition spd="fast">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That for which he labored he shall restore, and shall not swallow it down.     According to the substance that he has gotten, he shall not rejoice.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จะ​คืน​ผลงาน​ของ​เขาและ​จะ​ไม่​กลืน​กิน​เสียเขา​จะ​ไม่ได้​ความ​ชื่น​บาน​เลยจาก​กำไร​แห่ง​การค้า​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cuotv qaqv duqv daaih nyei ga'naaiv oix zuqc tuix nzuonx,  yaac maiv duqv a'hneiv ninh maaiz maaic zornc daaih nyei ga'naaiv.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ธ้วด ชะ ตุ๊ ต้าย เญย กะน้าย อ๋อย หฒุ ถุย หฑวน,  หย่า ไม้ ตุ๊ อะเฮน้ย นิ่น ม์าย หม่าย หฒ่อน ต้าย เญย กะน้าย.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ທສວດ ທຈະ ຕຸ໊ ຕ້າຍ ເຍີຍ ກະນ້າຍ ອ໋ອຍ ຕສຸ ຖຸຍ ດສ໋ວນ,   ຢ່າ ໄມ້ ຕຸ໊ ອະເຮນີ້ຍ ນິ່ນ ມ໌າຍ ໝ່າຍ ຕສ່ອນ ຕ້າຍ ເຍີຍ ກະນ້າຍ.    </a:t>
            </a:r>
          </a:p>
        </p:txBody>
      </p:sp>
    </p:spTree>
  </p:cSld>
  <p:clrMapOvr>
    <a:masterClrMapping/>
  </p:clrMapOvr>
  <p:transition spd="fast">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For he has oppressed and forsaken the poor.     He has violently taken away a house, and he shall not build it up.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เพราะ​เขา​ได้​ขยี้​และ​ทอดทิ้ง​คน​จนเขา​ได้​ชิง​บ้าน​ซึ่ง​เขา​ไม่ได้​สร้าง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Weic zuqc ninh zeix mienh jomc mienh aengx guangc ninh mbuo,  yaac caangv maiv zeiz ninh ganh ceix daaih nyei biauv.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เหว่ย หฒุ นิ่น เหฒย เมี่ยน จ่ม เมี่ยน แอ๋ง กวั่ง นิ่น บัว,  หย่า ธ้าง ไม้ เฒ์ย นิ่น กั้น เหธย ต้าย เญย เปย๊า.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ເຫວີ່ຍ ຕສຸ ນິ່ນ ເຕສີ໋ຍ ມ່ຽນ ຈົ່ມ ມ່ຽນ ແອ໋ງ ກວັ່ງ ນິ່ນ ບົວ,   ຢ່າ ທສ້າງ ໄມ້ ເຕສີ໌ຍ ນິ່ນ ກັ້ນ ເຖສີຍ ຕ້າຍ ເຍີຍ ເປຢົ໊າ.      </a:t>
            </a:r>
          </a:p>
        </p:txBody>
      </p:sp>
    </p:spTree>
  </p:cSld>
  <p:clrMapOvr>
    <a:masterClrMapping/>
  </p:clrMapOvr>
  <p:transition spd="fast">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“Because he knew no quietness within him,     he shall not save anything of that in which he delights.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“เพราะ​ความ​โลภ​ของ​เขา​ไม่​รู้จัก​หยุดยั้งเขา​จะ​เ​ก็​บ​สิ่ง​ที่​เขา​พอใจ​ไว้​ไม่ได้​เลย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“Weic zuqc ninh mauv nyei jauv maiv haih dingh,  ninh a'hneiv nyei ga'naaiv yietc nyungc yaac maiv liouh 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``เหว่ย หฒุ นิ่น เม้า เญย เจ๊า ไม้ ไฮ่ ตี้ง,  นิ่น อะเฮน้ย เญย กะน้าย เหยียด หญู่ง หย่า ไม้ เลี่ยว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“ເຫວີ່ຍ ຕສຸ ນິ່ນ ເມົ້າ ເຍີຍ ເຈົ໊າ ໄມ້ ໄຮ່ ຕີ້ງ,   ນິ່ນ ອະເຮນີ້ຍ ເຍີຍ ກະນ້າຍ ຢຽດ ຫຍູ່ງ ຢ່າ ໄມ້ ລ່ຽວ ອ໊ະ.    </a:t>
            </a:r>
          </a:p>
        </p:txBody>
      </p:sp>
    </p:spTree>
  </p:cSld>
  <p:clrMapOvr>
    <a:masterClrMapping/>
  </p:clrMapOvr>
  <p:transition spd="fast">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There was nothing left that he didn’t devour,     therefore his prosperity shall not endure.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เมื่อ​เขา​กิน​แล้ว​ก็​ไม่​มี​อะไร​เหลือเหตุ​ฉะนั้น​ความ​เจริญ​ของ​เขา​จะ​ไม่​ถาวร</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nyanc liuz, maiv zengc haaix nyungc aqv.  Weic naaiv ninh nyei fuqv-loqc maiv duqv yietc liuz yiem.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หญั่น ลิ์ว, ไม้ เหฒ่ง หาย หญู่ง อ๊ะ.  เหว่ย น้าย นิ่น เญย ฟุ-โหละ ไม้ ตุ๊ เหยียด ลิ์ว เยียม.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ຫຍັ່ນ ລິ໌ວ, ໄມ້ ເຕສ່ງ ຫາຍ ຫຍູ່ງ ອ໊ະ.   ເຫວີ່ຍ ນ້າຍ ນິ່ນ ເຍີຍ ຟຸ-ໂຫລະ ໄມ້ ຕຸ໊ ຢຽດ ລິ໌ວ ຢຽມ.    </a:t>
            </a:r>
          </a:p>
        </p:txBody>
      </p:sp>
    </p:spTree>
  </p:cSld>
  <p:clrMapOvr>
    <a:masterClrMapping/>
  </p:clrMapOvr>
  <p:transition spd="fast">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In the fullness of his sufficiency, distress shall overtake him.     The hand of everyone who is in misery shall come on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​ใน​ขณะ​ที่​เขา​อิ่ม​หนำ​สำราญ เขา​จะ​ตก​ใน​สภาพ​ขัด​สนฤทธิ์​เดช​ของ​ความ​ทุกข์​ยาก​จะ​มายัง​เขา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gauh benx jiex nyei ziangh hoc, ninh zuqc ndortv njiec kouv,  yietc zungv siem nyei zeqc naanc ziouc daaih hoic ninh.  Sofaa Gorngv Mengh Orqv MienhOix Buangh Nyei Zeqc Naanc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เก้า เป๋น เจี๋ย เญย เฒี่ยง โห่, นิ่น หฒุ ด๊อด เหฌี่ย โค้ว,  เหยียด ฒู้ง เซียม เญย เหฒะ หน่าน ฯฒฯ ต้าย ห่อย นิ่น.  โส^ฟา ก๊อง เม่ง เอ๊าะ เมี่ยนอ๋อย ปวั้ง เญย เหฒะ หน่าน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ເກົ້າ ເປ໋ນ ເຈ໋ຍ ເຍີຍ ຕສຢັ້ງ ໂຫ່, ນິ່ນ ຕສຸ ດ໊ອດ ເອຈ່ຍ ໂຄ້ວ,   ຢຽດ ຕສູ໊ງ ຊຽມ ເຍີຍ ເຕສະ ໜ່ານ ຕສ່ຽວ ຕ້າຍ ຫ່ອຍ ນິ່ນ.   ໂສ^ຟາ ກ໊ອງ ເມ່ງ ເອ໊າະ ມ່ຽນ  ອ໋ອຍ ປວັ້ງ ເຍີຍ ເຕສະ ໜ່ານ    </a:t>
            </a:r>
          </a:p>
        </p:txBody>
      </p:sp>
    </p:spTree>
  </p:cSld>
  <p:clrMapOvr>
    <a:masterClrMapping/>
  </p:clrMapOvr>
  <p:transition spd="fast">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When he is about to fill his belly, God will cast the fierceness of his wrath on him.     It will rain on him while he is eating.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เพื่อ​เติม​ท้อง​ของ​เขา​ให้​เต็ม​พระ​เจ้า​จะ​ทรง​ส่ง​ความ​พิโรธ อัน​ดุเดือด​มาถึง​เขาและ​หลั่ง​ลง​มา​บน​เขา​ให้​เป็น​อาหาร​ของ​เขา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“Orqv mienh nyanc beuv, buangv ga'sie nyei ziangh hoc,  Tin-Hungh nyei ga'qiex ziouc baetv cuotv bun ninh,  yaac hnangv mbiungc nor njiec ninh nyei sin.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``เอ๊าะ เมี่ยน หญั่น เป๊ว, ปวั๊ง กะเซีย เญย เฒี่ยง โห่,  ทิน-ฮู่ง เญย กะเฉีย ฯฒฯ แป๊ด ธ้วด ปุน นิ่น,  หย่า ฮนั้ง บยู่ง นอ เหฌี่ย นิ่น เญย ซิน.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“ເອ໊າະ ມ່ຽນ ຫຍັ່ນ ເປ໊ວ, ປວັ໊ງ ກະເຊຍ ເຍີຍ ຕສຢັ້ງ ໂຫ່,   ທິນ-ຮູ່ງ ເຍີຍ ກະເຖຈຍ ຕສ່ຽວ ແປ໊ດ ທສວດ ປຸນ ນິ່ນ,   ຢ່າ ຮນັ້ງ ບຢູ່ງ ນໍ ເອຈ່ຍ ນິ່ນ ເຍີຍ ຊິນ.    </a:t>
            </a:r>
          </a:p>
        </p:txBody>
      </p:sp>
    </p:spTree>
  </p:cSld>
  <p:clrMapOvr>
    <a:masterClrMapping/>
  </p:clrMapOvr>
  <p:transition spd="fast">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He shall flee from the iron weapon.     The bronze arrow shall strike him through.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เขา​จะ​ลี้​จาก​อาวุธ​เหล็กธนู​ทอง​สัมฤทธิ์​จะ​แทง​เขา​ทะลุ</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oix biaux hlieqv-jaa-sic,  dongh siqv forng ziouc buonv tong ninh.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อ๋อย เปย๋า เฮลียะ-จา-สี่,  ต้ง ซิ ฟอง ฯฒฯ ป๊วน ทง นิ่น.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ອ໋ອຍ ເປຢົ໋າ ເຮລັຍ-ຈາ-ສີ່,   ຕົ້ງ ຊິ ຟອງ ຕສ່ຽວ ປ໊ວນ ທົງ ນິ່ນ.    </a:t>
            </a:r>
          </a:p>
        </p:txBody>
      </p:sp>
    </p:spTree>
  </p:cSld>
  <p:clrMapOvr>
    <a:masterClrMapping/>
  </p:clrMapOvr>
  <p:transition spd="fast">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He draws it forth, and it comes out of his body.     Yes, the glittering point comes out of his liver.     Terrors are on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เขา​ดึง​มัน​ออก และ​มัน​ออกมา​จาก​ร่างกาย​ของ​เขาเออ ปลาย​อัน​วับแวบ​ออกมา​จาก​น้ำดี​ของ​เขาความ​น่า​หวาดเสียว​มายัง​เขา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baeng forng cuotv, forng ziouc yiem ninh nyei sin cuotv daaih.  Forng-cang dueiv-mueiz guoqv jienv daamv nyei wuom aengv cuotv njang,  haeqv ninh gamh nziex! haic.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แปง ฟอง ธ้วด, ฟอง ฯฒฯ เยียม นิ่น เญย ซิน ธ้วด ต้าย.  ฟอง-ธัง เตว๊ย-เมว์ย กั๊วะ เจี๊ยน ต๊าม เญย ววม แอ๊ง ธ้วด ฌัง,  แฮะ นิ่น กั้ม เหฑีย! ไห่.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ແປງ ຟອງ ທສວດ,  ຟອງ ຕສ່ຽວ ຢຽມ ນິ່ນ ເຍີຍ ຊິນ ທສວດ ຕ້າຍ.   ຟອງ-ທສັງ ເຕວີ໊ຍ-ເມວີ໌ຍ ກົ໊ວະ ຈ໊ຽນ ຕ໊າມ ເຍີຍ ວວມ ແອ໊ງ ທສວດ ອຈັງ,   ແຮະ ນິ່ນ ກ້ຳ ເດສ໋ຍ! ໄຫ່.    </a:t>
            </a:r>
          </a:p>
        </p:txBody>
      </p:sp>
    </p:spTree>
  </p:cSld>
  <p:clrMapOvr>
    <a:masterClrMapping/>
  </p:clrMapOvr>
  <p:transition spd="fast">
    <p:cover dir="ld"/>
  </p:transition>
  <p:timing>
    <p:tnLst>
      <p:par>
        <p:cTn id="1" dur="indefinite" restart="never" nodeType="tmRoot"/>
      </p:par>
    </p:tnLst>
  </p:timing>
</p:sld>
</file>

<file path=ppt/slides/slide1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All darkness is laid up for his treasures.     An unfanned fire shall devour him.     It shall consume that which is left in his tent.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ความ​มืดมน​อัน​เหลือล้น​ได้​สะสม​ไว้​เป็น​ทรัพย์​ศฤงคาร​ของ​เขาไฟ​ที่​ไม่​ต้อง​เป่า​จะ​กลืน​เขา​เสียสิ่ง​ใด​ที่​เหลืออยู่​ใน​เต็นท์​ของ​เขา​จะ​ถูก​เผา​ผลาญ</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siou nyei zinh zoih oix zuqc mietc nzengc. Maiv zeiz mienh biomv nyei douz oix zorqv ninh buov qui.  Yiem ninh nyei ndopv-liuh zengc njiec nyei ga'naaiv yaac zuqc buov mietc nzengc.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เซียว เญย ฒิ่น ฒ่อย อ๋อย หฒุ เหมียด เหฑ่ง. ไม้ เฒ์ย เมี่ยน ปย๊ม เญย โต์ว อ๋อย เฒาะ นิ่น ปั๊ว ชุย.  เยียม นิ่น เญย ด๊บ-ลิ่ว เหฒ่ง เหฌี่ย เญย กะน้าย หย่า หฒุ ปั๊ว เหมียด เหฑ่ง.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ຊຽວ ເຍີຍ ຕສິ້ນ ຕສ້ອຍ ອ໋ອຍ ຕສຸ ໝຽດ ເດສ່ງ.    ໄມ້ ເຕສີ໌ຍ ມ່ຽນ ປຢົ໊ມ ເຍີຍ ໂຕ໌ວ ອ໋ອຍ ເຕສ໊າະ ນິ່ນ ປົ໊ວ ທຈຸຍ.   ຢຽມ ນິ່ນ ເຍີຍ ດົ໊ບ-ລິ່ວ ເຕສ່ງ ເອຈ່ຍ ເຍີຍ ກະນ້າຍ ຢ່າ ຕສຸ ປົ໊ວ ໝຽດ ເດສ່ງ.    </a:t>
            </a:r>
          </a:p>
        </p:txBody>
      </p:sp>
    </p:spTree>
  </p:cSld>
  <p:clrMapOvr>
    <a:masterClrMapping/>
  </p:clrMapOvr>
  <p:transition spd="fast">
    <p:cover dir="ld"/>
  </p:transition>
  <p:timing>
    <p:tnLst>
      <p:par>
        <p:cTn id="1" dur="indefinite" restart="never" nodeType="tmRoot"/>
      </p:par>
    </p:tnLst>
  </p:timing>
</p:sld>
</file>

<file path=ppt/slides/slide1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 heavens shall reveal his iniquity.     The earth shall rise up against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ฟ้า​สวรรค์​จะ​สำแดง​ความ​ผิด​บาป​ของ​เขาและ​แผ่นดิน​โลก​จะ​ลุก​ขึ้น​ปรักปรำ​เขา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Lungh oix bun cing ninh zoux nyei zuiz,  ndau oix zoux zorng-zengx dingc ninh.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ลู่ง อ๋อย ปุน ธีง นิ่น โหฒว เญย ฒุ์ย,  เดา อ๋อย โหฒว ฒอง-เหฒง ตี่ง นิ่น.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ລູ່ງ ອ໋ອຍ ປຸນ ທສີງ ນິ່ນ ໂຕສ໋ວ ເຍີຍ ຕສຸ໌ຍ,   ເດົາ ອ໋ອຍ ໂຕສ໋ວ ຕສອງ-ເຕສ໋ງ ຕີ່ງ ນິ່ນ.    </a:t>
            </a:r>
          </a:p>
        </p:txBody>
      </p:sp>
    </p:spTree>
  </p:cSld>
  <p:clrMapOvr>
    <a:masterClrMapping/>
  </p:clrMapOvr>
  <p:transition spd="fast">
    <p:cover dir="ld"/>
  </p:transition>
  <p:timing>
    <p:tnLst>
      <p:par>
        <p:cTn id="1" dur="indefinite" restart="never" nodeType="tmRoot"/>
      </p:par>
    </p:tnLst>
  </p:timing>
</p:sld>
</file>

<file path=ppt/slides/slide1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 increase of his house shall depart.     They shall rush away in the day of his wrath.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ข้าว​ของ​แห่ง​ครัวเรือน​ของ​เขา​จะ​ถูก​นำไป​เสียถูก​กวาด​ไป​ใน​วัน​แห่ง​พระ​พิโรธ​ของ​พระ​เจ้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nyei jaa-dingh zungv zuqc dorh mingh nzengc aqv,  yiem Tin-Hungh qiex jiez nyei hnoi zuqc guaatv mingh 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เญย จา-ตี้ง ฒู้ง หฒุ ต้อ มี่ง เหฑ่ง อ๊ะ,  เยียม ทิน-ฮู่ง เฉีย เจี์ย เญย ฮนอย หฒุ กว๊าด มี่ง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ເຍີຍ ຈາ-ຕີ້ງ ຕສູ໊ງ ຕສຸ ຕໍ້ ມີ່ງ ເດສ່ງ ອ໊ະ,   ຢຽມ ທິນ-ຮູ່ງ ເຖຈຍ ເຈ໌ຍ ເຍີຍ ຮນອຍ ຕສຸ ກວ໊າດ ມີ່ງ ອ໊ະ.    </a:t>
            </a:r>
          </a:p>
        </p:txBody>
      </p:sp>
    </p:spTree>
  </p:cSld>
  <p:clrMapOvr>
    <a:masterClrMapping/>
  </p:clrMapOvr>
  <p:transition spd="fast">
    <p:cover dir="ld"/>
  </p:transition>
  <p:timing>
    <p:tnLst>
      <p:par>
        <p:cTn id="1" dur="indefinite" restart="never" nodeType="tmRoot"/>
      </p:par>
    </p:tnLst>
  </p:timing>
</p:sld>
</file>

<file path=ppt/slides/slide1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This is the portion of a wicked man from God,     the heritage appointed to him by God.”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นี่​เป็น​ส่วน​ของ​คน​อธรรม​จาก​พระ​เจ้าและ​เป็น​มรดก​ที่​พระ​เจ้า​ทรง​กำหนดให้​เขา”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Naaiv se orqv mienh yiem Tin-Hungh duqv nyei buonc,  se Tin-Hungh paaiv bun ninh nzipc.”</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น้าย เซ เอ๊าะ เมี่ยน เยียม ทิน-ฮู่ง ตุ๊ เญย ป่วน,  เซ ทิน-ฮู่ง พ้าย ปุน นิ่น หฑิบ.''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ນ້າຍ ເຊ ເອ໊າະ ມ່ຽນ ຢຽມ ທິນ-ຮູ່ງ ຕຸ໊ ເຍີຍ ປ່ວນ,   ເຊ ທິນ-ຮູ່ງ ພ້າຍ ປຸນ ນິ່ນ ດສິບ.”  </a:t>
            </a:r>
          </a:p>
        </p:txBody>
      </p:sp>
    </p:spTree>
  </p:cSld>
  <p:clrMapOvr>
    <a:masterClrMapping/>
  </p:clrMapOvr>
  <p:transition spd="fast">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“Therefore do my thoughts give answer to me,     even by reason of my haste that is in me.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“เพราะ​ฉะนั้น​ความ​คิด​ของ​ข้า​ตอบ​ข้าเหตุ​ด้วย​อารมณ์​ภาย​ใน​ข้า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“Yopv aah! Meih nyei waac bun yie hnyouv maiv longx,  nyienz maiv jienv, oix zuqc dau 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``โย้บ อ้า! เม่ย เญย หว่า ปุน เยีย เฮญี้ยว ไม้ หลง,  เญี์ยน ไม้ เจี๊ยน, อ๋อย หฒุ เตา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“ໂຢ໊ບ ອ້າ! ເມີ່ຍ ເຍີຍ ຫວ່າ ປຸນ ເຢຍ ໂຮຍ້ວ ໄມ້ ຫລົງ,   ຍ໌ຽນ ໄມ້ ຈ໊ຽນ, ອ໋ອຍ ຕສຸ ເຕົາ ອ໊ະ.    </a:t>
            </a:r>
          </a:p>
        </p:txBody>
      </p:sp>
    </p:spTree>
  </p:cSld>
  <p:clrMapOvr>
    <a:masterClrMapping/>
  </p:clrMapOvr>
  <p:transition spd="fast">
    <p:cover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I have heard the reproof which puts me to shame.     The spirit of my understanding answers me.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ข้า​ต้อง​ฟัง​คำ​ติ​เตียน​ที่​สบ​ประมาทและ​ท่าน​ตอบ​ข้า​อย่าง​ลมๆ แล้งๆ ปราศจาก​ความ​เข้าใจ</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Yie haiz meih gorngv-hemx nyei waac gorngv doqc yie,  mv baac yie ganh nyei hnyouv hiuv duqv hnangv haaix nor dau.  Sofaa Gorngv Orqv MienhNyei Setv Mueiz Hnangv Haaix Nor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เยีย ไฮ์ เม่ย ก๊อง-เหม เญย หว่า ก๊อง โตะ เยีย,  มป่า เยีย กั้น เญย เฮญี้ยว ฮิ้ว ตุ๊ ฮนั้ง หาย นอ เตา.  โส^ฟา ก๊อง เอ๊าะ เมี่ยน เญย เซ้ด เมว์ย ฮนั้ง หาย นอ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ເຢຍ ໄຮ໌ ເມີ່ຍ ກ໊ອງ-ເຫມ ເຍີຍ ຫວ່າ ກ໊ອງ ໂຕະ ເຢຍ,   ມປ່າ ເຢຍ ກັ້ນ ເຍີຍ ໂຮຍ້ວ ຮິ້ວ ຕຸ໊ ຮນັ້ງ ຫາຍ ນໍ ເຕົາ.   ໂສ^ຟາ ກ໊ອງ ເອ໊າະ ມ່ຽນ  ເຍີຍ ເຊດ ເມວີ໌ຍ ຮນັ້ງ ຫາຍ ນໍ    </a:t>
            </a:r>
          </a:p>
        </p:txBody>
      </p:sp>
    </p:spTree>
  </p:cSld>
  <p:clrMapOvr>
    <a:masterClrMapping/>
  </p:clrMapOvr>
  <p:transition spd="fast">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Don’t you know this from old time,     since man was placed on earth,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ตั้งแต่​ดึก​ดำ​บรรพ์​มาตั้งแต่​มนุษย์​ถูก​วาง​ไว้​บน​แผ่นดิน​โลกท่าน​ไม่​ทราบ​หรือ​ว่า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“Meih maiv hiuv fai? Yiem loz! hnoi daaih,  dongh baamh mienh coqv hoqc duqv yiem baamh gen wuov zanc,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``เม่ย ไม้ ฮิ้ว ไฟ? เยียม โล์! ฮนอย ต้าย,  ต้ง ป้าม เมี่ยน โธะ โหะ ตุ๊ เยียม ป้าม เกน วั้ว หฒั่น,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“ເມີ່ຍ ໄມ້ ຮິ້ວ ໄຟ? ຢຽມ ໂລ໌! ຮນອຍ ຕ້າຍ,   ຕົ້ງ ປ້າມ ມ່ຽນ ໂທສະ ໂຫະ ຕຸ໊ ຢຽມ ປ້າມ ເກນ ວົ້ວ ຕສັ່ນ,    </a:t>
            </a:r>
          </a:p>
        </p:txBody>
      </p:sp>
    </p:spTree>
  </p:cSld>
  <p:clrMapOvr>
    <a:masterClrMapping/>
  </p:clrMapOvr>
  <p:transition spd="fast">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that the triumphing of the wicked is short,     the joy of the godless but for a moment?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สียง​ไชโย​ของ​คน​อธรรม​นั้น​สั้นและ​ความ​ชื่น​บาน​ของ​คน​ที่​ไม่​นับ​ถือ​พระ​เจ้า​นั้น​เป็น​แต่​ครู่​เดียว</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orqv mienh duqv hingh nyei ziangh hoc se nangv nyei,  maiv gan Tin-Hungh nyei mienh nyei njien-youh yaac weic dangh baav hnangv.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เอ๊าะ เมี่ยน ตุ๊ ฮี่ง เญย เฒี่ยง โห่ เซ นั้ง เญย,  ไม้ กัน ทิน-ฮู่ง เญย เมี่ยน เญย เฌียน-โย่ว หย่า เหว่ย ตั้ง ป๊า ฮนั้ง.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ເອ໊າະ ມ່ຽນ ຕຸ໊ ຮີ່ງ ເຍີຍ ຕສຢັ້ງ ໂຫ່ ເຊ ນັ້ງ ເຍີຍ,   ໄມ້ ກັນ ທິນ-ຮູ່ງ ເຍີຍ ມ່ຽນ ເຍີຍ ອຈຽນ-ໂຢ້ວ ຢ່າ ເຫວີ່ຍ ຕັ້ງ ປ໊າ ຮນັ້ງ.    </a:t>
            </a:r>
          </a:p>
        </p:txBody>
      </p:sp>
    </p:spTree>
  </p:cSld>
  <p:clrMapOvr>
    <a:masterClrMapping/>
  </p:clrMapOvr>
  <p:transition spd="fast">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Though his height mount up to the heavens,     and his head reach to the clouds,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แม้​ความ​สูง​ของ​เขา​เด่น​ขึ้น​ไป​ถึง​ฟ้า​สวรรค์และ​ศีรษะ​ของ​เขา​ไป​ถึง​หมู่​เมฆ</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Maiv gunv ninh duqv zoux hlo, mbaengc gu'nguaaic lungh,  ninh nyei m'nqorngv taux mbuonx,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ไม้ กุ๊น นิ่น ตุ๊ โหฒว โฮล, แบ่ง กู้ หงว่าย ลู่ง,  นิ่น เญย มฆ้อง เถา บ๋วน,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ໄມ້ ກຸ໊ນ ນິ່ນ ຕຸ໊ ໂຕສ໋ວ ໂຮລ, ແບ່ງ ກູ້ ຫງວ່າຍ ລູ່ງ,   ນິ່ນ ເຍີຍ ມອກ໊ອງ ເຖົາ ບ໋ວນ,    </a:t>
            </a:r>
          </a:p>
        </p:txBody>
      </p:sp>
    </p:spTree>
  </p:cSld>
  <p:clrMapOvr>
    <a:masterClrMapping/>
  </p:clrMapOvr>
  <p:transition spd="fast">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yet he shall perish forever like his own dung.     Those who have seen him shall say, ‘Where is he?’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เขา​จะ​พินาศ​เป็น​นิตย์​อย่าง​อุจจาระ​ของ​เขา​เองบรรดา​คน​ที่​เคย​เห็น​เขา จะ​พูด​ว่า ‘เขา​อยู่​ที่​ไหน’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oix yietc liuz zuqc mietc, hnangv ninh ganh nyei nqaiv.  Buatc jiex ninh nyei mienh oix gorngv, ‘Ninh jiex haaix mi'aqv?’</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อ๋อย เหยียด ลิ์ว หฒุ เหมียด, ฮนั้ง นิ่น กั้น เญย ไฆ้.  ปวัด เจี๋ย นิ่น เญย เมี่ยน อ๋อย ก๊อง, `นิ่น เจี๋ย หาย หมี่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ອ໋ອຍ ຢຽດ ລິ໌ວ ຕສຸ ໝຽດ, ຮນັ້ງ ນິ່ນ ກັ້ນ ເຍີຍ ໄອກ໊.   ປວັດ ເຈ໋ຍ ນິ່ນ ເຍີຍ ມ່ຽນ ອ໋ອຍ ກ໊ອງ, ‘ນິ່ນ ເຈ໋ຍ ຫາຍ ໝີ່ ອ໊ະ?’    </a:t>
            </a:r>
          </a:p>
        </p:txBody>
      </p:sp>
    </p:spTree>
  </p:cSld>
  <p:clrMapOvr>
    <a:masterClrMapping/>
  </p:clrMapOvr>
  <p:transition spd="fast">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He shall fly away as a dream, and shall not be found.     Yes, he shall be chased away like a vision of the night.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เขา​จะ​บิน​ไป​เสีย​เหมือน​ความ​ฝัน​และ​จะ​ไม่​มี​ใคร​พบ​อีกเขา​จะ​ถูก​ไล่​ไป​เสีย​อย่าง​นิมิต ใน​กลางคืน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hnangv norm mbeix jiex mi'aqv, lorz maiv buatc aqv,  yaac hnangv lungh muonz zanc hinc yaangh nyei sic ninh mitc mi'aqv.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ฮนั้ง นอม เบ๋ย เจี๋ย หมี่ อ๊ะ, ล์อ ไม้ ปวัด อ๊ะ,  หย่า ฮนั้ง ลู่ง ม์วน หฒั่น หิ่น ย่าง เญย สี่ นิ่น หมิด หมี่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ຮນັ້ງ ນອມ ເບີ໋ຍ ເຈ໋ຍ ໝີ່ ອ໊ະ, ລໍ໌ ໄມ້ ປວັດ ອ໊ະ,   ຢ່າ ຮນັ້ງ ລູ່ງ ມ໌ວນ ຕສັ່ນ ຫິ່ນ ຢ້າງ ເຍີຍ ສີ່ ນິ່ນ ໝິດ ໝີ່ ອ໊ະ.    </a:t>
            </a:r>
          </a:p>
        </p:txBody>
      </p:sp>
    </p:spTree>
  </p:cSld>
  <p:clrMapOvr>
    <a:masterClrMapping/>
  </p:clrMapOvr>
  <p:transition spd="fast">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The eye which saw him shall see him no more,     neither shall his place any more see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นัยน์ตา​ซึ่ง​ได้​เห็น​เขา​จะ​ไม่​เห็น​เขา​อีกหรือ​ที่​ของ​เขา​จะ​ไม่​เห็น​เขา​อีก​เลย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Buatc jiex ninh nyei mienh yietc liuz maiv duqv aengx buatc,  ninh yiem nyei dorngx yaac maiv duqv aengx buatc ninh.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ปวัด เจี๋ย นิ่น เญย เมี่ยน เหยียด ลิ์ว ไม้ ตุ๊ แอ๋ง ปวัด,  นิ่น เยียม เญย ต๋อง หย่า ไม้ ตุ๊ แอ๋ง ปวัด นิ่น.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ປວັດ ເຈ໋ຍ ນິ່ນ ເຍີຍ ມ່ຽນ ຢຽດ ລິ໌ວ ໄມ້ ຕຸ໊ ແອ໋ງ ປວັດ,   ນິ່ນ ຢຽມ ເຍີຍ ຕ໋ອງ ຢ່າ ໄມ້ ຕຸ໊ ແອ໋ງ ປວັດ ນິ່ນ.    </a:t>
            </a:r>
          </a:p>
        </p:txBody>
      </p:sp>
    </p:spTree>
  </p:cSld>
  <p:clrMapOvr>
    <a:masterClrMapping/>
  </p:clrMapOvr>
  <p:transition spd="fast">
    <p:cover dir="ld"/>
  </p:transition>
  <p:timing>
    <p:tnLst>
      <p:par>
        <p:cTn id="1" dur="indefinite" restart="never" nodeType="tmRoot"/>
      </p:par>
    </p:tnLst>
  </p:timing>
</p:sld>
</file>

<file path=ppt/slides/slide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His children shall seek the favor of the poor.     His hands shall give back his wealth.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ลูกหลาน​ของ​เขา​จะ​เสาะหา​ความ​ช่วยเหลือ​จาก​คน​ยากจนและ​มือ​ของ​เขา​จะ​คืน​ทรัพย์​สมบัติ​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nyei dorn-jueiv oix zuqc jaauv sung mienh jomc mienh.  Ganh nyei buoz oix zuqc tuix nzuonx ninh nyei zinh zoih.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เญย ตอน-เจว๊ย อ๋อย หฒุ จ๊าว ซูง เมี่ยน จ่ม เมี่ยน.  กั้น เญย ปั์ว อ๋อย หฒุ ถุย หฑวน นิ่น เญย ฒิ่น ฒ่อย.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ເຍີຍ ຕອນ-ເຈວີ໊ຍ ອ໋ອຍ ຕສຸ ຈ໊າວ ຊູງ ມ່ຽນ ຈົ່ມ ມ່ຽນ.   ກັ້ນ ເຍີຍ ປົ໌ວ ອ໋ອຍ ຕສຸ ຖຸຍ ດສ໋ວນ ນິ່ນ ເຍີຍ ຕສິ້ນ ຕສ້ອຍ.    </a:t>
            </a:r>
          </a:p>
        </p:txBody>
      </p:sp>
    </p:spTree>
  </p:cSld>
  <p:clrMapOvr>
    <a:masterClrMapping/>
  </p:clrMapOvr>
  <p:transition spd="fast">
    <p:cover dir="ld"/>
  </p:transition>
  <p:timing>
    <p:tnLst>
      <p:par>
        <p:cTn id="1" dur="indefinite" restart="never" nodeType="tmRoot"/>
      </p:par>
    </p:tnLst>
  </p:timing>
</p:sld>
</file>

<file path=ppt/slides/slide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His bones are full of his youth,     but youth shall lie down with him in the dust.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กระดูก​ของ​เขา​เต็ม​ไป​ด้วย​เรี่ยว​แรง​ของ​คน​หนุ่มแต่​เรี่ยว​แรง​นั้น​จะ​นอน​ลง​กับ​เขา​ใน​ผง​คลี​ดิ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nyei mbungv maaih mienh lunx mienh nyei qaqv,  mv baac oix zuqc caux ninh njiec benx nie-mbung.  Sofaa Beiv Orqv Sic Hnangv Orqv Mienh Nyanc Nyei Ga'naaiv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เญย บู๊ง ม่าย เมี่ยน หลุน เมี่ยน เญย ชะ,  มป่า อ๋อย หฒุ เหธา นิ่น เหฌี่ย เป๋น เนีย-บูง.  โส^ฟา เป๊ย เอ๊าะ สี่ ฮนั้ง เอ๊าะ เมี่ยน หญั่น เญย กะน้าย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ເຍີຍ ບູ໊ງ ມ່າຍ ມ່ຽນ ຫລຸນ ມ່ຽນ ເຍີຍ ທຈະ,   ມປ່າ ອ໋ອຍ ຕສຸ ເຖສົາ ນິ່ນ ເອຈ່ຍ ເປ໋ນ ເນຍ-ບູງ.   ໂສ^ຟາ ເປີ໊ຍ ເອ໊າະ ສີ່ ຮນັ້ງ ເອ໊າະ ມ່ຽນ ຫຍັ່ນ ເຍີຍ ກະນ້າຍ    </a:t>
            </a:r>
          </a:p>
        </p:txBody>
      </p:sp>
    </p:spTree>
  </p:cSld>
  <p:clrMapOvr>
    <a:masterClrMapping/>
  </p:clrMapOvr>
  <p:transition spd="fast">
    <p:cover dir="ld"/>
  </p:transition>
  <p:timing>
    <p:tnLst>
      <p:par>
        <p:cTn id="1" dur="indefinite" restart="never" nodeType="tmRoot"/>
      </p:par>
    </p:tnLst>
  </p:timing>
</p:sld>
</file>

<file path=ppt/slides/slide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“Though wickedness is sweet in his mouth,     though he hide it under his tongue,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“แม้ว่า​ความ​อธรรม​จะ​หวาน​อยู่​ใน​ปาก​ของ​เขาแม้​เขา​ซ่อน​ไว้​ใต้​ลิ้น​ของ​เขา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“Maiv gunv orqv sic yiem ninh nyei nzuih se gaam nyei,  yaac maiv gunv ninh fapv jienv ninh nyei mbietc ga'ndiev,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``ไม้ กุ๊น เอ๊าะ สี่ เยียม นิ่น เญย ฑุ่ย เซ กาม เญย,  หย่า ไม้ กุ๊น นิ่น ฟับ เจี๊ยน นิ่น เญย เบียด กะเดี๊ย,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“ໄມ້ ກຸ໊ນ ເອ໊າະ ສີ່ ຢຽມ ນິ່ນ ເຍີຍ ດສຸ້ຍ ເຊ ກາມ ເຍີຍ,   ຢ່າ ໄມ້ ກຸ໊ນ ນິ່ນ ຟັບ ຈ໊ຽນ ນິ່ນ ເຍີຍ ບຽດ ກະເດ໊ຍ,    </a:t>
            </a:r>
          </a:p>
        </p:txBody>
      </p:sp>
    </p:spTree>
  </p:cSld>
  <p:clrMapOvr>
    <a:masterClrMapping/>
  </p:clrMapOvr>
  <p:transition spd="fast">
    <p:cover dir="ld"/>
  </p:transition>
  <p:timing>
    <p:tnLst>
      <p:par>
        <p:cTn id="1" dur="indefinite" restart="never" nodeType="tmRoot"/>
      </p:par>
    </p:tnLst>
  </p:timing>
</p:sld>
</file>

<file path=ppt/slides/slide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though he spare it, and will not let it go,     but keep it still within his mouth;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แม้​เขา​ไม่​อยากจะ​ปล่อยและ​อม​ไว้​ใน​ปาก​ของ​เขา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maiv gunv ninh maiv kangv liev cuotv,  corc njorm jienv nzuih gu'nyuoz,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ไม้ กุ๊น นิ่น ไม้ คั้ง เลี้ย ธ้วด,  หธ่อ ฌอม เจี๊ยน ฑุ่ย กะญั์ว,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ໄມ້ ກຸ໊ນ ນິ່ນ ໄມ້ ຄັ້ງ ເລ້ຍ ທສວດ,   ຖສໍ່ ອຈອມ ຈ໊ຽນ ດສຸ້ຍ ກະຍົ໌ວ,    </a:t>
            </a:r>
          </a:p>
        </p:txBody>
      </p:sp>
    </p:spTree>
  </p:cSld>
  <p:clrMapOvr>
    <a:masterClrMapping/>
  </p:clrMapOvr>
  <p:transition spd="fast">
    <p:cover dir="ld"/>
  </p:transition>
  <p:timing>
    <p:tnLst>
      <p:par>
        <p:cTn id="1" dur="indefinite" restart="never" nodeType="tmRoot"/>
      </p:par>
    </p:tnLst>
  </p:timing>
</p:sld>
</file>

<file path=ppt/slides/slide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yet his food in his bowels is turned.     It is cobra venom within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อาหาร​ของ​เขา​ยัง​เปลี่ยน​ใน​ท้อง​ของ​เขาเหมือน​พิษ​ของ​งูเห่า​ใน​ตัว​เขา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ninh nyanc nyei ga'naaiv yiem ga'sie tiuv mi'aqv,  yiem hnyouv gu'nyuoz benx naang-jieqv nyei ndie-doqc.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นิ่น หญั่น เญย กะน้าย เยียม กะเซีย ทิ้ว หมี่ อ๊ะ,  เยียม เฮญี้ยว กะญั์ว เป๋น นาง-เจี๊ยะ เญย เดีย-โตะ.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ນິ່ນ ຫຍັ່ນ ເຍີຍ ກະນ້າຍ ຢຽມ ກະເຊຍ ທິ້ວ ໝີ່ ອ໊ະ,   ຢຽມ ໂຮຍ້ວ ກະຍົ໌ວ ເປ໋ນ ນາງ-ເຈັ໊ຍ ເຍີຍ ເດຍ-ໂຕະ.    </a:t>
            </a:r>
          </a:p>
        </p:txBody>
      </p:sp>
    </p:spTree>
  </p:cSld>
  <p:clrMapOvr>
    <a:masterClrMapping/>
  </p:clrMapOvr>
  <p:transition spd="fast">
    <p:cover dir="ld"/>
  </p:transition>
  <p:timing>
    <p:tnLst>
      <p:par>
        <p:cTn id="1" dur="indefinite" restart="never" nodeType="tmRoot"/>
      </p:par>
    </p:tnLst>
  </p:timing>
</p:sld>
</file>

<file path=ppt/slides/slide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20:15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0000FF"/>
                </a:solidFill>
              </a:rPr>
              <a:t>He has swallowed down riches, and he shall vomit them up again.     God will cast them out of his belly.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FF0000"/>
                </a:solidFill>
              </a:rPr>
              <a:t>เขา​กลืน​ทรัพย์​สมบัติ​ลง​ไป แต่​จะ​อาเจียน​มัน​ออกมา​อีก​พระ​เจ้า​ทรง​เหวี่ยง​มัน​ออกมา​จาก​ท้อง​ของ​เขา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800080"/>
                </a:solidFill>
              </a:rPr>
              <a:t> Orqv mienh naqv zinh zoih aengx lov cuotv,  Tin-Hungh zoux bun wuov deix ga'naaiv yiem ninh nyei ga'sie baetv cuotv daaih.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1">
                <a:solidFill>
                  <a:srgbClr val="000000"/>
                </a:solidFill>
              </a:rPr>
              <a:t> เอ๊าะ เมี่ยน นะ ฒิ่น ฒ่อย แอ๋ง โล้ ธ้วด,  ทิน-ฮู่ง โหฒว ปุน วั้ว เต๋ย กะน้าย เยียม นิ่น เญย กะเซีย แป๊ด ธ้วด ต้าย.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1800" dirty="1">
                <a:solidFill>
                  <a:srgbClr val="A52A2A"/>
                </a:solidFill>
              </a:rPr>
              <a:t> ເອ໊າະ ມ່ຽນ ນະ ຕສິ້ນ ຕສ້ອຍ ແອ໋ງ ໂລ້ ທສວດ,   ທິນ-ຮູ່ງ ໂຕສ໋ວ ປຸນ ວົ້ວ ເຕີ໋ຍ ກະນ້າຍ ຢຽມ ນິ່ນ ເຍີຍ ກະເຊຍ ແປ໊ດ ທສວດ ຕ້າຍ.    </a:t>
            </a:r>
          </a:p>
        </p:txBody>
      </p:sp>
    </p:spTree>
  </p:cSld>
  <p:clrMapOvr>
    <a:masterClrMapping/>
  </p:clrMapOvr>
  <p:transition spd="fast">
    <p:cover dir="ld"/>
  </p:transition>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otalTime>1</TotalTime>
  <Application>Spire.Presentation for .NET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2022-02-28T15:35:12Z</dcterms:created>
  <dcterms:modified xsi:type="dcterms:W3CDTF">2022-02-28T15:35:12Z</dcterms:modified>
</cp:coreProperties>
</file>