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.xml" ContentType="application/vnd.openxmlformats-officedocument.presentationml.slideMaster+xml"/>
  <Override PartName="/ppt/slideMasters/theme/theme.xml" ContentType="application/vnd.openxmlformats-officedocument.theme+xml"/>
  <Override PartName="/ppt/slideLayouts/slideLayout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a.xml" ContentType="application/vnd.openxmlformats-officedocument.presentationml.slideLayout+xml"/>
  <Override PartName="/ppt/slideLayouts/slideLayoutb.xml" ContentType="application/vnd.openxmlformats-officedocument.presentationml.slideLayout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  <Override PartName="/ppt/slides/slidec.xml" ContentType="application/vnd.openxmlformats-officedocument.presentationml.slide+xml"/>
  <Override PartName="/ppt/slides/slided.xml" ContentType="application/vnd.openxmlformats-officedocument.presentationml.slide+xml"/>
  <Override PartName="/ppt/slides/slidee.xml" ContentType="application/vnd.openxmlformats-officedocument.presentationml.slide+xml"/>
  <Override PartName="/ppt/slides/slidef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a.xml" ContentType="application/vnd.openxmlformats-officedocument.presentationml.slide+xml"/>
  <Override PartName="/ppt/slides/slide1b.xml" ContentType="application/vnd.openxmlformats-officedocument.presentationml.slide+xml"/>
  <Override PartName="/ppt/slides/slide1c.xml" ContentType="application/vnd.openxmlformats-officedocument.presentationml.slide+xml"/>
  <Override PartName="/ppt/slides/slide1d.xml" ContentType="application/vnd.openxmlformats-officedocument.presentationml.slide+xml"/>
  <Override PartName="/ppt/slides/slide1e.xml" ContentType="application/vnd.openxmlformats-officedocument.presentationml.slide+xml"/>
  <Override PartName="/ppt/slides/slide1f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12506d7a1cf64cbb" /><Relationship Type="http://schemas.openxmlformats.org/package/2006/relationships/metadata/core-properties" Target="/docProps/core.xml" Id="R3900b2b07ec54484" /><Relationship Type="http://schemas.openxmlformats.org/officeDocument/2006/relationships/extended-properties" Target="/docProps/app.xml" Id="R6f26feb801e24f28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ebd8708839024fc6"/>
  </p:sldMasterIdLst>
  <p:sldIdLst>
    <p:sldId id="256" r:id="Rad2b3581900549f9"/>
    <p:sldId id="257" r:id="R4b8ff70d7c5649d0"/>
    <p:sldId id="258" r:id="R14563be3f07f4871"/>
    <p:sldId id="259" r:id="R7b294da216454bd7"/>
    <p:sldId id="260" r:id="R916cead1dbc84689"/>
    <p:sldId id="261" r:id="Rcaf817e50e0c4c37"/>
    <p:sldId id="262" r:id="Rf3dd43f953604db3"/>
    <p:sldId id="263" r:id="Ra3f1b885daad4c0d"/>
    <p:sldId id="264" r:id="R54c49888a94a4b08"/>
    <p:sldId id="265" r:id="Racbf3759666f4ad9"/>
    <p:sldId id="266" r:id="Ra5433c2aba38488d"/>
    <p:sldId id="267" r:id="Rb2b692eee5144119"/>
    <p:sldId id="268" r:id="R9295d5e29ed74341"/>
    <p:sldId id="269" r:id="R42f670542ead4d07"/>
    <p:sldId id="270" r:id="R8538806520064d4e"/>
    <p:sldId id="271" r:id="R7c45d7f5f55c41cb"/>
    <p:sldId id="272" r:id="R20c9f51424964ca1"/>
    <p:sldId id="273" r:id="R665109d85b564335"/>
    <p:sldId id="274" r:id="R8111515af12d42f4"/>
    <p:sldId id="275" r:id="R082b5c8575ab490b"/>
    <p:sldId id="276" r:id="R71a6b4f6b7cf49d3"/>
    <p:sldId id="277" r:id="R43cfab612ee6480c"/>
    <p:sldId id="278" r:id="R1fae4a0b2c214ce9"/>
    <p:sldId id="279" r:id="R06a83b4203bb4efc"/>
    <p:sldId id="280" r:id="Rcd2536687f264b39"/>
    <p:sldId id="281" r:id="R1aec96f28f1d4d97"/>
    <p:sldId id="282" r:id="Rb6daa6e0ddde4cea"/>
    <p:sldId id="283" r:id="Rf1537d541ca4442c"/>
    <p:sldId id="284" r:id="R4cd7801d2e9a4ea9"/>
    <p:sldId id="285" r:id="Rcfce887f0f7a4ee7"/>
    <p:sldId id="286" r:id="Rec792cf9306b4a40"/>
    <p:sldId id="287" r:id="Rcdc5704f11cd4e14"/>
    <p:sldId id="288" r:id="R66be5df5ecdb4e29"/>
    <p:sldId id="289" r:id="R0e13c25c8ec94fbe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/ppt/presProps.xml" Id="R4de0d16387b847ac" /><Relationship Type="http://schemas.openxmlformats.org/officeDocument/2006/relationships/viewProps" Target="/ppt/viewProps.xml" Id="R1f43fd75c12a462d" /><Relationship Type="http://schemas.openxmlformats.org/officeDocument/2006/relationships/slideMaster" Target="/ppt/slideMasters/slideMaster.xml" Id="Rebd8708839024fc6" /><Relationship Type="http://schemas.openxmlformats.org/officeDocument/2006/relationships/theme" Target="/ppt/slideMasters/theme/theme.xml" Id="Rf92b8f8466684a6c" /><Relationship Type="http://schemas.openxmlformats.org/officeDocument/2006/relationships/slide" Target="/ppt/slides/slide.xml" Id="Rad2b3581900549f9" /><Relationship Type="http://schemas.openxmlformats.org/officeDocument/2006/relationships/slide" Target="/ppt/slides/slide2.xml" Id="R4b8ff70d7c5649d0" /><Relationship Type="http://schemas.openxmlformats.org/officeDocument/2006/relationships/slide" Target="/ppt/slides/slide3.xml" Id="R14563be3f07f4871" /><Relationship Type="http://schemas.openxmlformats.org/officeDocument/2006/relationships/slide" Target="/ppt/slides/slide4.xml" Id="R7b294da216454bd7" /><Relationship Type="http://schemas.openxmlformats.org/officeDocument/2006/relationships/slide" Target="/ppt/slides/slide5.xml" Id="R916cead1dbc84689" /><Relationship Type="http://schemas.openxmlformats.org/officeDocument/2006/relationships/slide" Target="/ppt/slides/slide6.xml" Id="Rcaf817e50e0c4c37" /><Relationship Type="http://schemas.openxmlformats.org/officeDocument/2006/relationships/slide" Target="/ppt/slides/slide7.xml" Id="Rf3dd43f953604db3" /><Relationship Type="http://schemas.openxmlformats.org/officeDocument/2006/relationships/slide" Target="/ppt/slides/slide8.xml" Id="Ra3f1b885daad4c0d" /><Relationship Type="http://schemas.openxmlformats.org/officeDocument/2006/relationships/slide" Target="/ppt/slides/slide9.xml" Id="R54c49888a94a4b08" /><Relationship Type="http://schemas.openxmlformats.org/officeDocument/2006/relationships/slide" Target="/ppt/slides/slidea.xml" Id="Racbf3759666f4ad9" /><Relationship Type="http://schemas.openxmlformats.org/officeDocument/2006/relationships/slide" Target="/ppt/slides/slideb.xml" Id="Ra5433c2aba38488d" /><Relationship Type="http://schemas.openxmlformats.org/officeDocument/2006/relationships/slide" Target="/ppt/slides/slidec.xml" Id="Rb2b692eee5144119" /><Relationship Type="http://schemas.openxmlformats.org/officeDocument/2006/relationships/slide" Target="/ppt/slides/slided.xml" Id="R9295d5e29ed74341" /><Relationship Type="http://schemas.openxmlformats.org/officeDocument/2006/relationships/slide" Target="/ppt/slides/slidee.xml" Id="R42f670542ead4d07" /><Relationship Type="http://schemas.openxmlformats.org/officeDocument/2006/relationships/slide" Target="/ppt/slides/slidef.xml" Id="R8538806520064d4e" /><Relationship Type="http://schemas.openxmlformats.org/officeDocument/2006/relationships/slide" Target="/ppt/slides/slide10.xml" Id="R7c45d7f5f55c41cb" /><Relationship Type="http://schemas.openxmlformats.org/officeDocument/2006/relationships/slide" Target="/ppt/slides/slide11.xml" Id="R20c9f51424964ca1" /><Relationship Type="http://schemas.openxmlformats.org/officeDocument/2006/relationships/slide" Target="/ppt/slides/slide12.xml" Id="R665109d85b564335" /><Relationship Type="http://schemas.openxmlformats.org/officeDocument/2006/relationships/slide" Target="/ppt/slides/slide13.xml" Id="R8111515af12d42f4" /><Relationship Type="http://schemas.openxmlformats.org/officeDocument/2006/relationships/slide" Target="/ppt/slides/slide14.xml" Id="R082b5c8575ab490b" /><Relationship Type="http://schemas.openxmlformats.org/officeDocument/2006/relationships/slide" Target="/ppt/slides/slide15.xml" Id="R71a6b4f6b7cf49d3" /><Relationship Type="http://schemas.openxmlformats.org/officeDocument/2006/relationships/slide" Target="/ppt/slides/slide16.xml" Id="R43cfab612ee6480c" /><Relationship Type="http://schemas.openxmlformats.org/officeDocument/2006/relationships/slide" Target="/ppt/slides/slide17.xml" Id="R1fae4a0b2c214ce9" /><Relationship Type="http://schemas.openxmlformats.org/officeDocument/2006/relationships/slide" Target="/ppt/slides/slide18.xml" Id="R06a83b4203bb4efc" /><Relationship Type="http://schemas.openxmlformats.org/officeDocument/2006/relationships/slide" Target="/ppt/slides/slide19.xml" Id="Rcd2536687f264b39" /><Relationship Type="http://schemas.openxmlformats.org/officeDocument/2006/relationships/slide" Target="/ppt/slides/slide1a.xml" Id="R1aec96f28f1d4d97" /><Relationship Type="http://schemas.openxmlformats.org/officeDocument/2006/relationships/slide" Target="/ppt/slides/slide1b.xml" Id="Rb6daa6e0ddde4cea" /><Relationship Type="http://schemas.openxmlformats.org/officeDocument/2006/relationships/slide" Target="/ppt/slides/slide1c.xml" Id="Rf1537d541ca4442c" /><Relationship Type="http://schemas.openxmlformats.org/officeDocument/2006/relationships/slide" Target="/ppt/slides/slide1d.xml" Id="R4cd7801d2e9a4ea9" /><Relationship Type="http://schemas.openxmlformats.org/officeDocument/2006/relationships/slide" Target="/ppt/slides/slide1e.xml" Id="Rcfce887f0f7a4ee7" /><Relationship Type="http://schemas.openxmlformats.org/officeDocument/2006/relationships/slide" Target="/ppt/slides/slide1f.xml" Id="Rec792cf9306b4a40" /><Relationship Type="http://schemas.openxmlformats.org/officeDocument/2006/relationships/slide" Target="/ppt/slides/slide20.xml" Id="Rcdc5704f11cd4e14" /><Relationship Type="http://schemas.openxmlformats.org/officeDocument/2006/relationships/slide" Target="/ppt/slides/slide21.xml" Id="R66be5df5ecdb4e29" /><Relationship Type="http://schemas.openxmlformats.org/officeDocument/2006/relationships/slide" Target="/ppt/slides/slide22.xml" Id="R0e13c25c8ec94fbe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96b8fab4aadf4232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4852c39efb514a26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7a24d51c3303472e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d0998ae0a10248a1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e0ba599c35fd4c9e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294790f2f1244f57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b8d17f15e2f84bfa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d8e3161ba2664063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b0a0a62ec9774314" /></Relationships>
</file>

<file path=ppt/slideLayouts/_rels/slideLayouta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ad8bc437a94845e4" /></Relationships>
</file>

<file path=ppt/slideLayouts/_rels/slideLayoutb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00ecf5abcc404336" /></Relationships>
</file>

<file path=ppt/slideLayouts/slideLayout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1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/>
        <p:txBody>
          <a:bodyPr/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a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b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theme" Target="/ppt/slideMasters/theme/theme.xml" Id="Rae9ff278188e40dc" /><Relationship Type="http://schemas.openxmlformats.org/officeDocument/2006/relationships/slideLayout" Target="/ppt/slideLayouts/slideLayout.xml" Id="R60e369a689f54fed" /><Relationship Type="http://schemas.openxmlformats.org/officeDocument/2006/relationships/slideLayout" Target="/ppt/slideLayouts/slideLayout2.xml" Id="Ra5a92292b53b4de3" /><Relationship Type="http://schemas.openxmlformats.org/officeDocument/2006/relationships/slideLayout" Target="/ppt/slideLayouts/slideLayout3.xml" Id="Rb5ffb72fc970440e" /><Relationship Type="http://schemas.openxmlformats.org/officeDocument/2006/relationships/slideLayout" Target="/ppt/slideLayouts/slideLayout4.xml" Id="Rc5ca9be87ec744ee" /><Relationship Type="http://schemas.openxmlformats.org/officeDocument/2006/relationships/slideLayout" Target="/ppt/slideLayouts/slideLayout5.xml" Id="R43085daa763c4bd8" /><Relationship Type="http://schemas.openxmlformats.org/officeDocument/2006/relationships/slideLayout" Target="/ppt/slideLayouts/slideLayout6.xml" Id="Rcc9c59c15f244ae9" /><Relationship Type="http://schemas.openxmlformats.org/officeDocument/2006/relationships/slideLayout" Target="/ppt/slideLayouts/slideLayout7.xml" Id="Rb44865b02c014a08" /><Relationship Type="http://schemas.openxmlformats.org/officeDocument/2006/relationships/slideLayout" Target="/ppt/slideLayouts/slideLayout8.xml" Id="R949fa05cb4ec4e82" /><Relationship Type="http://schemas.openxmlformats.org/officeDocument/2006/relationships/slideLayout" Target="/ppt/slideLayouts/slideLayout9.xml" Id="R9a095359434c4c31" /><Relationship Type="http://schemas.openxmlformats.org/officeDocument/2006/relationships/slideLayout" Target="/ppt/slideLayouts/slideLayouta.xml" Id="R51a3601048974920" /><Relationship Type="http://schemas.openxmlformats.org/officeDocument/2006/relationships/slideLayout" Target="/ppt/slideLayouts/slideLayoutb.xml" Id="Raf1c3e3126944855" /></Relationships>
</file>

<file path=ppt/slideMasters/slideMaster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60e369a689f54fed"/>
    <p:sldLayoutId id="2147483652" r:id="Rc5ca9be87ec744ee"/>
    <p:sldLayoutId id="2147483653" r:id="R43085daa763c4bd8"/>
    <p:sldLayoutId id="2147483654" r:id="Rcc9c59c15f244ae9"/>
    <p:sldLayoutId id="2147483655" r:id="Rb44865b02c014a08"/>
    <p:sldLayoutId id="2147483656" r:id="R949fa05cb4ec4e82"/>
    <p:sldLayoutId id="2147483657" r:id="R9a095359434c4c31"/>
    <p:sldLayoutId id="2147483658" r:id="R51a3601048974920"/>
    <p:sldLayoutId id="2147483659" r:id="Raf1c3e3126944855"/>
    <p:sldLayoutId id="2147483650" r:id="Ra5a92292b53b4de3"/>
    <p:sldLayoutId id="2147483651" r:id="Rb5ffb72fc970440e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theme/theme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 prst="circ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d692a873cd124a1d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2df8fe497ffb4d93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4ad367496a464324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e5e311537ea64429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da13f84d052e4060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104cfdf852f2423b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33cf614330f445c4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fc31b5e747aa4779" /></Relationships>
</file>

<file path=ppt/slides/_rels/slide17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d8f0f86cf4124bd2" /></Relationships>
</file>

<file path=ppt/slides/_rels/slide18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9069be3553884c1f" /></Relationships>
</file>

<file path=ppt/slides/_rels/slide19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4e89c19f5c4947e0" /></Relationships>
</file>

<file path=ppt/slides/_rels/slide1a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58ca8b19e5f54d1b" /></Relationships>
</file>

<file path=ppt/slides/_rels/slide1b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83eef0f8e71b40e0" /></Relationships>
</file>

<file path=ppt/slides/_rels/slide1c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d8ebe080e9af480b" /></Relationships>
</file>

<file path=ppt/slides/_rels/slide1d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52605aae27f64b8a" /></Relationships>
</file>

<file path=ppt/slides/_rels/slide1e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09b55eed329f4753" /></Relationships>
</file>

<file path=ppt/slides/_rels/slide1f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28c30156f0974ee5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700f39a2cea544b7" /></Relationships>
</file>

<file path=ppt/slides/_rels/slide20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0d7903d0297e4343" /></Relationships>
</file>

<file path=ppt/slides/_rels/slide21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9b0cdf7be47a4a8f" /></Relationships>
</file>

<file path=ppt/slides/_rels/slide22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9dbf45df385c4e1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7b7cfbecc1e24cae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cc5c964b122b4c3b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65d1ef0caeec4db2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ef3caabade0e40b9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17bced199b354c2a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339a2ed27e8f4b7e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a4b705e64dfa4ed0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7ac0c5bd09074621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d6ff072546b14b01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a936e2cb2a88433d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de0f54d4c0974e8e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59c7b9e900094c07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73545340d31a48b7" /></Relationships>
</file>

<file path=ppt/slides/slide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21:1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Then Job answered,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โย​บ​กล่าว​ยืนยัน​ความ​เจริญ​ของ​คน​อธรรมแล้ว​โยบต​อบ​ว่า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Yopv ziouc dau,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โย้บ ฯฒฯ เตา,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ໂຢ໊ບ ຕສ່ຽວ ເຕົາ,  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21:16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Behold, their prosperity is not in their hand.     The counsel of the wicked is far from me.             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ดู​เถิด ความ​จำเริญ​ของ​เขา​ทั้ง​หลาย​ไม่​อยู่​ใน​กำ​มือ​ของ​เขา​หรือคำปรึกษา​ของ​คน​อธรรม​อยู่​ห่างไกล​จาก​ข้า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Ninh mbuo duqv longx se ninh mbuo kaux ninh mbuo ganh nyei qaqv. Orqv mienh caangh laangh nyei za'eix yie simv nqoi.  Yopv Gorngv Tin-HunghMaiv Guangc Orqv Mienh Nyei Zuiz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นิ่น บัว ตุ๊ หลง เซ นิ่น บัว เขา นิ่น บัว กั้น เญย ชะ. เอ๊าะ เมี่ยน ธ่าง ล่าง เญย หฒะเอ๋ย เยีย ซิ้ม ฆอย.  โย้บ ก๊อง ทิน-ฮู่ง ไม้ กวั่ง เอ๊าะ เมี่ยน เญย ฒุ์ย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ນິ່ນ ບົວ ຕຸ໊ ຫລົງ ເຊ ນິ່ນ ບົວ ເຂົາ ນິ່ນ ບົວ ກັ້ນ ເຍີຍ ທຈະ.    ເອ໊າະ ມ່ຽນ ທສ່າງ ລ່າງ ເຍີຍ ຕສະເອີ໋ຍ ເຢຍ ຊິ້ມ ອກອຍ.   ໂຢ໊ບ ກ໊ອງ ທິນ-ຮູ່ງ  ໄມ້ ກວັ່ງ ເອ໊າະ ມ່ຽນ ເຍີຍ ຕສຸ໌ຍ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21:17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“How often is it that the lamp of the wicked is put out,     that their calamity comes on them,     that God distributes sorrows in his anger?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“ตะเกียง​ของ​คน​อธรรม​ดับ​บ่อย​เท่าใดความ​ยาก​ลำบาก​มา​เหนือ​เขา​บ่อย​เท่าใด​พระ​เจ้า​ทรง​แจก​จ่าย​ความ​เจ็บปวด​ด้วย​พระ​พิโรธ​บ่อย​เท่าใด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“Orqv mienh nyei dang zuqc daic ndongc haaix maqc?  Ninh mbuo zuqc kuonx naanh nyei sic ndongc haaix maqc?  Ninh mbuo zuqc Tin-Hungh qiex jiez, bun zeqc naanc ninh mbuo ndongc haaix maqc?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``เอ๊าะ เมี่ยน เญย ตัง หฒุ ไต่ ด่ง หาย หมะ?  นิ่น บัว หฒุ ขวน น่าน เญย สี่ ด่ง หาย หมะ?  นิ่น บัว หฒุ ทิน-ฮู่ง เฉีย เจี์ย, ปุน เหฒะ หน่าน นิ่น บัว ด่ง หาย หมะ?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“ເອ໊າະ ມ່ຽນ ເຍີຍ ຕັງ ຕສຸ ໄຕ່ ດົ່ງ ຫາຍ ໝະ?   ນິ່ນ ບົວ ຕສຸ ຂວນ ນ່ານ ເຍີຍ ສີ່ ດົ່ງ ຫາຍ ໝະ?   ນິ່ນ ບົວ ຕສຸ ທິນ-ຮູ່ງ ເຖຈຍ ເຈ໌ຍ, ປຸນ ເຕສະ ໜ່ານ ນິ່ນ ບົວ ດົ່ງ ຫາຍ ໝະ?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21:18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How often is it that they are as stubble before the wind,     as chaff that the storm carries away?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เขา​เป็น​เหมือน​ฟาง​ข้าว​หน้า​ลมและ​เป็น​เหมือน​แกลบ​ที่​พายุ​พัด​ไป​บ่อย​เท่าใด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Ninh mbuo hnangv zuqc nziaaux buonc nyei mbiauh nqaauv,  yaac hnangv mbieqv nor, zuqc domh nziaaux buonc ndongc haaix maqc?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นิ่น บัว ฮนั้ง หฒุ หฑยาว ป่วน เญย เบย้า ฆ้าว,  หย่า ฮนั้ง เบี๊ยะ นอ, หฒุ ต้ม หฑยาว ป่วน ด่ง หาย หมะ?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ນິ່ນ ບົວ ຮນັ້ງ ຕສຸ ດສຢ໋າວ ປ່ວນ ເຍີຍ ເບຢົ້າ ອກ໊າວ,   ຢ່າ ຮນັ້ງ ເບັ໊ຍ ນໍ, ຕສຸ ຕົ້ມ ດສຢ໋າວ ປ່ວນ ດົ່ງ ຫາຍ ໝະ?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21:19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You say, ‘God lays up his iniquity for his children.’     Let him recompense it to himself, that he may know it.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ท่าน​ว่า ‘พระ​เจ้า​ทรง​สะสม​ความ​บาป​ชั่ว​ของ​เขา​ไว้​ให้​ลูกหลาน​ของ​เขา’ขอ​พระ​องค์​ทรง​ตอบ​แทน​แก่​เขา​ทั้ง​หลาย​เองเพื่อ​เขา​ทั้ง​หลาย​จะ​ได้​ทราบ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Meih mbuo gorngv, ‘Tin-Hungh siou jienv orqv mienh nyei zuiz weic bun ninh mbuo nyei fu'jueiv zuqc dingc.’ Tov Tin-Hungh winh bun orqv mienh ganh, weic bun ninh mbuo ganh hiuv.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เม่ย บัว ก๊อง, `ทิน-ฮู่ง เซียว เจี๊ยน เอ๊าะ เมี่ยน เญย ฒุ์ย เหว่ย ปุน นิ่น บัว เญย ฝุเจว๊ย หฒุ ตี่ง.'  โท้ ทิน-ฮู่ง วิ่น ปุน เอ๊าะ เมี่ยน กั้น, เหว่ย ปุน นิ่น บัว กั้น ฮิ้ว.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ເມີ່ຍ ບົວ ກ໊ອງ, ‘ທິນ-ຮູ່ງ ຊຽວ ຈ໊ຽນ ເອ໊າະ ມ່ຽນ ເຍີຍ ຕສຸ໌ຍ ເຫວີ່ຍ ປຸນ ນິ່ນ ບົວ ເຍີຍ ຝຸຈ໊ວຍ ຕສຸ ຕີ່ງ.’   ໂທ້ ທິນ-ຮູ່ງ ວິ່ນ ປຸນ ເອ໊າະ ມ່ຽນ ກັ້ນ, ເຫວີ່ຍ ປຸນ ນິ່ນ ບົວ ກັ້ນ ຮິ້ວ.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21:20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Let his own eyes see his destruction.     Let him drink of the wrath of the Almighty.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ขอ​ให้​นัยน์ตา​ของ​เขา​เห็น​ความ​พินาศ​ของ​เขาและ​ให้​เขา​ดื่ม​พระ​พิโรธ​ของ​องค์​ผู้​ทรง​มหิทธิ​ฤทธิ์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Tov bun ninh mbuo ganh nyei m'zing buatc ninh mbuo ganh zuqc mietc.  Bun ninh mbuo hiuv duqv Nernh Jiex Wuov Dauh qiex jiez haic ninh mbuo.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โท้ ปุน นิ่น บัว กั้น เญย มฒีง ปวัด นิ่น บัว กั้น หฒุ เหมียด.  ปุน นิ่น บัว ฮิ้ว ตุ๊ เน่น เจี๋ย วั้ว เต้า เฉีย เจี์ย ไห่ นิ่น บัว.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ໂທ້ ປຸນ ນິ່ນ ບົວ ກັ້ນ ເຍີຍ ມຕສີງ ປວັດ ນິ່ນ ບົວ ກັ້ນ ຕສຸ ໝຽດ.   ປຸນ ນິ່ນ ບົວ ຮິ້ວ ຕຸ໊ ເນິ່ນ ເຈ໋ຍ ວົ້ວ ເຕົ້າ ເຖຈຍ ເຈ໌ຍ ໄຫ່ ນິ່ນ ບົວ.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21:21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For what does he care for his house after him,     when the number of his months is cut off?             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เพราะ​เขา​สนใจ​อะไร​ใน​เรื่อง​วงศ์​วาน​ที่​ตาม​เขา​มาเมื่อ​จำนวน​เดือน​ของ​เขา​ถูก​ตัด​ขาด​เสีย​แล้ว​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Ninh ziangh nyei hlaax-nyieqc buangv,  ninh corc haih jangx ganh nyei hmuangv doic fai?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นิ่น เฒี่ยง เญย หฮลา-เหญียะ ปวั๊ง,  นิ่น หธ่อ ไฮ่ จั๋ง กั้น เญย ฮมวั้ง ต่อย ไฟ?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ນິ່ນ ຕສຢັ້ງ ເຍີຍ ຫຮລາ-ເຫຍັຍ ປວັ໊ງ,   ນິ່ນ ຖສໍ່ ໄຮ່ ຈັ໋ງ ກັ້ນ ເຍີຍ ຮມວັ້ງ ຕ່ອຍ ໄຟ?  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21:22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“Shall any teach God knowledge,     since he judges those who are high?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มี​ผู้ใด​จะ​สอน​พระ​เจ้า​ได้​หรือเมื่อ​พระ​องค์​ทรง​พิพากษา​เทว​ชีพ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“Maaih haaix dauh haih zorqv wuonh zaang njaaux Tin-Hungh?  Weic zuqc ninh zungv siemv yiem hlang wuov deix.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``ม่าย หาย เต้า ไฮ่ เฒาะ ว่วน ฒาง หฌาว ทิน-ฮู่ง?  เหว่ย หฒุ นิ่น ฒู้ง เซี้ยม เยียม ฮลัง วั้ว เต๋ย.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“ມ່າຍ ຫາຍ ເຕົ້າ ໄຮ່ ເຕສ໊າະ ວ່ວນ ຕສາງ ອຈ໋າວ ທິນ-ຮູ່ງ?   ເຫວີ່ຍ ຕສຸ ນິ່ນ ຕສູ໊ງ ຊ້ຽມ ຢຽມ ຮລັງ ວົ້ວ ເຕີ໋ຍ.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21:23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One dies in his full strength,     being wholly at ease and quiet.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คน​หนึ่ง​ตาย​เมื่อ​ยัง​แข็งแรง​เต็มที่สบาย​และ​ปลอดภัย​ทั้งสิ้น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Maaih laanh mienh daic nyei ziangh hoc,  sin zaangc wangc siangx, henv nyei,  kuh yiem, baengh orn nyei.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ม่าย ล่าน เมี่ยน ไต่ เญย เฒี่ยง โห่,  ซิน หฒั่ง หวั่ง เสียง, เฮ้น เญย,  คู่ เยียม, แป้ง ออน เญย.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ມ່າຍ ລ່ານ ມ່ຽນ ໄຕ່ ເຍີຍ ຕສຢັ້ງ ໂຫ່,   ຊິນ ຕສັ່ງ ຫວັ່ງ ສຢັງ, ເຮ້ນ ເຍີຍ,   ຄູ່ ຢຽມ, ແປ້ງ ອອນ ເຍີຍ.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21:24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His pails are full of milk.     The marrow of his bones is moistened.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ถัง​กาย​ของ​เขา​เต็ม​ด้วย​น้ำนมและ​มัน​กระดูก​ของ​เขา​ก็​ชุ่ม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Ninh nyei sin henv, ndin nyei,  ninh nyei mbungv-fim nyiemz nyei.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นิ่น เญย ซิน เฮ้น, ดิน เญย,  นิ่น เญย บู๊ง-ฟิม เญี์ยม เญย.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ນິ່ນ ເຍີຍ ຊິນ ເຮ້ນ, ດິນ ເຍີຍ,   ນິ່ນ ເຍີຍ ບູ໊ງ-ຟິມ ຍ໌ຽມ ເຍີຍ.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21:25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Another dies in bitterness of soul,     and never tastes of good.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อีก​คน​หนึ่ง​ตาย​ด้วย​ใจ​ขม​ขื่นไม่​เคย​ได้​ชิม​ของ​ดี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Aengx maaih laanh mienh daic nyei ziangh hoc,  hnyouv maiv maaih yietc deix orn-lorqc.  Ziangh seix maiv duqv haaix nyungc longx.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แอ๋ง ม่าย ล่าน เมี่ยน ไต่ เญย เฒี่ยง โห่,  เฮญี้ยว ไม้ ม่าย เหยียด เต๋ย ออน-เหลาะ.  เฒี่ยง เสย ไม้ ตุ๊ หาย หญู่ง หลง.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ແອ໋ງ ມ່າຍ ລ່ານ ມ່ຽນ ໄຕ່ ເຍີຍ ຕສຢັ້ງ ໂຫ່,   ໂຮຍ້ວ ໄມ້ ມ່າຍ ຢຽດ ເຕີ໋ຍ ອອນ-ເຫລາະ.   ຕສຢັ້ງ ເສີຍ ໄມ້ ຕຸ໊ ຫາຍ ຫຍູ່ງ ຫລົງ.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a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21:26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They lie down alike in the dust.     The worm covers them.             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เขา​ทั้ง​สอง​นอน​ลง​ใน​ผง​คลี​ดิน​เหมือน​กันและ​ตัว​หนอน​ก็​คลุม​เขา​ทั้ง​สอง​ไว้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Ninh mbuo fih hnangv nyei daic,  bueix jienv nie-mbung gu'nyuoz,  maaih gaeng-mau buang jienv ninh mbuo.  Yopv Gorngv Orqv Mienh Yiem Longx, Daic Nyei Ziangh Hoc Duqv Mienh Taaih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นิ่น บัว ฟี่ ฮนั้ง เญย ไต่,  เปว๋ย เจี๊ยน เนีย-บูง กะญั์ว,  ม่าย แกง-เมา ปวัง เจี๊ยน นิ่น บัว.  โย้บ ก๊อง เอ๊าะ เมี่ยน เยียม หลง, ไต่ เญย เฒี่ยง โห่ ตุ๊ เมี่ยน ท่าย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ນິ່ນ ບົວ ຟີ່ ຮນັ້ງ ເຍີຍ ໄຕ່,   ເປວີ໋ຍ ຈ໊ຽນ ເນຍ-ບູງ ກະຍົ໌ວ,   ມ່າຍ ແກງ-ເມົາ ປວັງ ຈ໊ຽນ ນິ່ນ ບົວ.   ໂຢ໊ບ ກ໊ອງ ເອ໊າະ ມ່ຽນ ຢຽມ ຫລົງ,  ໄຕ່ ເຍີຍ ຕສຢັ້ງ ໂຫ່  ຕຸ໊ ມ່ຽນ ທ່າຍ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b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21:27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“Behold, I know your thoughts,     the devices with which you would wrong me.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“ดู​เถิด ข้า​รู้​ความ​คิด​ของ​ท่านและ​อุบาย​ของ​ท่าน​ที่​จะ​ทำ​ผิด​ต่อ​ข้า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“Yie hiuv duqv meih mbuo nyei hnyouv hnangv haaix nor hnamv,  caux meih mbuo daav maiv benx nyei za'eix hoic yie.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``เยีย ฮิ้ว ตุ๊ เม่ย บัว เญย เฮญี้ยว ฮนั้ง หาย นอ ฮนั้ม,  เหธา เม่ย บัว ต๊า ไม้ เป๋น เญย หฒะเอ๋ย ห่อย เยีย.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“ເຢຍ ຮິ້ວ ຕຸ໊ ເມີ່ຍ ບົວ ເຍີຍ ໂຮຍ້ວ ຮນັ້ງ ຫາຍ ນໍ ຮນ້ຳ,   ເຖສົາ ເມີ່ຍ ບົວ ຕ໊າ ໄມ້ ເປ໋ນ ເຍີຍ ຕສະເອີ໋ຍ ຫ່ອຍ ເຢຍ.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c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21:28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For you say, ‘Where is the house of the prince?     Where is the tent in which the wicked lived?’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เพราะ​ท่าน​ว่า ‘วัง​ของ​เจ้านาย​อยู่​ที่​ไหนเต็นท์​ซึ่ง​คน​อธรรม​อาศัย​นั้น​อยู่​ที่​ไหน’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Weic zuqc meih mbuo gorngv, ‘Zoux hlo wuov dauh nyei biauv ih zanc yiem haaix?  Orqv mienh yiem jiex nyei ndopv-liuh yiem haaix?’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เหว่ย หฒุ เม่ย บัว ก๊อง, `โหฒว โฮล วั้ว เต้า เญย เปย๊า อี้ หฒั่น เยียม หาย?  เอ๊าะ เมี่ยน เยียม เจี๋ย เญย ด๊บ-ลิ่ว เยียม หาย?'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ເຫວີ່ຍ ຕສຸ ເມີ່ຍ ບົວ ກ໊ອງ, ‘ໂຕສ໋ວ ໂຮລ ວົ້ວ ເຕົ້າ ເຍີຍ ເປຢົ໊າ ອີ້ ຕສັ່ນ ຢຽມ ຫາຍ?   ເອ໊າະ ມ່ຽນ ຢຽມ ເຈ໋ຍ ເຍີຍ ດົ໊ບ-ລິ່ວ ຢຽມ ຫາຍ?’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d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21:29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Haven’t you asked wayfaring men?     Don’t you know their evidences,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ท่าน​มิได้​ถาม​นักท่องเที่ยวและ​ท่าน​ไม่ได้​รับ​สักขี​พยาน​ของ​เขา​หรือ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Meih mbuo maiv duqv naaic jiex jauv nyei mienh fai?  Meih mbuo maiv hiuv duqv ninh mbuo zoux nyei zorng-zengx,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เม่ย บัว ไม้ ตุ๊ หน่าย เจี๋ย เจ๊า เญย เมี่ยน ไฟ?  เม่ย บัว ไม้ ฮิ้ว ตุ๊ นิ่น บัว โหฒว เญย ฒอง-เหฒง,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ເມີ່ຍ ບົວ ໄມ້ ຕຸ໊ ໜ່າຍ ເຈ໋ຍ ເຈົ໊າ ເຍີຍ ມ່ຽນ ໄຟ?   ເມີ່ຍ ບົວ ໄມ້ ຮິ້ວ ຕຸ໊ ນິ່ນ ບົວ ໂຕສ໋ວ ເຍີຍ ຕສອງ-ເຕສ໋ງ,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e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21:30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that the evil man is reserved to the day of calamity,     That they are led forth to the day of wrath?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ว่า​ใน​คราว​ที่​เกิด​ภัย​พิบัติ​นั้น​คน​อธรรม​มัก​รอด​ได้และ​เขา​ได้รับ​การ​ช่วยเหลือ​ให้​พ้น​ใน​วัน​แห่ง​พระ​พิโรธ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se zuqc zeqc naanc nyei hnoi orqv mienh duqv njoux,  Tin-Hungh qiex jiez nyei hnoi yaac duqv biaux ndutv.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เซ หฒุ เหฒะ หน่าน เญย ฮนอย เอ๊าะ เมี่ยน ตุ๊ เหฌียว,  ทิน-ฮู่ง เฉีย เจี์ย เญย ฮนอย หย่า ตุ๊ เปย๋า ดุ๊ด.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ເຊ ຕສຸ ເຕສະ ໜ່ານ ເຍີຍ ຮນອຍ  ເອ໊າະ ມ່ຽນ ຕຸ໊ ໂອຈ໋ວ,   ທິນ-ຮູ່ງ ເຖຈຍ ເຈ໌ຍ ເຍີຍ ຮນອຍ ຢ່າ ຕຸ໊ ເປຢົ໋າ ດຸ໊ດ.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f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21:31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Who shall declare his way to his face?     Who shall repay him what he has done?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ใคร​แจ้ง​วิธีการ​ของ​เขา​ให้​เขา​ฟังและ​ผู้ใด​สนอง​เขา​ใน​สิ่ง​ที่​เขา​ได้​กระทำ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Haaix dauh dorng jienv orqv mienh gorngv ninh?  Ziux ninh zoux nyei haaix dauh winh bun ninh?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หาย เต้า ตอง เจี๊ยน เอ๊าะ เมี่ยน ก๊อง นิ่น?  หฒิว นิ่น โหฒว เญย หาย เต้า วิ่น ปุน นิ่น?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ຫາຍ ເຕົ້າ ຕອງ ຈ໊ຽນ  ເອ໊າະ ມ່ຽນ ກ໊ອງ ນິ່ນ?   ຕສິ໋ວ ນິ່ນ ໂຕສ໋ວ ເຍີຍ ຫາຍ ເຕົ້າ ວິ່ນ ປຸນ ນິ່ນ?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21:2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“Listen diligently to my speech.     Let this be your consolation.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“ขอ​ฟัง​ถ้อยคำ​ของ​ข้า​อย่าง​ระมัดระวังและ​ให้​คำ​นี้​ปลอบใจ​ท่าน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“Tov meih mbuo longx-longx nyei muangx yie nyei waac,  hnangv naaic meih mbuo ziouc orn yie nyei hnyouv.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``โท้ เม่ย บัว หลงๆ เญย หมวัง เยีย เญย หว่า,  ฮนั้ง หน่าย เม่ย บัว ฯฒฯ ออน เยีย เญย เฮญี้ยว.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“ໂທ້ ເມີ່ຍ ບົວ ຫລົງໆ ເຍີຍ ໝວັງ ເຢຍ ເຍີຍ ຫວ່າ,   ຮນັ້ງ ໜ່າຍ ເມີ່ຍ ບົວ ຕສ່ຽວ ອອນ ເຢຍ ເຍີຍ ໂຮຍ້ວ.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21:32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Yet he will be borne to the grave.     Men shall keep watch over the tomb.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และ​เมื่อ​คน​หาม​เขา​ไป​ยัง​หลุม​ศพ​ก็​มี​ยาม​เฝ้า​ที่​อุโมงค์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Gaeng ninh mingh taux zouv wuov zanc,  zungv maaih mienh zuov jienv ninh nyei zouv aqv.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แกง นิ่น มี่ง เถา โฒ้ว วั้ว หฒั่น,  ฒู้ง ม่าย เมี่ยน ฒั้ว เจี๊ยน นิ่น เญย โฒ้ว อ๊ะ.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ແກງ ນິ່ນ ມີ່ງ ເຖົາ ໂຕສ໊ວ ວົ້ວ ຕສັ່ນ,   ຕສູ໊ງ ມ່າຍ ມ່ຽນ ຕສົ໊ວ ຈ໊ຽນ ນິ່ນ ເຍີຍ ໂຕສ໊ວ ອ໊ະ.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21:33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The clods of the valley shall be sweet to him.     All men shall draw after him,     as there were innumerable before him.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สำหรับ​เขา​ก้อน​ดิน​ที่​หุบ​เขา​ก็​เบา​สบายคน​ทั้ง​ปวง​ก็​ตาม​เขา​ไปและ​คน​ที่​ไป​ข้างหน้า​ก็​นับ​ไม่​ถ้วน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Weic ninh wuov norm horngz nyei nie heng nyei. Zuangx mienh gan jienv ninh mingh,  mingh ndaangc nyei mienh saauv maiv hingh.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เหว่ย นิ่น วั้ว นอม ฮ์อง เญย เนีย เฮง เญย. หฒวัง เมี่ยน กัน เจี๊ยน นิ่น มี่ง,  มี่ง ด่าง เญย เมี่ยน ซ้าว ไม้ ฮี่ง.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ເຫວີ່ຍ ນິ່ນ ວົ້ວ ນອມ ຮ໌ອງ ເຍີຍ ເນຍ ເຮງ ເຍີຍ.    ຕສວັ໋ງ ມ່ຽນ ກັນ ຈ໊ຽນ ນິ່ນ ມີ່ງ,   ມີ່ງ ດ່າງ ເຍີຍ ມ່ຽນ ຊ້າວ ໄມ້ ຮີ່ງ.  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21:34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So how can you comfort me with nonsense,     because in your answers there remains only falsehood?”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แล้ว​ทำไม​ท่าน​จะ​มา​เล้าโลม​ใจ​ข้า​ด้วย​สิ่ง​ว่าง​เปล่าคำตอบ​ของ​ท่าน​ไม่​มี​อะไร​เหลือ​แล้ว นอก​จาก​หลอก​ลวง”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“Meih mbuo ni? Meih mbuo kungx hnamv longc kungx-waac orn yie nyei hnyouv?  Meih mbuo dau nyei waac maiv maaih haaix nyungc cuotv liuz nduov mienh nyei waac.”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``เม่ย บัว นี? เม่ย บัว ขูง ฮนั้ม หล่ง ขูง-หว่า ออน เยีย เญย เฮญี้ยว?  เม่ย บัว เตา เญย หว่า ไม้ ม่าย หาย หญู่ง ธ้วด ลิ์ว ดั๊ว เมี่ยน เญย หว่า.''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“ເມີ່ຍ ບົວ ນີ? ເມີ່ຍ ບົວ ຂູງ ຮນ້ຳ ຫລົ່ງ ຂູງ-ຫວ່າ ອອນ ເຢຍ ເຍີຍ ໂຮຍ້ວ?   ເມີ່ຍ ບົວ ເຕົາ ເຍີຍ ຫວ່າ ໄມ້ ມ່າຍ ຫາຍ ຫຍູ່ງ ທສວດ ລິ໌ວ ດົ໊ວ ມ່ຽນ ເຍີຍ ຫວ່າ.”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21:3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Allow me, and I also will speak;     After I have spoken, mock on.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ขอ​อดทน​หน่อย​และ​ข้า​จะ​พูดและ​เมื่อ​ข้า​พูด​แล้ว ​ก็​เยาะ​ต่อไป​เถอะ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Tov diev jienv muangx yie gorngv.  Yie gorngv liuz sueih meih mbuo jatv aqv.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โท้ เตี๊ย เจี๊ยน หมวัง เยีย ก๊อง.  เยีย ก๊อง ลิ์ว เซว่ย เม่ย บัว จั๊ด อ๊ะ.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ໂທ້ ເຕ໊ຍ ຈ໊ຽນ ໝວັງ ເຢຍ ກ໊ອງ.   ເຢຍ ກ໊ອງ ລິ໌ວ ເຊວີ່ຍ ເມີ່ຍ ບົວ ຈັ໊ດ ອ໊ະ.  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21:4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As for me, is my complaint to man?     Why shouldn’t I be impatient?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ส่วน​ข้า​นี้ จะ​ต่อ​ว่า​มนุษย์​หรือทำไม​ข้า​จึง​ไม่​ควร​หุนหัน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“Yie aeqv, yie maiv zeiz caux baamh mienh nzaeng.  Wuov nyungc yie weic haaix diuc maiv zuqc hnyouv beqv?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``เยีย แอ๊ะ, เยีย ไม้ เฒ์ย เหธา ป้าม เมี่ยน แฑง.  วั้ว หญู่ง เยีย เหว่ย หาย ติ่ว ไม้ หฒุ เฮญี้ยว เป๊ะ?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“ເຢຍ ແອ໊ະ, ເຢຍ ໄມ້ ເຕສີ໌ຍ ເຖສົາ ປ້າມ ມ່ຽນ ແດສງ.   ວົ້ວ ຫຍູ່ງ ເຢຍ ເຫວີ່ຍ ຫາຍ ຕິ່ວ ໄມ້ ຕສຸ ໂຮຍ້ວ ເປ໊ະ?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21:5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Look at me, and be astonished.     Lay your hand on your mouth.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มองดู​ข้า​ซี และ​จง​ตก​ตะลึง​เถิดและ​ท่าน​จง​เอา​มือ​ปิด​ปาก​ของ​ท่าน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Mangc yie maah! Ziouc haeqv meih mbuo gamh nziex,  yaac longc buoz buang jienv nzuih.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หมั่ง เยีย ม่าะ! ฯฒฯ แฮะ เม่ย บัว กั้ม เหฑีย,  หย่า หล่ง ปั์ว ปวัง เจี๊ยน ฑุ่ย.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ໝັ່ງ ເຢຍ ມ່າະ! ຕສ່ຽວ ແຮະ ເມີ່ຍ ບົວ ກ້ຳ ເດສ໋ຍ,   ຢ່າ ຫລົ່ງ ປົ໌ວ ປວັງ ຈ໊ຽນ ດສຸ້ຍ.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21:6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When I remember, I am troubled.     Horror takes hold of my flesh.             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เมื่อ​ข้า​ระลึก​ถึง​เรื่อง​ที่​ข้า​จะ​พูด​นี้ ข้า​ก็​ตระหนก​ตกใจและ​ความ​สั่น​สะท้าน​ก็​จับ​เนื้อ​ของ​ข้า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Yie haaix zanc jangx taux, gamh nziex gau,  ziangh sin zinx nzengc aqv.  Yopv Gorngv, Orqv Mienh Duqv Orn-Lorqc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เยีย หาย หฒั่น จั๋ง เถา, กั้ม เหฑีย เกา,  เฒี่ยง ซิน หฒิน เหฑ่ง อ๊ะ.  โย้บ ก๊อง, เอ๊าะ เมี่ยน ตุ๊ ออน-เหลาะ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ເຢຍ ຫາຍ ຕສັ່ນ ຈັ໋ງ ເຖົາ, ກ້ຳ ເດສ໋ຍ ເກົາ,   ຕສຢັ້ງ ຊິນ ຕສິ໋ນ ເດສ່ງ ອ໊ະ.   ໂຢ໊ບ ກ໊ອງ,  ເອ໊າະ ມ່ຽນ ຕຸ໊ ອອນ-ເຫລາະ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21:7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“Why do the wicked live,     become old, yes, and grow mighty in power?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ทำไม​คน​อธรรม​จึง​มี​ชีวิต​อยู่เออ จนถึง​แก่ และ​เจริญ​มี​กำลัง​มาก​ขึ้น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“Tin-Hungh weic haaix diuc bun orqv mienh duqv ziangh jienv,  duqv siouc nyuonh ndaauv, maaih qaqv henv jienv faaux?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``ทิน-ฮู่ง เหว่ย หาย ติ่ว ปุน เอ๊าะ เมี่ยน ตุ๊ เฒี่ยง เจี๊ยน,  ตุ๊ เสี่ยว ญ่วน ด๊าว, ม่าย ชะ เฮ้น เจี๊ยน ฝาว?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“ທິນ-ຮູ່ງ ເຫວີ່ຍ ຫາຍ ຕິ່ວ ປຸນ ເອ໊າະ ມ່ຽນ ຕຸ໊ ຕສຢັ້ງ ຈ໊ຽນ,   ຕຸ໊ ສ່ຽວ ຍ່ວນ ດ໊າວ, ມ່າຍ ທຈະ ເຮ້ນ ຈ໊ຽນ ຝາວ?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21:8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Their child is established with them in their sight,     their offspring before their eyes.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ลูกหลาน​ของ​เขา​ก็​ตั้ง​มั่นคง​อยู่​ต่อ​หน้า​เขาและ​เชื้อ​สาย​ของ​เขา​ก็​อยู่​ต่อ​หน้า​ต่อ​ตา​เขา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Ninh mbuo nyei dorn-jueiv dorng jienv ninh mbuo liepc wuonv,  ninh mbuo nyei m'zing duqv buatc ninh mbuo nyei fun-faqv hlo daaih.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นิ่น บัว เญย ตอน-เจว๊ย ตอง เจี๊ยน นิ่น บัว เหลียบ ว้วน,  นิ่น บัว เญย มฒีง ตุ๊ ปวัด นิ่น บัว เญย ฟุน-ฟะ โฮล ต้าย.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ນິ່ນ ບົວ ເຍີຍ ຕອນ-ເຈວີ໊ຍ ຕອງ ຈ໊ຽນ ນິ່ນ ບົວ ຫລຽບ ວ້ວນ,   ນິ່ນ ບົວ ເຍີຍ ມຕສີງ ຕຸ໊ ປວັດ ນິ່ນ ບົວ ເຍີຍ ຟຸນ-ຟະ ໂຮລ ຕ້າຍ.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21:9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Their houses are safe from fear,     neither is the rod of God upon them.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เรือน​ของ​เขา​ทั้ง​หลาย​ก็​ปลอดภัย​อยู่​เย็น​เป็น​สุขและ​ไม้​เรียว​ของ​พระ​เจ้า​ก็​ไม่​อยู่​บน​เขา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Ninh mbuo nyei biauv baengh orn nyei, maiv zuqc gamh nziex nyei sic.  Tin-Hungh nyei biaav yaac maiv mborqv ninh mbuo.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นิ่น บัว เญย เปย๊า แป้ง ออน เญย, ไม้ หฒุ กั้ม เหฑีย เญย สี่.  ทิน-ฮู่ง เญย ปย๊า หย่า ไม้ เบ๊าะ นิ่น บัว.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ນິ່ນ ບົວ ເຍີຍ ເປຢົ໊າ ແປ້ງ ອອນ ເຍີຍ, ໄມ້ ຕສຸ ກ້ຳ ເດສ໋ຍ ເຍີຍ ສີ່.   ທິນ-ຮູ່ງ ເຍີຍ ປຢ໊າ ຢ່າ ໄມ້ ເບ໊າະ ນິ່ນ ບົວ.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a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21:10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Their bulls breed without fail.     Their cows calve, and don’t miscarry.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วัว​ผู้​ของ​เขา​เกิด​พันธุ์​ไม่​มี​ขาดวัว​เมีย​ของ​เขา​ตก​ลูก และ​ไม่​มี​แท้ง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Ninh mbuo nyei ngongh gouv douc buonv maiv dangx,  ngongh nyeiz njiec dorn, dorn yaac maiv mbaang.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นิ่น บัว เญย ง่ง โก๊ว โต่ว ป๊วน ไม้ ตั๋ง,  ง่ง เญ์ย เหฌี่ย ตอน, ตอน หย่า ไม้ บาง.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ນິ່ນ ບົວ ເຍີຍ ງົ່ງ ໂກ໊ວ ໂຕ່ວ ປ໊ວນ ໄມ້ ຕັ໋ງ,   ງົ່ງ ເຍີ໌ຍ ເອຈ່ຍ ຕອນ,  ຕອນ ຢ່າ ໄມ້ ບາງ.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b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21:11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They send forth their little ones like a flock.     Their children dance.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เขา​ส่ง​เด็กๆ ออกไป​อยู่​อย่าง​ฝูง​แพะ​แกะและ​ลูกหลาน​เล็ก​ของ​เขา​ก็​เต้นรำ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Ninh mbuo bun ninh mbuo nyei fu'jueiv-faix cuotv hnangv ba'gi yungh guanh,  ninh mbuo nyei naamh nyouz cangx heix.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นิ่น บัว ปุน นิ่น บัว เญย ฝุเจว๊ย-ไฝ ธ้วด ฮนั้ง ปะกี ยู่ง กวั้น,  นิ่น บัว เญย น่าม โญ์ว หธัง เหย.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ນິ່ນ ບົວ ປຸນ ນິ່ນ ບົວ ເຍີຍ ຝຸຈ໊ວຍ-ໄຝ ທສວດ ຮນັ້ງ ປະກີ ຢູ້ງ ກວັ້ນ,   ນິ່ນ ບົວ ເຍີຍ ນ່າມ ໂຍ໌ວ ຖສັງ ເຫີຍ.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c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21:12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They sing to the tambourine and harp,     and rejoice at the sound of the pipe.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เขา​ร้อง​เพลง​ประสาน​เสียง​รำมะนา​และ​พิณ​เขา​คู่และ​เปรม​ปรีดิ์​ตาม​เสียง​ปี่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Ninh mbuo gan nzoz caux daanh baah nyei qiex baaux nzung,  aengx longc hlauv-ndongh nux nyei qiex zoux nauc nyitc.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นิ่น บัว กัน โฑ์ เหธา ต้าน ป้า เญย เฉีย ป๋าว ฑูง,  แอ๋ง หล่ง เฮล้า-ด้ง หนู เญย เฉีย โหฒว เหน่า หญิด.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ນິ່ນ ບົວ ກັນ ໂດສ໌ ເຖສົາ ຕ້ານ ປ້າ ເຍີຍ ເຖຈຍ ປ໋າວ ດສູງ,   ແອ໋ງ ຫລົ່ງ ເຮລົ້າ-ດົ້ງ ໜູ ເຍີຍ ເຖຈຍ ໂຕສ໋ວ ເໜົ່າ ຫຍິດ.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d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21:13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They spend their days in prosperity.     In an instant they go down to Sheol.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ตลอด​วัน​เวลา​ของ​เขา เขา​ก็​เจริญและ​เขา​ลง​ไป​ที่​แดน​คน​ตาย​ใน​พริบตาเดียว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Ninh mbuo yiem seix zaangc nyei hnoi-nyieqc duqv longx,  ninh mbuo baengh orn nyeinjiec yiemh gen.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นิ่น บัว เยียม เสย หฒั่ง เญย ฮนอย-เหญียะ ตุ๊ หลง,  นิ่น บัว แป้ง ออน เญย เหฌี่ย เยี่ยม เกน.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ນິ່ນ ບົວ ຢຽມ ເສີຍ ຕສັ່ງ ເຍີຍ ຮນອຍ-ເຫຍັຍ ຕຸ໊ ຫລົງ,   ນິ່ນ ບົວ ແປ້ງ ອອນ ເຍີຍ  ເອຈ່ຍ ຢ້ຽມ ເກນ.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e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21:14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They tell God, ‘Depart from us,     for we don’t want to know about your ways.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เขา​ทูล​พระ​เจ้า​ว่า ‘ขอ​จาก​เรา​ไป​เสียเพราะ​เรา​ไม่​ปรารถนา​ความ​รู้​ใน​ทาง​ของ​ท่าน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Ninh mbuo gorngv mbuox Tin-Hungh, ‘Leih nqoi yie mbuo maah!  Yie mbuo maiv oix hiuv meih nyei jauv-louc.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นิ่น บัว ก๊อง บั๋ว ทิน-ฮู่ง, `เล่ย ฆอย เยีย บัว ม่าะ!  เยีย บัว ไม้ อ๋อย ฮิ้ว เม่ย เญย เจ๊า-โหล่ว.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ນິ່ນ ບົວ ກ໊ອງ ບົ໋ວ ທິນ-ຮູ່ງ, ‘ເລີ່ຍ ອກອຍ ເຢຍ ບົວ ມ່າະ!   ເຢຍ ບົວ ໄມ້ ອ໋ອຍ ຮິ້ວ ເມີ່ຍ ເຍີຍ ເຈົ໊າ-ໂຫລ່ວ.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f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21:15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What is the Almighty, that we should serve him?     What profit should we have, if we pray to him?’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องค์​ผู้​ทรง​มหิทธิ​ฤทธิ์​คือ​อะไร ที่​เรา​จะต้อง​ปรนนิบัติ​เขาถ้า​เรา​อธิษฐาน​ต่อ​เขา เรา​จะ​ได้​ประโยชน์​อะไร’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Nernh Jiex Wuov Dauh se haaix dauh, yie mbuo cingx daaih oix zuqc fu-sux ninh?  Se gorngv yie mbuo jouh ninh yie mbuo duqv haaix nyungc longx?’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เน่น เจี๋ย วั้ว เต้า เซ หาย เต้า, เยีย บัว หธีง ต้าย อ๋อย หฒุ ฟู-สู นิ่น?  สี ก๊อง เยีย บัว โจ้ว นิ่น เยีย บัว ตุ๊ หาย หญู่ง หลง?'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ເນິ່ນ ເຈ໋ຍ ວົ້ວ ເຕົ້າ ເຊ ຫາຍ ເຕົ້າ, ເຢຍ ບົວ ຖສີງ ຕ້າຍ ອ໋ອຍ ຕສຸ ຟູ-ສູ ນິ່ນ?   ເຊ ກ໊ອງ ເຢຍ ບົວ ໂຈ້ວ ນິ່ນ ເຢຍ ບົວ ຕຸ໊ ຫາຍ ຫຍູ່ງ ຫລົງ?’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Application>Spire.Presentation for .NET 2.1.0.0</Application>
  <PresentationFormat>全屏显示(4:3)</PresentationFormat>
  <Slides>1</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2022-02-28T15:35:36Z</dcterms:created>
  <dcterms:modified xsi:type="dcterms:W3CDTF">2022-02-28T15:35:36Z</dcterms:modified>
</cp:coreProperties>
</file>