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.xml" ContentType="application/vnd.openxmlformats-officedocument.presentationml.slideMaster+xml"/>
  <Override PartName="/ppt/slideMasters/theme/theme.xml" ContentType="application/vnd.openxmlformats-officedocument.theme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2f03205928a4113" /><Relationship Type="http://schemas.openxmlformats.org/package/2006/relationships/metadata/core-properties" Target="/docProps/core.xml" Id="Rbaab1b939d4e40ac" /><Relationship Type="http://schemas.openxmlformats.org/officeDocument/2006/relationships/extended-properties" Target="/docProps/app.xml" Id="Rd83d0dc9e91a40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1a8b13fb651e402f"/>
  </p:sldMasterIdLst>
  <p:sldIdLst>
    <p:sldId id="256" r:id="R92152295181e48e9"/>
    <p:sldId id="257" r:id="R71abda38455b4edf"/>
    <p:sldId id="258" r:id="Rff917525900445e8"/>
    <p:sldId id="259" r:id="R3f8a919f8e5042a9"/>
    <p:sldId id="260" r:id="R3f15e4cb36c94e6b"/>
    <p:sldId id="261" r:id="R2ef4c07a5a45460f"/>
    <p:sldId id="262" r:id="R3407fa5a914e475a"/>
    <p:sldId id="263" r:id="Recf9dfde05d843db"/>
    <p:sldId id="264" r:id="R6f523103da4e4730"/>
    <p:sldId id="265" r:id="Rfeaeb8693a8b49bf"/>
    <p:sldId id="266" r:id="R180b245ba6724e7b"/>
    <p:sldId id="267" r:id="R8f4da55b31454ad6"/>
    <p:sldId id="268" r:id="Re8df5ccd7c8f4664"/>
    <p:sldId id="269" r:id="Rdb79e6e9dc07492a"/>
    <p:sldId id="270" r:id="Reef1af4226184ef0"/>
    <p:sldId id="271" r:id="Rf7dd7ffeafcd45cc"/>
    <p:sldId id="272" r:id="R2fe5f5029d0542c6"/>
    <p:sldId id="273" r:id="Rd6d66ae86e384a35"/>
    <p:sldId id="274" r:id="Rbf63cd76bf9841ae"/>
    <p:sldId id="275" r:id="R2714131d2fef4d1b"/>
    <p:sldId id="276" r:id="R9a6c3fd91b7d4923"/>
    <p:sldId id="277" r:id="Rcd93c8f20937432c"/>
    <p:sldId id="278" r:id="Rc8d621a4b21842da"/>
    <p:sldId id="279" r:id="R7c6162a5176b4c56"/>
    <p:sldId id="280" r:id="R71b7b41bc5e64977"/>
    <p:sldId id="281" r:id="Rdeb6327964a14dfb"/>
    <p:sldId id="282" r:id="Re3da3c0fa61a4fc9"/>
    <p:sldId id="283" r:id="Rfa9c2408d96b4522"/>
    <p:sldId id="284" r:id="Ra0b9263bc2d744e1"/>
    <p:sldId id="285" r:id="R8ca3ff0341d34ac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e60c6687aaae47eb" /><Relationship Type="http://schemas.openxmlformats.org/officeDocument/2006/relationships/viewProps" Target="/ppt/viewProps.xml" Id="R0f33f7a7bf714934" /><Relationship Type="http://schemas.openxmlformats.org/officeDocument/2006/relationships/slideMaster" Target="/ppt/slideMasters/slideMaster.xml" Id="R1a8b13fb651e402f" /><Relationship Type="http://schemas.openxmlformats.org/officeDocument/2006/relationships/theme" Target="/ppt/slideMasters/theme/theme.xml" Id="Rbc62f11260e24fdc" /><Relationship Type="http://schemas.openxmlformats.org/officeDocument/2006/relationships/slide" Target="/ppt/slides/slide.xml" Id="R92152295181e48e9" /><Relationship Type="http://schemas.openxmlformats.org/officeDocument/2006/relationships/slide" Target="/ppt/slides/slide2.xml" Id="R71abda38455b4edf" /><Relationship Type="http://schemas.openxmlformats.org/officeDocument/2006/relationships/slide" Target="/ppt/slides/slide3.xml" Id="Rff917525900445e8" /><Relationship Type="http://schemas.openxmlformats.org/officeDocument/2006/relationships/slide" Target="/ppt/slides/slide4.xml" Id="R3f8a919f8e5042a9" /><Relationship Type="http://schemas.openxmlformats.org/officeDocument/2006/relationships/slide" Target="/ppt/slides/slide5.xml" Id="R3f15e4cb36c94e6b" /><Relationship Type="http://schemas.openxmlformats.org/officeDocument/2006/relationships/slide" Target="/ppt/slides/slide6.xml" Id="R2ef4c07a5a45460f" /><Relationship Type="http://schemas.openxmlformats.org/officeDocument/2006/relationships/slide" Target="/ppt/slides/slide7.xml" Id="R3407fa5a914e475a" /><Relationship Type="http://schemas.openxmlformats.org/officeDocument/2006/relationships/slide" Target="/ppt/slides/slide8.xml" Id="Recf9dfde05d843db" /><Relationship Type="http://schemas.openxmlformats.org/officeDocument/2006/relationships/slide" Target="/ppt/slides/slide9.xml" Id="R6f523103da4e4730" /><Relationship Type="http://schemas.openxmlformats.org/officeDocument/2006/relationships/slide" Target="/ppt/slides/slidea.xml" Id="Rfeaeb8693a8b49bf" /><Relationship Type="http://schemas.openxmlformats.org/officeDocument/2006/relationships/slide" Target="/ppt/slides/slideb.xml" Id="R180b245ba6724e7b" /><Relationship Type="http://schemas.openxmlformats.org/officeDocument/2006/relationships/slide" Target="/ppt/slides/slidec.xml" Id="R8f4da55b31454ad6" /><Relationship Type="http://schemas.openxmlformats.org/officeDocument/2006/relationships/slide" Target="/ppt/slides/slided.xml" Id="Re8df5ccd7c8f4664" /><Relationship Type="http://schemas.openxmlformats.org/officeDocument/2006/relationships/slide" Target="/ppt/slides/slidee.xml" Id="Rdb79e6e9dc07492a" /><Relationship Type="http://schemas.openxmlformats.org/officeDocument/2006/relationships/slide" Target="/ppt/slides/slidef.xml" Id="Reef1af4226184ef0" /><Relationship Type="http://schemas.openxmlformats.org/officeDocument/2006/relationships/slide" Target="/ppt/slides/slide10.xml" Id="Rf7dd7ffeafcd45cc" /><Relationship Type="http://schemas.openxmlformats.org/officeDocument/2006/relationships/slide" Target="/ppt/slides/slide11.xml" Id="R2fe5f5029d0542c6" /><Relationship Type="http://schemas.openxmlformats.org/officeDocument/2006/relationships/slide" Target="/ppt/slides/slide12.xml" Id="Rd6d66ae86e384a35" /><Relationship Type="http://schemas.openxmlformats.org/officeDocument/2006/relationships/slide" Target="/ppt/slides/slide13.xml" Id="Rbf63cd76bf9841ae" /><Relationship Type="http://schemas.openxmlformats.org/officeDocument/2006/relationships/slide" Target="/ppt/slides/slide14.xml" Id="R2714131d2fef4d1b" /><Relationship Type="http://schemas.openxmlformats.org/officeDocument/2006/relationships/slide" Target="/ppt/slides/slide15.xml" Id="R9a6c3fd91b7d4923" /><Relationship Type="http://schemas.openxmlformats.org/officeDocument/2006/relationships/slide" Target="/ppt/slides/slide16.xml" Id="Rcd93c8f20937432c" /><Relationship Type="http://schemas.openxmlformats.org/officeDocument/2006/relationships/slide" Target="/ppt/slides/slide17.xml" Id="Rc8d621a4b21842da" /><Relationship Type="http://schemas.openxmlformats.org/officeDocument/2006/relationships/slide" Target="/ppt/slides/slide18.xml" Id="R7c6162a5176b4c56" /><Relationship Type="http://schemas.openxmlformats.org/officeDocument/2006/relationships/slide" Target="/ppt/slides/slide19.xml" Id="R71b7b41bc5e64977" /><Relationship Type="http://schemas.openxmlformats.org/officeDocument/2006/relationships/slide" Target="/ppt/slides/slide1a.xml" Id="Rdeb6327964a14dfb" /><Relationship Type="http://schemas.openxmlformats.org/officeDocument/2006/relationships/slide" Target="/ppt/slides/slide1b.xml" Id="Re3da3c0fa61a4fc9" /><Relationship Type="http://schemas.openxmlformats.org/officeDocument/2006/relationships/slide" Target="/ppt/slides/slide1c.xml" Id="Rfa9c2408d96b4522" /><Relationship Type="http://schemas.openxmlformats.org/officeDocument/2006/relationships/slide" Target="/ppt/slides/slide1d.xml" Id="Ra0b9263bc2d744e1" /><Relationship Type="http://schemas.openxmlformats.org/officeDocument/2006/relationships/slide" Target="/ppt/slides/slide1e.xml" Id="R8ca3ff0341d34ac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262e1e460e94d24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0558804af5e477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c8447b962a846f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efc16505ede46d5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a7d457bc16b463e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938108a13cc45a4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6f95386c90946cd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081f819e5054e4b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b8976904a394323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d86f4b5feb441ef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b5ffa0a682244c2" /></Relationships>
</file>

<file path=ppt/slideLayouts/slideLayout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a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b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Masters/theme/theme.xml" Id="Rdea6de0c3ea647e1" /><Relationship Type="http://schemas.openxmlformats.org/officeDocument/2006/relationships/slideLayout" Target="/ppt/slideLayouts/slideLayout.xml" Id="R968839541c2d42a2" /><Relationship Type="http://schemas.openxmlformats.org/officeDocument/2006/relationships/slideLayout" Target="/ppt/slideLayouts/slideLayout2.xml" Id="R75279800c4d549f8" /><Relationship Type="http://schemas.openxmlformats.org/officeDocument/2006/relationships/slideLayout" Target="/ppt/slideLayouts/slideLayout3.xml" Id="Ra7d9086898a9453f" /><Relationship Type="http://schemas.openxmlformats.org/officeDocument/2006/relationships/slideLayout" Target="/ppt/slideLayouts/slideLayout4.xml" Id="R473883d100fc4e80" /><Relationship Type="http://schemas.openxmlformats.org/officeDocument/2006/relationships/slideLayout" Target="/ppt/slideLayouts/slideLayout5.xml" Id="R111d4b9840964c09" /><Relationship Type="http://schemas.openxmlformats.org/officeDocument/2006/relationships/slideLayout" Target="/ppt/slideLayouts/slideLayout6.xml" Id="R3fa1d30a336a4044" /><Relationship Type="http://schemas.openxmlformats.org/officeDocument/2006/relationships/slideLayout" Target="/ppt/slideLayouts/slideLayout7.xml" Id="R3d45bb6292414c05" /><Relationship Type="http://schemas.openxmlformats.org/officeDocument/2006/relationships/slideLayout" Target="/ppt/slideLayouts/slideLayout8.xml" Id="R34931fdc4fe24655" /><Relationship Type="http://schemas.openxmlformats.org/officeDocument/2006/relationships/slideLayout" Target="/ppt/slideLayouts/slideLayout9.xml" Id="R726cc2f463cc45a5" /><Relationship Type="http://schemas.openxmlformats.org/officeDocument/2006/relationships/slideLayout" Target="/ppt/slideLayouts/slideLayouta.xml" Id="R99befe32e95647fc" /><Relationship Type="http://schemas.openxmlformats.org/officeDocument/2006/relationships/slideLayout" Target="/ppt/slideLayouts/slideLayoutb.xml" Id="R7ba66ce76fb243f0" /></Relationships>
</file>

<file path=ppt/slideMasters/slideMaster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968839541c2d42a2"/>
    <p:sldLayoutId id="2147483652" r:id="R473883d100fc4e80"/>
    <p:sldLayoutId id="2147483653" r:id="R111d4b9840964c09"/>
    <p:sldLayoutId id="2147483654" r:id="R3fa1d30a336a4044"/>
    <p:sldLayoutId id="2147483655" r:id="R3d45bb6292414c05"/>
    <p:sldLayoutId id="2147483656" r:id="R34931fdc4fe24655"/>
    <p:sldLayoutId id="2147483657" r:id="R726cc2f463cc45a5"/>
    <p:sldLayoutId id="2147483658" r:id="R99befe32e95647fc"/>
    <p:sldLayoutId id="2147483659" r:id="R7ba66ce76fb243f0"/>
    <p:sldLayoutId id="2147483650" r:id="R75279800c4d549f8"/>
    <p:sldLayoutId id="2147483651" r:id="Ra7d9086898a9453f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f8a0f565223416c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843155f0f514c1e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a5ac4cbc2ed430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862e7312f3e4d00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ba999b2fc1644f0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6a7c3f51490b4ed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7b6ebdf67f3492c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29b1852b4b049bc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306ed82b93a64945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85a66ccf75a4b27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99831305b8a477c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4c28517b23df4a66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9719b00525548c1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930840e10384005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0dfc4e823a44c85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b42782da3b8d42b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111f250205aa492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549a2d414cc4c5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ffc986fd72084f1f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83980554fae7480a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73e78db72be4d6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37c517748c54cb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e7ece87420ca4ca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995e355dc3e54d1f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0f1e0038848348d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a48b708b187e4913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22607c00e204960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ce303bf391d74ff3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26cd7c5d3b9c4e16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d26678483adc46d8" 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Then Eliphaz the Temanite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เอ​ลี​ฟัส​กล่าวโทษ​โยบ​เรื่อง​ความ​ชั่ว​ร้าย​มหันต์แล้ว​เอ​ลี​ฟัส​ชาว​เท​มาน​ตอบ​ว่า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Temaan Mienh, E^li^fatv, ziouc dau,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เท^มาน เมี่ยน, เอ^ลี^ฟัด, ฯฒฯ เตา,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ເທ^ມານ ມ່ຽນ, ເອ^ລີ^ຟັດ, ຕສ່ຽວ ເຕົາ,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who were snatched away before their time,     whose foundation was poured out as a stream,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ผู้​ถูก​ฉวย​เอา​ไป​ก่อน​เวลา​กำหนด​ของ​เขารากฐาน​ของ​เขา​ถูก​กวาด​ล้าง​ไป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Maiv gaengh taux daic nyei ziangh hoc, ninh mbuo zuqc zorqv mingh mi'aqv.  Ninh mbuo nyei gorn-ndoqv zuqc wuom guaatv mingh.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ไม้ แก้ง เถา ไต่ เญย เฒี่ยง โห่, นิ่น บัว หฒุ เฒาะ มี่ง หมี่ อ๊ะ.  นิ่น บัว เญย กอน-โด๊ะ หฒุ ววม กว๊าด มี่ง.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ໄມ້ ແກ້ງ ເຖົາ ໄຕ່ ເຍີຍ ຕສຢັ້ງ ໂຫ່, ນິ່ນ ບົວ ຕສຸ ເຕສ໊າະ ມີ່ງ ໝີ່ ອ໊ະ.   ນິ່ນ ບົວ ເຍີຍ ກອນ-ໂດ໊ະ ຕສຸ ວວມ ກວ໊າດ ມີ່ງ.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who said to God, ‘Depart from us;’     and, ‘What can the Almighty do for us?’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ผู้​ทูล​พระ​เจ้า​ว่า ‘ขอ​ทรง​ไป​จาก​ข้า​ทั้ง​หลาย’และ ‘องค์​ผู้​ทรง​มหิทธิ​ฤทธิ์​จะ​ทรง​ทำ​อะไร​แก่​ข้า​ทั้ง​หลาย​ได้’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Ninh mbuo gorngv mbuox Tin-Hungh, ‘Leih nqoi yie mbuo maah!’ yaac gorngv, ‘Nernh Jiex Wuov Dauh haih zoux haaix nyungc bun yie mbuo?’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นิ่น บัว ก๊อง บั๋ว ทิน-ฮู่ง, `เล่ย ฆอย เยีย บัว ม่าะ!'  หย่า ก๊อง, `เน่น เจี๋ย วั้ว เต้า ไฮ่ โหฒว หาย หญู่ง ปุน เยีย บัว?'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ນິ່ນ ບົວ ກ໊ອງ ບົ໋ວ ທິນ-ຮູ່ງ, ‘ເລີ່ຍ ອກອຍ ເຢຍ ບົວ ມ່າະ!’   ຢ່າ ກ໊ອງ, ‘ເນິ່ນ ເຈ໋ຍ ວົ້ວ ເຕົ້າ ໄຮ່ ໂຕສ໋ວ ຫາຍ ຫຍູ່ງ ປຸນ ເຢຍ ບົວ?’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Yet he filled their houses with good things,     but the counsel of the wicked is far from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แต่​พระ​องค์​ทรง​ให้​เรือน​ของ​เขา เต็ม​ด้วย​ของ​ดีแต่​คำปรึกษา​ของ​คน​อธรรม​ห่างไกล​จาก​ข้า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Mv baac Tin-Hungh corc bun longx nyei ga'naaiv buangv nzengc ninh mbuo nyei biauv.  Orqv mienh hnamv nyei jauv yie yaac maiv haih mengh baeqc.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มป่า ทิน-ฮู่ง หธ่อ ปุน หลง เญย กะน้าย ปวั๊ง เหฑ่ง นิ่น บัว เญย เปย๊า.  เอ๊าะ เมี่ยน ฮนั้ม เญย เจ๊า เยีย หย่า ไม้ ไฮ่ เม่ง แปะ.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ມປ່າ ທິນ-ຮູ່ງ ຖສໍ່ ປຸນ ຫລົງ ເຍີຍ ກະນ້າຍ ປວັ໊ງ ເດສ່ງ ນິ່ນ ບົວ ເຍີຍ ເປຢົ໊າ.   ເອ໊າະ ມ່ຽນ ຮນ້ຳ ເຍີຍ ເຈົ໊າ ເຢຍ ຢ່າ ໄມ້ ໄຮ່ ເມ່ງ ແປະ.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 righteous see it, and are glad.     The innocent ridicule them,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คน​ชอบธรรม​เห็น​และ​ยินดีคน​ไร้​ผิด​หัวเราะ​เยาะ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“Kuv mienh buatc ninh mbuo zuqc baaic ziouc a'hneiv,  maiv zoux dorngc nyei mienh yaac kuh jatv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``คู้ เมี่ยน ปวัด นิ่น บัว หฒุ ป่าย ฯฒฯ อะเฮน้ย,  ไม้ โหฒว ต่อง เญย เมี่ยน หย่า คู่ จั๊ด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“ຄູ້ ມ່ຽນ ປວັດ ນິ່ນ ບົວ ຕສຸ ປ່າຍ ຕສ່ຽວ ອະເຮນີ້ຍ,   ໄມ້ ໂຕສ໋ວ ຕ່ອງ ເຍີຍ ມ່ຽນ ຢ່າ ຄູ່ ຈັ໊ດ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saying, ‘Surely those who rose up against us are cut off.     The fire has consumed their remnant.’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กล่าว​ว่า ‘ปฏิปักษ์​ของ​เรา​ถูก​ตัด​ขาด​แน่​ทีเดียวอะไร​ที่​เขา​มี​เหลือ ไฟ​ก็​เผา​เสีย’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gorngv, ‘Mbuo nyei win-wangv ndongc haaix zungv zuqc pai guangc.  Ninh mbuo zengc njiec nyei ga'naaiv zuqc douz buov qui nzengc.’ E^li^fatv Kuinx Yopv Guangc Orqv SicNzuonx Daaih Lorz Tin-Hungh Duqv Baengh Orn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`บัว เญย วิน-วั้ง ด่ง หาย ฒู้ง หฒุ ไพ กวั่ง.  นิ่น บัว เหฒ่ง เหฌี่ย เญย กะน้าย หฒุ โต์ว ปั๊ว ชุย เหฑ่ง.'  เอ^ลี^ฟัด ขวิน โย้บ กวั่ง เอ๊าะ สี่ หฑวน ต้าย ล์อ ทิน-ฮู่ง ตุ๊ แป้ง ออน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ກ໊ອງ, ‘ບົວ ເຍີຍ ວິນ-ວັ້ງ ດົ່ງ ຫາຍ ຕສູ໊ງ ຕສຸ ໄພ ກວັ່ງ.   ນິ່ນ ບົວ ເຕສ່ງ ເອຈ່ຍ ເຍີຍ ກະນ້າຍ ຕສຸ ໂຕ໌ວ ປົ໊ວ ທຈຸຍ ເດສ່ງ.’   ເອ^ລີ^ຟັດ ຂວິນ ໂຢ໊ບ ກວັ່ງ ເອ໊າະ ສີ່  ດສ໋ວນ ຕ້າຍ ລໍ໌ ທິນ-ຮູ່ງ  ຕຸ໊ ແປ້ງ ອອນ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“Acquaint yourself with him, now, and be at peace.     Thereby good shall come to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“จง​ปรองดอง​กับ​พระ​เจ้า​และ​อยู่​อย่าง​ศานติดังนั้น​สิ่ง​ที่​ดี​จะ​มาถึง​ท่าน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“Yopv aac, meih oix zuqc caux Tin-Hungh zoux horpc, caux ninh baengh orn,  Tin-Hungh ziouc bun meih duqv longx.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``โย้บ อ่า, เม่ย อ๋อย หฒุ เหธา ทิน-ฮู่ง โหฒว หอบ, เหธา นิ่น แป้ง ออน,  ทิน-ฮู่ง ฯฒฯ ปุน เม่ย ตุ๊ หลง.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“ໂຢ໊ບ ອ່າ, ເມີ່ຍ ອ໋ອຍ ຕສຸ ເຖສົາ ທິນ-ຮູ່ງ ໂຕສ໋ວ ຫອບ, ເຖສົາ ນິ່ນ ແປ້ງ ອອນ,   ທິນ-ຮູ່ງ ຕສ່ຽວ ປຸນ ເມີ່ຍ ຕຸ໊ ຫລົງ.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Please receive instruction from his mouth,     and lay up his words in your heart.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ขอ​จง​รับ​คำ​สั่ง​สอน​จาก​พระ​โอษฐ์​ของ​พระ​องค์และ​เ​ก็​บ​พระ​วจนะ​ของ​พระ​องค์​ไว้​ใน​ใจ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Oix zuqc zipv ninh nyei nzuih njaaux nyei waac,  siou ninh nyei waac yiem meih nyei hnyouv gu'nyuoz.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อ๋อย หฒุ ฒิบ นิ่น เญย ฑุ่ย หฌาว เญย หว่า,  เซียว นิ่น เญย หว่า เยียม เม่ย เญย เฮญี้ยว กะญั์ว.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ອ໋ອຍ ຕສຸ ຕສິ໊ບ ນິ່ນ ເຍີຍ ດສຸ້ຍ ອຈ໋າວ ເຍີຍ ຫວ່າ,   ຊຽວ ນິ່ນ ເຍີຍ ຫວ່າ ຢຽມ ເມີ່ຍ ເຍີຍ ໂຮຍ້ວ ກະຍົ໌ວ.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If you return to the Almighty, you shall be built up,     if you put away unrighteousness far from your tents.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ถ้า​ท่าน​กลับมา​ยัง​องค์​ผู้​ทรง​มหิทธิ​ฤทธิ์​และ​ถ่อม​ตัว​ลงถ้า​ท่าน​ทิ้ง​ความ​อธรรม​ให้​ไกล​จาก​เต็นท์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Se gorngv meih nzuonx daaih lorz Nernh Jiex Wuov Dauh  meih ziouc duqv ceix jiez hnangv loz wuov nor. Se gorngv meih guangc orqv sic leih meih nyei ndopv-liuh go,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สี ก๊อง เม่ย หฑวน ต้าย ล์อ เน่น เจี๋ย วั้ว เต้า  เม่ย ฯฒฯ ตุ๊ เหธย เจี์ย ฮนั้ง โล์ วั้ว นอ. สี ก๊อง เม่ย กวั่ง เอ๊าะ สี่ เล่ย เม่ย เญย ด๊บ-ลิ่ว โก,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ເຊ ກ໊ອງ ເມີ່ຍ ດສ໋ວນ ຕ້າຍ ລໍ໌ ເນິ່ນ ເຈ໋ຍ ວົ້ວ ເຕົ້າ   ເມີ່ຍ ຕສ່ຽວ ຕຸ໊ ເຖສີຍ ເຈ໌ຍ ຮນັ້ງ ໂລ໌ ວົ້ວ ນໍ.    ເຊ ກ໊ອງ ເມີ່ຍ ກວັ່ງ ເອ໊າະ ສີ່ ເລີ່ຍ ເມີ່ຍ ເຍີຍ ດົ໊ບ-ລິ່ວ ໂກ,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Lay your treasure in the dust,     the gold of Ophir among the stones of the brooks.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ถ้า​ท่าน​วาง​แร่​ทองคำ​ไว้​ใน​ผง​คลี​ดินและ​ทองคำ​เมือง​โอฟีร์​ไว้​ท่ามกลาง​หิน​ใน​ลำ​ละหาน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se gorngv meih zorqv jiem guangc jienv nie-mbung,  zorqv Ofi nyei zien jiem guangc wuov ndoqv-zuonx nyei la'bieiv-qangx,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สี ก๊อง เม่ย เฒาะ เจียม กวั่ง เจี๊ยน เนีย-บูง,  เฒาะ โอ^ฟี เญย เฒียน เจียม กวั่ง วั้ว โด๊ะ-หฒวน เญย หละเปย๊ย-ฉัง,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ເຊ ກ໊ອງ ເມີ່ຍ ເຕສ໊າະ ຈຽມ ກວັ່ງ ຈ໊ຽນ ເນຍ-ບູງ,   ເຕສ໊າະ ໂອ^ຟີ ເຍີຍ ຕສຽນ ຈຽມ ກວັ່ງ ວົ້ວ ໂດ໊ະ-ຕສ໋ວນ ເຍີຍ ຫລະເປຢີ໊ຍ-ຖຈັງ,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 Almighty will be your treasure,     and precious silver to you.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และ​ถ้า​องค์​ผู้​ทรง​มหิทธิ​ฤทธิ์​เป็น​สมบัติ​ของ​ท่านและ​เป็น​เงิน​ที่​ประเสริฐ​ของ​ท่าน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se gorngv Nernh Jiex Wuov Dauh benx meih nyei jiem,  yaac benx meih jaaix haic nyei nyaanh,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สี ก๊อง เน่น เจี๋ย วั้ว เต้า เป๋น เม่ย เญย เจียม,  หย่า เป๋น เม่ย จ๋าย ไห่ เญย ญ่าน,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ເຊ ກ໊ອງ ເນິ່ນ ເຈ໋ຍ ວົ້ວ ເຕົ້າ ເປ໋ນ ເມີ່ຍ ເຍີຍ ຈຽມ,   ຢ່າ ເປ໋ນ ເມີ່ຍ ຈ໋າຍ ໄຫ່ ເຍີຍ ຍ່ານ,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For then you will delight yourself in the Almighty,     and shall lift up your face to God.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แล้ว​ท่าน​จะ​ปีติ​ยินดี​ใน​องค์​ผู้​ทรง​มหิทธิ​ฤทธิ์และ​เงย​หน้า​ของ​ท่าน​หา​พระ​เจ้า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hnangv naaiv meih ziouc a'hneiv Nernh Jiex Wuov Dauh  yaac cau hmien lorz Tin-Hungh.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ฮนั้ง น้าย เม่ย ฯฒฯ อะเฮน้ย เน่น เจี๋ย วั้ว เต้า  หย่า เธา เฮมียน ล์อ ทิน-ฮู่ง.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ຮນັ້ງ ນ້າຍ ເມີ່ຍ ຕສ່ຽວ ອະເຮນີ້ຍ ເນິ່ນ ເຈ໋ຍ ວົ້ວ ເຕົ້າ   ຢ່າ ເທສົາ ຮມຽນ ລໍ໌ ທິນ-ຮູ່ງ.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You shall make your prayer to him, and he will hear you.     You shall pay your vows.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ท่าน​จะ​อธิษฐาน​ต่อ​พระ​องค์ และ​พระ​องค์​จะ​ทรง​ฟัง​ท่านและ​ท่าน​จะ​แก้​บน​ของ​ท่าน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ziouc daux gaux jouh ninh, ninh yaac oix muangx meih.  Meih yaac jaauv sung meih laengz nyei ngaengc waac.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ฯฒฯ เต๋า เก๋า โจ้ว นิ่น, นิ่น หย่า อ๋อย หมวัง เม่ย.  เม่ย หย่า จ๊าว ซูง เม่ย แล์ง เญย แหง่ง หว่า.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ຕສ່ຽວ ເຕົ໋າ ເກົ໋າ ໂຈ້ວ ນິ່ນ, ນິ່ນ ຢ່າ ອ໋ອຍ ໝວັງ ເມີ່ຍ.   ເມີ່ຍ ຢ່າ ຈ໊າວ ຊູງ ເມີ່ຍ ແລ໌ງ ເຍີຍ ແຫງ່ງ ຫວ່າ.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You shall also decree a thing, and it shall be established to you.     Light shall shine on your ways.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ท่าน​จะ​ตัดสินใจ​ใน​เรื่อง​ใด และ​เรื่อง​นั้น​จะ​สำเร็จ​สม​ประสงค์และ​จะ​มี​แสง​สว่าง​ส่อง​ทาง​ให้​ท่าน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dingc hnyouv zoux haaix nyungc, meih ziouc haih zoux duqv cuotv nyei.  Njang yaac oix ziux meih nyei jauv.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ตี่ง เฮญี้ยว โหฒว หาย หญู่ง, เม่ย ฯฒฯ ไฮ่ โหฒว ตุ๊ ธ้วด เญย.  ฌัง หย่า อ๋อย หฒิว เม่ย เญย เจ๊า.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ຕີ່ງ ໂຮຍ້ວ ໂຕສ໋ວ ຫາຍ ຫຍູ່ງ, ເມີ່ຍ ຕສ່ຽວ ໄຮ່ ໂຕສ໋ວ ຕຸ໊ ທສວດ ເຍີຍ.   ອຈັງ ຢ່າ ອ໋ອຍ ຕສິ໋ວ ເມີ່ຍ ເຍີຍ ເຈົ໊າ.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When they cast down, you shall say, ‘be lifted up.’     He will save the humble person.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เพราะ​พระ​เจ้า​ทรง​ลด​ผู้​ที่​เย่อหยิ่ง​ลง​มาแต่​พระ​องค์​ทรง​ช่วย​คน​ถ่อม​ใจ​ให้​รอด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Weic zuqc Tin-Hungh zatv jienv zoux maux nyei mienh,  mv baac njoux nyiemc ganh zoux faix nyei mienh.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เหว่ย หฒุ ทิน-ฮู่ง ฒัด เจี๊ยน โหฒว เหมา เญย เมี่ยน,  มป่า เหฌียว เหญี่ยม กั้น โหฒว ไฝ เญย เมี่ยน.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ເຫວີ່ຍ ຕສຸ ທິນ-ຮູ່ງ ຕສັ໊ດ ຈ໊ຽນ ໂຕສ໋ວ ເໝົາ ເຍີຍ ມ່ຽນ,   ມປ່າ ໂອຈ໋ວ ຫຍ່ຽມ ກັ້ນ ໂຕສ໋ວ ໄຝ ເຍີຍ ມ່ຽນ.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1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22:30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He will even deliver him who is not innocent.     Yes, he shall be delivered through the cleanness of your hands.”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​พระ​องค์​ทรง​ช่วย​กู้​ผู้​ไร้​ความ​ผิดเออ ท่าน​จะ​ได้รับ​การ​ช่วย​กู้ โดย​ความ​สะอาด​แห่ง​มือ​ของ​ท่าน​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Liemh zoux dorngc nyei mienh ninh yaac oix njoux.  Se gorngv meih zoux duqv horpcmeih ziouc duqv njoux.”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เลี่ยม โหฒว ต่อง เญย เมี่ยน นิ่น หย่า อ๋อย เหฌียว.  สี ก๊อง เม่ย โหฒว ตุ๊ หอบ เม่ย ฯฒฯ ตุ๊ เหฌียว.''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ລ່ຽມ ໂຕສ໋ວ ຕ່ອງ ເຍີຍ ມ່ຽນ ນິ່ນ ຢ່າ ອ໋ອຍ ໂອຈ໋ວ.   ເຊ ກ໊ອງ ເມີ່ຍ ໂຕສ໋ວ ຕຸ໊ ຫອບ  ເມີ່ຍ ຕສ່ຽວ ຕຸ໊ ໂອຈ໋ວ.”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“Can a man be profitable to God?     Surely he who is wise is profitable to himself.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“คน​จะ​เป็น​ประโยชน์​อะไร​แก่​พระ​เจ้า​ได้​หรือแน่​ละ ผู้ใด​ฉลาด​ก็​เป็น​ประโยชน์​แก่​ตนเอง​ต่างหาก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“Mienh haih weic Tin-Hungh maaih lamh longc nyei fai?  Cong-mengh mienh weic ninh maaih lamh longc nyei fai?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``เมี่ยน ไฮ่ เหว่ย ทิน-ฮู่ง ม่าย ลั่ม หล่ง เญย ไฟ?  ธง-เม่ง เมี่ยน เหว่ย นิ่น ม่าย ลั่ม หล่ง เญย ไฟ?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“ມ່ຽນ ໄຮ່ ເຫວີ່ຍ ທິນ-ຮູ່ງ ມ່າຍ ລ່ຳ ຫລົ່ງ ເຍີຍ ໄຟ?   ທສົງ-ເມ່ງ ມ່ຽນ ເຫວີ່ຍ ນິ່ນ ມ່າຍ ລ່ຳ ຫລົ່ງ ເຍີຍ ໄຟ?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Is it any pleasure to the Almighty, that you are righteous?     Or does it benefit him, that you make your ways perfect?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ถ้า​ท่าน​เป็น​คน​ชอบธรรม จะ​เป็น​ที่​พอ​พระ​ทัย​แก่​องค์​ผู้​ทรง​มหิทธิ​ฤทธิ์​หรือหรือ​ถ้า​ท่าน​เป็น​คน​ดี​รอบคอบ​จะ​เป็น​ประโยชน์​อะไร​แก่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Se gorngv meih zoux kuv mienh,  haih zoux bun Nernh Jiex Wuov Dauh a'hneiv fai?  Fai se gorngv meih zoux dunh yunh nyei mienh,  haih bun Tin-Hungh duqv haaix nyungc?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สี ก๊อง เม่ย โหฒว คู้ เมี่ยน,  ไฮ่ โหฒว ปุน เน่น เจี๋ย วั้ว เต้า อะเฮน้ย ไฟ?  ไฟ สี ก๊อง เม่ย โหฒว ตุ้น ยุ่น เญย เมี่ยน,  ไฮ่ ปุน ทิน-ฮู่ง ตุ๊ หาย หญู่ง?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ເຊ ກ໊ອງ ເມີ່ຍ ໂຕສ໋ວ ຄູ້ ມ່ຽນ,   ໄຮ່ ໂຕສ໋ວ ປຸນ ເນິ່ນ ເຈ໋ຍ ວົ້ວ ເຕົ້າ ອະເຮນີ້ຍ ໄຟ?   ໄຟ ເຊ ກ໊ອງ ເມີ່ຍ ໂຕສ໋ວ ຕຸ້ນ ຢຸ້ນ ເຍີຍ ມ່ຽນ,   ໄຮ່ ປຸນ ທິນ-ຮູ່ງ ຕຸ໊ ຫາຍ ຫຍູ່ງ?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Is it for your piety that he reproves you,     that he enters with you into judgment?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เป็น​เพราะ​ท่าน​ยำเกรง​พระ​องค์​หรือ ​พระ​องค์​จึง​ทรง​ตักเตือน​ท่านและ​ทรง​สู้​ความ​กับ​ท่าน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“Se weic zuqc meih taaih ninh, ninh cingx gorngv meih  yaac siemv meih nyei zuiz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``เซ เหว่ย หฒุ เม่ย ท่าย นิ่น, นิ่น หธีง ก๊อง เม่ย  หย่า เซี้ยม เม่ย เญย ฒุ์ย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“ເຊ ເຫວີ່ຍ ຕສຸ ເມີ່ຍ ທ່າຍ ນິ່ນ, ນິ່ນ ຖສີງ ກ໊ອງ ເມີ່ຍ   ຢ່າ ຊ້ຽມ ເມີ່ຍ ເຍີຍ ຕສຸ໌ຍ ໄຟ?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Isn’t your wickedness great?     Neither is there any end to your iniquities.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ความ​อธรรม​ของ​ท่าน​ใหญ่โต​มิใช่​หรือความ​บาป​ผิด​ของ​ท่าน​ไม่​มี​ที่​สิ้นสุด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Se meih zoux nyei orqv sic hlo haic maiv zeiz?  Meih zoux nyei zuiz yaac maiv maaih jomc nyei dorngx.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เซ เม่ย โหฒว เญย เอ๊าะ สี่ โฮล ไห่ ไม้ เฒ์ย?  เม่ย โหฒว เญย ฒุ์ย หย่า ไม้ ม่าย จ่ม เญย ต๋อง.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ເຊ ເມີ່ຍ ໂຕສ໋ວ ເຍີຍ ເອ໊າະ ສີ່ ໂຮລ ໄຫ່ ໄມ້ ເຕສີ໌ຍ?   ເມີ່ຍ ໂຕສ໋ວ ເຍີຍ ຕສຸ໌ຍ ຢ່າ ໄມ້ ມ່າຍ ຈົ່ມ ເຍີຍ ຕ໋ອງ.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For you have taken pledges from your brother for nothing,     and stripped the naked of their clothing.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เพราะ​ท่าน​ยึด​ของ​ประกัน​ไป​จาก​พี่​น้อง​เปล่าๆและ​ริบ​เสื้อผ้า​ของ​คน​ที่​เปลือย​กาย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aapv gorx-youz an dorngx-daauh yaac maiv maaih gorn-baengx.  Zungv zorqv nzengc ninh mbuo nyei lui-houx bun ninh mbuo laengh gaengv nyei yiem.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อ๊าบ ก๋อ-โย์ว อัน ต๋อง-ต้าว หย่า ไม้ ม่าย กอน-แป๋ง.  ฒู้ง เฒาะ เหฑ่ง นิ่น บัว เญย ลุย-โหว ปุน นิ่น บัว แล่ง แก๊ง เญย เยียม.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ອ໊າບ ກໍ໋-ໂຢ໌ວ ອັນ ຕ໋ອງ-ຕ້າວ ຢ່າ ໄມ້ ມ່າຍ ກອນ-ແປ໋ງ.   ຕສູ໊ງ ເຕສ໊າະ ເດສ່ງ ນິ່ນ ບົວ ເຍີຍ ລຸຍ-ໂຫວ ປຸນ ນິ່ນ ບົວ ແລ່ງ ແກ໊ງ ເຍີຍ ຢຽມ.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22:7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You haven’t given water to the weary to drink,     and you have withheld bread from the hungry.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ท่าน​มิได้​ให้​น้ำ​แก่​คน​อิด​โรย​ดื่มและ​ท่าน​หน่วง​เหนี่ยว​ขนม​ปัง​ไว้​มิ​ให้​คน​ที่​หิว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Kouv nyei mienh meih maiv bun wuom ninh mbuo hopv,  hnyouv sie nyei mienh meih yaac maiv bun hnaangx nyanc.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โค้ว เญย เมี่ยน เม่ย ไม้ ปุน ววม นิ่น บัว ฮบ,  เฮญี้ยว เซีย เญย เมี่ยน เม่ย หย่า ไม้ ปุน หฮนาง หญั่น.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ໂຄ້ວ ເຍີຍ ມ່ຽນ ເມີ່ຍ ໄມ້ ປຸນ ວວມ ນິ່ນ ບົວ ຮົບ,   ໂຮຍ້ວ ເຊຍ ເຍີຍ ມ່ຽນ ເມີ່ຍ ຢ່າ ໄມ້ ປຸນ ຫຮນາງ ຫຍັ່ນ.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22:8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But as for the mighty man, he had the earth.     The honorable man, he lived in 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คน​ที่​มี​อำนาจบาทใหญ่​ย่อม​ได้​ที่ดิน​เป็น​กรรมสิทธิ์และ​คน​ที่​มี​หน้า​มี​ตา​ก็​ได้​เข้า​อาศัย​อยู่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longc meih nyei hatc maaz duqv lingh deic,  maaih mengh dauh nyei mienh duqv yiem naaic.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หล่ง เม่ย เญย หัด ม์า ตุ๊ ลี่ง เต่ย,  ม่าย เม่ง เต้า เญย เมี่ยน ตุ๊ เยียม หน่าย.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ຫລົ່ງ ເມີ່ຍ ເຍີຍ ຫັດ ມ໌າ ຕຸ໊ ລີ່ງ ເຕີ່ຍ,   ມ່າຍ ເມ່ງ ເຕົ້າ ເຍີຍ ມ່ຽນ ຕຸ໊ ຢຽມ ໜ່າຍ.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22:9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You have sent widows away empty,     and the arms of the fatherless have been broken.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ท่าน​ไล่​แม่ม่าย​ออกไป​มือ​เปล่าและ​แขน​ของ​ลูก​กำพร้า​พ่อ​ก็​หัก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zunc auv-guaav kungx-buoz baeqc zaux nyei nzuonx  yaac zoux doqc guh hanh fu'jueiv.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หฒุ่น เอ๊า-กว๊า ขูง-ปั์ว แปะ เหฒา เญย หฑวน  หย่า โหฒว โตะ กู้ ฮั่น ฝุเจว๊ย.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ຕສຸ່ນ ເອົ໊າ-ກວ໊າ ຂູງ-ປົ໌ວ ແປະ ເຕສົ໋າ ເຍີຍ ດສ໋ວນ   ຢ່າ ໂຕສ໋ວ ໂຕະ ກູ້ ຮັ່ນ ຝຸຈ໊ວຍ.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a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22:10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Therefore snares are around you.     Sudden fear troubles you,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เพราะ​ฉะนั้น​กับ​ดัก​อยู่​รอบ​ท่านและ​ความ​สยดสยอง​อัน​ฉับพลัน​ก็​ท่วม​ทับ​ท่าน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Weic naaiv maaih mungz zaeng weih gormx meih.  Meih jangx maiv zaaic nyei ziangh hoc liemh zeih zuqc gamh nziex nyei sic.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เหว่ย น้าย ม่าย มู์ง แฒง เว่ย ก๋อม เม่ย.  เม่ย จั๋ง ไม้ หฒ่าย เญย เฒี่ยง โห่ เลี่ยม เฒ่ย หฒุ กั้ม เหฑีย เญย สี่.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ເຫວີ່ຍ ນ້າຍ ມ່າຍ ມູ໌ງ ແຕສງ ເວີ່ຍ ກ໋ອມ ເມີ່ຍ.   ເມີ່ຍ ຈັ໋ງ ໄມ້ ຕສ່າຍ ເຍີຍ ຕສຢັ້ງ ໂຫ່ ລ່ຽມ ເຕສີ້ຍ ຕສຸ ກ້ຳ ເດສ໋ຍ ເຍີຍ ສີ່.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b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or darkness, so that you can not see,     and floods of waters cover you.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ความ​สว่าง​ของ​ท่าน​ก็​มืด​ลง จน​ท่าน​ไม่​เห็น​อะไรและ​น้ำ​ที่​ท่วม​ก็​คลุม​ท่าน​ไว้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Hmuangx om jienv meih, meih ziouc mangc maiv buatc,  wuom yaac yiemx jienv meih.  E^li^fatv Gorngv Yopv Hnamv Daaih Tin-Hungh Maiv Buatc Ninh Zoux Nyei Zuiz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หฮมวัง อม เจี๊ยน เม่ย, เม่ย ฯฒฯ หมั่ง ไม้ ปวัด,  ววม หย่า เหยียม เจี๊ยน เม่ย.  เอ^ลี^ฟัด ก๊อง โย้บ ฮนั้ม ต้าย ทิน-ฮู่ง ไม้ ปวัด นิ่น โหฒว เญย ฒุ์ย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ຫຮມວັງ ອົມ ຈ໊ຽນ ເມີ່ຍ, ເມີ່ຍ ຕສ່ຽວ ໝັ່ງ ໄມ້ ປວັດ,   ວວມ ຢ່າ ຢ໋ຽມ ຈ໊ຽນ ເມີ່ຍ.   ເອ^ລີ^ຟັດ ກ໊ອງ ໂຢ໊ບ ຮນ້ຳ ຕ້າຍ  ທິນ-ຮູ່ງ ໄມ້ ປວັດ ນິ່ນ  ໂຕສ໋ວ ເຍີຍ ຕສຸ໌ຍ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c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“Isn’t God in the heights of heaven?     See the height of the stars, how high they are!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“​พระ​เจ้า​มิได้​ทรง​สถิต​อยู่ ณ ที่​สูง​ใน​ฟ้า​สวรรค์​หรือดู​ดาว​ที่​สูง​ที่สุด​เถิด มัน​สูง​จริงๆ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“Tin-Hungh maiv zeiz yiem gu'nguaaic lungh hlang nyei dorngx fai?  Mangc hlang jiex nyei hleix, ninh mbuo ndongc haaix hlang!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``ทิน-ฮู่ง ไม้ เฒ์ย เยียม กู้ หงว่าย ลู่ง ฮลัง เญย ต๋อง ไฟ?  หมั่ง ฮลัง เจี๋ย เญย เหฮลย, นิ่น บัว ด่ง หาย ฮลัง!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“ທິນ-ຮູ່ງ ໄມ້ ເຕສີ໌ຍ ຢຽມ ກູ້ ຫງວ່າຍ ລູ່ງ ຮລັງ ເຍີຍ ຕ໋ອງ ໄຟ?   ໝັ່ງ ຮລັງ ເຈ໋ຍ ເຍີຍ ເຫຮລີຍ, ນິ່ນ ບົວ ດົ່ງ ຫາຍ ຮລັງ!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d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You say, ‘What does God know?     Can he judge through the thick darkness?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เพราะ​ฉะนั้น​ท่าน​ว่า ‘พระ​เจ้า​ทรง​รู้​อะไร​พระ​องค์​จะ​ทรง​ทะลุ​ความ​มืด​ทึบ​ไป​พิพากษา​ได้​หรือ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Meih corc gorngv, ‘Tin-Hungh hiuv duqv haaix nyungc?  Ndongc naaic hmuangx, Tin-Hungh hnangv haaix nor haih mangc duqv tong siemv zuiz?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เม่ย หธ่อ ก๊อง, `ทิน-ฮู่ง ฮิ้ว ตุ๊ หาย หญู่ง?  ด่ง หน่าย หฮมวัง, ทิน-ฮู่ง ฮนั้ง หาย นอ ไฮ่ หมั่ง ตุ๊ ทง เซี้ยม ฒุ์ย?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ເມີ່ຍ ຖສໍ່ ກ໊ອງ, ‘ທິນ-ຮູ່ງ ຮິ້ວ ຕຸ໊ ຫາຍ ຫຍູ່ງ?   ດົ່ງ ໜ່າຍ ຫຮມວັງ, ທິນ-ຮູ່ງ ຮນັ້ງ ຫາຍ ນໍ ໄຮ່ ໝັ່ງ ຕຸ໊ ທົງ ຊ້ຽມ ຕສຸ໌ຍ?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e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Thick clouds are a covering to him, so that he doesn’t see.     He walks on the vault of the sky.’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เมฆ​ทึบ​คลุม​พระ​องค์​ไว้ ​พระ​องค์​ทรง​มอง​อะไร​ไม่​เห็นและ​พระ​องค์​ทรง​ดำเนิน​อยู่​บน​พื้น​ฟ้า’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Mbuonx-hoz om jienv ninh, ninh ziouc mangc maiv buatc.  Ninh yaac youh lungh gu'nguaaic.’ E^li^fatv Gorngv YopvGan Orqv Mienh Nyei Jauv Yangh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บ๋วน-โฮ์ อม เจี๊ยน นิ่น, นิ่น ฯฒฯ หมั่ง ไม้ ปวัด.  นิ่น หย่า โย่ว ลู่ง กู้ หงว่าย.'  เอ^ลี^ฟัด ก๊อง โย้บ กัน เอ๊าะ เมี่ยน เญย เจ๊า ยั่ง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ບ໋ວນ-ໂຮ໌ ອົມ ຈ໊ຽນ ນິ່ນ, ນິ່ນ ຕສ່ຽວ ໝັ່ງ ໄມ້ ປວັດ.   ນິ່ນ ຢ່າ ໂຢ້ວ ລູ່ງ ກູ້ ຫງວ່າຍ.’   ເອ^ລີ^ຟັດ ກ໊ອງ ໂຢ໊ບ  ກັນ ເອ໊າະ ມ່ຽນ ເຍີຍ ເຈົ໊າ ຢັ້ງ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f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22:15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Will you keep the old way,     which wicked men have trodden,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ท่าน​จะ​เดินทาง​เก่า​หรือซึ่ง​คน​อธรรม​เคย​ดำเนิน​นั้น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“Meih corc oix gan loz-jauv fai?  Naaiv se orqv mienh yangh jiex nyei jauv.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``เม่ย หธ่อ อ๋อย กัน โล์-เจ๊า ไฟ?  น้าย เซ เอ๊าะ เมี่ยน ยั่ง เจี๋ย เญย เจ๊า.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“ເມີ່ຍ ຖສໍ່ ອ໋ອຍ ກັນ ໂລ໌-ເຈົ໊າ ໄຟ?   ນ້າຍ ເຊ ເອ໊າະ ມ່ຽນ ຢັ້ງ ເຈ໋ຍ ເຍີຍ ເຈົ໊າ.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2022-02-28T15:36:24Z</dcterms:created>
  <dcterms:modified xsi:type="dcterms:W3CDTF">2022-02-28T15:36:24Z</dcterms:modified>
</cp:coreProperties>
</file>